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8" r:id="rId1"/>
  </p:sldMasterIdLst>
  <p:notesMasterIdLst>
    <p:notesMasterId r:id="rId6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8" r:id="rId64"/>
    <p:sldId id="329" r:id="rId65"/>
    <p:sldId id="330" r:id="rId6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AC22C-7951-4E93-A604-FFFAF2B4E335}" type="datetimeFigureOut">
              <a:rPr lang="en-IN" smtClean="0"/>
              <a:t>27-03-2020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D4611-DC2E-4ADF-905F-D26F01E5CA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00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6FEA5-CAD8-45CD-8F6E-E00A69D2D7CB}" type="datetime1">
              <a:rPr lang="en-US" smtClean="0"/>
              <a:t>3/27/2020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1DEF66-C7F6-420A-91A2-9A44E768A06A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C9100E-3698-4799-91E0-93092E13A142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BF32EA-1A20-43C5-B055-D63C6F267F0E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4F94F-5A72-4B5A-B989-9FDDB9B2BF0B}" type="datetime1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7CF81-4249-4147-B9FB-746C76D239A8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26F593-0226-4FE0-BA75-94182A5B25C5}" type="datetime1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D53212-BC65-47EC-8963-280445F0F9D1}" type="datetime1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B8A17-6C7A-4BBA-99A2-66C5DC05213B}" type="datetime1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0B6CB3-06B0-4031-9DC6-0134B808764B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ACA584-DB8D-45D2-8375-87AADC18B6C4}" type="datetime1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8AB4D52-04BF-4CDA-8BFD-C46E6656F7A7}" type="datetime1">
              <a:rPr lang="en-US" smtClean="0"/>
              <a:t>3/27/2020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038600"/>
            <a:ext cx="5486400" cy="192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9400" algn="ctr">
              <a:lnSpc>
                <a:spcPct val="100000"/>
              </a:lnSpc>
              <a:spcBef>
                <a:spcPts val="100"/>
              </a:spcBef>
            </a:pPr>
            <a:r>
              <a:rPr lang="en-IN" sz="3600" u="heavy" spc="-5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/>
            </a:r>
            <a:br>
              <a:rPr lang="en-IN" sz="3600" u="heavy" spc="-5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</a:br>
            <a:r>
              <a:rPr sz="4400" u="heavy" spc="-5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 </a:t>
            </a: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</a:t>
            </a:r>
            <a:r>
              <a:rPr sz="4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DUC</a:t>
            </a:r>
            <a:r>
              <a:rPr sz="4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2969" y="1813310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/>
              <a:t>INSTRUMENTATION </a:t>
            </a:r>
            <a:r>
              <a:rPr lang="en-IN" sz="2800" b="1" dirty="0" smtClean="0"/>
              <a:t>AND CONTROL</a:t>
            </a:r>
            <a:endParaRPr lang="en-IN" sz="2800" dirty="0"/>
          </a:p>
          <a:p>
            <a:pPr algn="ctr"/>
            <a:r>
              <a:rPr lang="en-IN" sz="2800" b="1" dirty="0"/>
              <a:t>(SEM-IV:ME)</a:t>
            </a:r>
            <a:endParaRPr lang="en-IN" sz="2800" dirty="0"/>
          </a:p>
          <a:p>
            <a:pPr algn="ctr"/>
            <a:r>
              <a:rPr lang="en-IN" sz="2800" dirty="0"/>
              <a:t>Course Code- PCC-ME 207</a:t>
            </a:r>
          </a:p>
        </p:txBody>
      </p:sp>
      <p:pic>
        <p:nvPicPr>
          <p:cNvPr id="5" name="Picture 4" descr="D:\start up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693897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675097" y="64906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DARBHANGA COLLEGE OF ENGINEERING</a:t>
            </a:r>
            <a:endParaRPr lang="en-IN" dirty="0"/>
          </a:p>
          <a:p>
            <a:pPr algn="ctr"/>
            <a:r>
              <a:rPr lang="en-IN" b="1" dirty="0"/>
              <a:t>DARBHANGA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370445" cy="18846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900"/>
              </a:spcBef>
              <a:buChar char="•"/>
              <a:tabLst>
                <a:tab pos="330835" algn="l"/>
                <a:tab pos="331470" algn="l"/>
              </a:tabLst>
            </a:pPr>
            <a:r>
              <a:rPr sz="3200" spc="-5" dirty="0">
                <a:latin typeface="Arial"/>
                <a:cs typeface="Arial"/>
              </a:rPr>
              <a:t>Hysteresis</a:t>
            </a:r>
            <a:endParaRPr sz="3200">
              <a:latin typeface="Arial"/>
              <a:cs typeface="Arial"/>
            </a:endParaRPr>
          </a:p>
          <a:p>
            <a:pPr marL="652145" marR="5080" indent="-273050" algn="just">
              <a:lnSpc>
                <a:spcPct val="100000"/>
              </a:lnSpc>
              <a:spcBef>
                <a:spcPts val="650"/>
              </a:spcBef>
            </a:pPr>
            <a:r>
              <a:rPr sz="3900" baseline="3205" dirty="0">
                <a:latin typeface="Arial"/>
                <a:cs typeface="Arial"/>
              </a:rPr>
              <a:t>– </a:t>
            </a:r>
            <a:r>
              <a:rPr sz="2600" dirty="0">
                <a:latin typeface="Arial"/>
                <a:cs typeface="Arial"/>
              </a:rPr>
              <a:t>deviation of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sensor’s output at a specified  </a:t>
            </a:r>
            <a:r>
              <a:rPr sz="2600" spc="-5" dirty="0">
                <a:latin typeface="Arial"/>
                <a:cs typeface="Arial"/>
              </a:rPr>
              <a:t>point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input signal </a:t>
            </a:r>
            <a:r>
              <a:rPr sz="2600" spc="-5" dirty="0">
                <a:latin typeface="Arial"/>
                <a:cs typeface="Arial"/>
              </a:rPr>
              <a:t>when it is </a:t>
            </a:r>
            <a:r>
              <a:rPr sz="2600" dirty="0">
                <a:latin typeface="Arial"/>
                <a:cs typeface="Arial"/>
              </a:rPr>
              <a:t>approached  </a:t>
            </a:r>
            <a:r>
              <a:rPr sz="2600" spc="-5" dirty="0">
                <a:latin typeface="Arial"/>
                <a:cs typeface="Arial"/>
              </a:rPr>
              <a:t>from the </a:t>
            </a:r>
            <a:r>
              <a:rPr sz="2600" dirty="0">
                <a:latin typeface="Arial"/>
                <a:cs typeface="Arial"/>
              </a:rPr>
              <a:t>opposite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directions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7509" y="3276600"/>
            <a:ext cx="2971167" cy="3352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924800" cy="14884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900"/>
              </a:spcBef>
              <a:buChar char="•"/>
              <a:tabLst>
                <a:tab pos="330835" algn="l"/>
                <a:tab pos="331470" algn="l"/>
              </a:tabLst>
            </a:pPr>
            <a:r>
              <a:rPr sz="3200" spc="-5" dirty="0">
                <a:latin typeface="Arial"/>
                <a:cs typeface="Arial"/>
              </a:rPr>
              <a:t>Non-linearity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  <a:p>
            <a:pPr marL="652145" marR="5080" indent="-273050">
              <a:lnSpc>
                <a:spcPct val="100000"/>
              </a:lnSpc>
              <a:spcBef>
                <a:spcPts val="650"/>
              </a:spcBef>
            </a:pPr>
            <a:r>
              <a:rPr sz="3900" baseline="3205" dirty="0">
                <a:latin typeface="Arial"/>
                <a:cs typeface="Arial"/>
              </a:rPr>
              <a:t>– </a:t>
            </a:r>
            <a:r>
              <a:rPr sz="2600" spc="-5" dirty="0">
                <a:latin typeface="Arial"/>
                <a:cs typeface="Arial"/>
              </a:rPr>
              <a:t>specified for </a:t>
            </a:r>
            <a:r>
              <a:rPr sz="2600" dirty="0">
                <a:latin typeface="Arial"/>
                <a:cs typeface="Arial"/>
              </a:rPr>
              <a:t>sensors </a:t>
            </a:r>
            <a:r>
              <a:rPr sz="2600" spc="-5" dirty="0">
                <a:latin typeface="Arial"/>
                <a:cs typeface="Arial"/>
              </a:rPr>
              <a:t>whose transfer function </a:t>
            </a:r>
            <a:r>
              <a:rPr sz="2600" spc="5" dirty="0">
                <a:latin typeface="Arial"/>
                <a:cs typeface="Arial"/>
              </a:rPr>
              <a:t>may  </a:t>
            </a:r>
            <a:r>
              <a:rPr sz="2600" dirty="0">
                <a:latin typeface="Arial"/>
                <a:cs typeface="Arial"/>
              </a:rPr>
              <a:t>be </a:t>
            </a:r>
            <a:r>
              <a:rPr sz="2600" spc="-5" dirty="0">
                <a:latin typeface="Arial"/>
                <a:cs typeface="Arial"/>
              </a:rPr>
              <a:t>approximated </a:t>
            </a:r>
            <a:r>
              <a:rPr sz="2600" spc="5" dirty="0">
                <a:latin typeface="Arial"/>
                <a:cs typeface="Arial"/>
              </a:rPr>
              <a:t>by </a:t>
            </a:r>
            <a:r>
              <a:rPr sz="2600" dirty="0">
                <a:latin typeface="Arial"/>
                <a:cs typeface="Arial"/>
              </a:rPr>
              <a:t>a straight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line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185" y="3046729"/>
            <a:ext cx="3190254" cy="3506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8051800" cy="32385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900"/>
              </a:spcBef>
              <a:buChar char="•"/>
              <a:tabLst>
                <a:tab pos="330835" algn="l"/>
                <a:tab pos="331470" algn="l"/>
              </a:tabLst>
            </a:pPr>
            <a:r>
              <a:rPr sz="3200" spc="-5" dirty="0">
                <a:latin typeface="Arial"/>
                <a:cs typeface="Arial"/>
              </a:rPr>
              <a:t>Repeatability</a:t>
            </a:r>
            <a:endParaRPr sz="3200">
              <a:latin typeface="Arial"/>
              <a:cs typeface="Arial"/>
            </a:endParaRPr>
          </a:p>
          <a:p>
            <a:pPr marL="652145" marR="5080" lvl="1" indent="-273050">
              <a:lnSpc>
                <a:spcPct val="100000"/>
              </a:lnSpc>
              <a:spcBef>
                <a:spcPts val="650"/>
              </a:spcBef>
              <a:buChar char="–"/>
              <a:tabLst>
                <a:tab pos="652780" algn="l"/>
              </a:tabLst>
            </a:pPr>
            <a:r>
              <a:rPr sz="2600" dirty="0">
                <a:latin typeface="Arial"/>
                <a:cs typeface="Arial"/>
              </a:rPr>
              <a:t>caused by </a:t>
            </a:r>
            <a:r>
              <a:rPr sz="2600" spc="-5" dirty="0">
                <a:latin typeface="Arial"/>
                <a:cs typeface="Arial"/>
              </a:rPr>
              <a:t>the inability </a:t>
            </a:r>
            <a:r>
              <a:rPr sz="2600" dirty="0">
                <a:latin typeface="Arial"/>
                <a:cs typeface="Arial"/>
              </a:rPr>
              <a:t>of a sensor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represent </a:t>
            </a:r>
            <a:r>
              <a:rPr sz="2600" spc="-5" dirty="0">
                <a:latin typeface="Arial"/>
                <a:cs typeface="Arial"/>
              </a:rPr>
              <a:t>the  </a:t>
            </a:r>
            <a:r>
              <a:rPr sz="2600" spc="5" dirty="0">
                <a:latin typeface="Arial"/>
                <a:cs typeface="Arial"/>
              </a:rPr>
              <a:t>same </a:t>
            </a:r>
            <a:r>
              <a:rPr sz="2600" dirty="0">
                <a:latin typeface="Arial"/>
                <a:cs typeface="Arial"/>
              </a:rPr>
              <a:t>value under </a:t>
            </a:r>
            <a:r>
              <a:rPr sz="2600" spc="-5" dirty="0">
                <a:latin typeface="Arial"/>
                <a:cs typeface="Arial"/>
              </a:rPr>
              <a:t>identical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conditions</a:t>
            </a:r>
            <a:endParaRPr sz="2600">
              <a:latin typeface="Arial"/>
              <a:cs typeface="Arial"/>
            </a:endParaRPr>
          </a:p>
          <a:p>
            <a:pPr marL="652145" marR="539115" lvl="1" indent="-273050">
              <a:lnSpc>
                <a:spcPct val="100000"/>
              </a:lnSpc>
              <a:spcBef>
                <a:spcPts val="640"/>
              </a:spcBef>
              <a:buChar char="–"/>
              <a:tabLst>
                <a:tab pos="652780" algn="l"/>
              </a:tabLst>
            </a:pPr>
            <a:r>
              <a:rPr sz="2600" spc="-5" dirty="0">
                <a:latin typeface="Arial"/>
                <a:cs typeface="Arial"/>
              </a:rPr>
              <a:t>It is expressed </a:t>
            </a:r>
            <a:r>
              <a:rPr sz="2600" spc="5" dirty="0">
                <a:latin typeface="Arial"/>
                <a:cs typeface="Arial"/>
              </a:rPr>
              <a:t>as </a:t>
            </a:r>
            <a:r>
              <a:rPr sz="2600" dirty="0">
                <a:latin typeface="Arial"/>
                <a:cs typeface="Arial"/>
              </a:rPr>
              <a:t>the maximum </a:t>
            </a:r>
            <a:r>
              <a:rPr sz="2600" spc="-5" dirty="0">
                <a:latin typeface="Arial"/>
                <a:cs typeface="Arial"/>
              </a:rPr>
              <a:t>difference  between output </a:t>
            </a:r>
            <a:r>
              <a:rPr sz="2600" dirty="0">
                <a:latin typeface="Arial"/>
                <a:cs typeface="Arial"/>
              </a:rPr>
              <a:t>readings as determined by </a:t>
            </a:r>
            <a:r>
              <a:rPr sz="2600" spc="-10" dirty="0">
                <a:latin typeface="Arial"/>
                <a:cs typeface="Arial"/>
              </a:rPr>
              <a:t>two  </a:t>
            </a:r>
            <a:r>
              <a:rPr sz="2600" spc="-5" dirty="0">
                <a:latin typeface="Arial"/>
                <a:cs typeface="Arial"/>
              </a:rPr>
              <a:t>calibrating </a:t>
            </a:r>
            <a:r>
              <a:rPr sz="2600" dirty="0">
                <a:latin typeface="Arial"/>
                <a:cs typeface="Arial"/>
              </a:rPr>
              <a:t>cycles</a:t>
            </a:r>
            <a:endParaRPr sz="2600">
              <a:latin typeface="Arial"/>
              <a:cs typeface="Arial"/>
            </a:endParaRPr>
          </a:p>
          <a:p>
            <a:pPr marL="652780" lvl="1" indent="-273685">
              <a:lnSpc>
                <a:spcPct val="100000"/>
              </a:lnSpc>
              <a:spcBef>
                <a:spcPts val="650"/>
              </a:spcBef>
              <a:buChar char="–"/>
              <a:tabLst>
                <a:tab pos="652780" algn="l"/>
              </a:tabLst>
            </a:pPr>
            <a:r>
              <a:rPr sz="2600" spc="-5" dirty="0">
                <a:latin typeface="Arial"/>
                <a:cs typeface="Arial"/>
              </a:rPr>
              <a:t>It is </a:t>
            </a:r>
            <a:r>
              <a:rPr sz="2600" dirty="0">
                <a:latin typeface="Arial"/>
                <a:cs typeface="Arial"/>
              </a:rPr>
              <a:t>usually represented as % of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5429"/>
            <a:ext cx="7926705" cy="453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100"/>
              </a:spcBef>
              <a:buChar char="•"/>
              <a:tabLst>
                <a:tab pos="330835" algn="l"/>
                <a:tab pos="331470" algn="l"/>
              </a:tabLst>
            </a:pPr>
            <a:r>
              <a:rPr sz="3200" dirty="0">
                <a:latin typeface="Arial"/>
                <a:cs typeface="Arial"/>
              </a:rPr>
              <a:t>Resolution</a:t>
            </a:r>
            <a:endParaRPr sz="3200">
              <a:latin typeface="Arial"/>
              <a:cs typeface="Arial"/>
            </a:endParaRPr>
          </a:p>
          <a:p>
            <a:pPr marL="652145" marR="97155" lvl="1" indent="-273050">
              <a:lnSpc>
                <a:spcPts val="2500"/>
              </a:lnSpc>
              <a:spcBef>
                <a:spcPts val="620"/>
              </a:spcBef>
              <a:buChar char="–"/>
              <a:tabLst>
                <a:tab pos="652780" algn="l"/>
              </a:tabLst>
            </a:pPr>
            <a:r>
              <a:rPr sz="2600" spc="-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smallest increments of stimulus </a:t>
            </a:r>
            <a:r>
              <a:rPr sz="2600" spc="-5" dirty="0">
                <a:latin typeface="Arial"/>
                <a:cs typeface="Arial"/>
              </a:rPr>
              <a:t>which </a:t>
            </a:r>
            <a:r>
              <a:rPr sz="2600" dirty="0">
                <a:latin typeface="Arial"/>
                <a:cs typeface="Arial"/>
              </a:rPr>
              <a:t>can </a:t>
            </a:r>
            <a:r>
              <a:rPr sz="2600" spc="5" dirty="0">
                <a:latin typeface="Arial"/>
                <a:cs typeface="Arial"/>
              </a:rPr>
              <a:t>be  </a:t>
            </a:r>
            <a:r>
              <a:rPr sz="2600" dirty="0">
                <a:latin typeface="Arial"/>
                <a:cs typeface="Arial"/>
              </a:rPr>
              <a:t>sensed</a:t>
            </a:r>
            <a:endParaRPr sz="2600">
              <a:latin typeface="Arial"/>
              <a:cs typeface="Arial"/>
            </a:endParaRPr>
          </a:p>
          <a:p>
            <a:pPr marL="331470" indent="-318770">
              <a:lnSpc>
                <a:spcPct val="100000"/>
              </a:lnSpc>
              <a:spcBef>
                <a:spcPts val="50"/>
              </a:spcBef>
              <a:buChar char="•"/>
              <a:tabLst>
                <a:tab pos="331470" algn="l"/>
              </a:tabLst>
            </a:pPr>
            <a:r>
              <a:rPr sz="3400" spc="-10" dirty="0">
                <a:latin typeface="Arial"/>
                <a:cs typeface="Arial"/>
              </a:rPr>
              <a:t>Output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impedance</a:t>
            </a:r>
            <a:endParaRPr sz="3400">
              <a:latin typeface="Arial"/>
              <a:cs typeface="Arial"/>
            </a:endParaRPr>
          </a:p>
          <a:p>
            <a:pPr marL="652145" marR="5080" lvl="1" indent="-273050">
              <a:lnSpc>
                <a:spcPct val="79800"/>
              </a:lnSpc>
              <a:spcBef>
                <a:spcPts val="650"/>
              </a:spcBef>
              <a:buChar char="–"/>
              <a:tabLst>
                <a:tab pos="652780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ou</a:t>
            </a:r>
            <a:r>
              <a:rPr sz="2600" i="1" spc="-5" dirty="0">
                <a:latin typeface="Arial"/>
                <a:cs typeface="Arial"/>
              </a:rPr>
              <a:t>t</a:t>
            </a:r>
            <a:r>
              <a:rPr sz="2600" i="1" spc="10" dirty="0">
                <a:latin typeface="Arial"/>
                <a:cs typeface="Arial"/>
              </a:rPr>
              <a:t>p</a:t>
            </a:r>
            <a:r>
              <a:rPr sz="2600" i="1" dirty="0">
                <a:latin typeface="Arial"/>
                <a:cs typeface="Arial"/>
              </a:rPr>
              <a:t>ut</a:t>
            </a:r>
            <a:r>
              <a:rPr sz="2600" i="1" spc="-10" dirty="0">
                <a:latin typeface="Arial"/>
                <a:cs typeface="Arial"/>
              </a:rPr>
              <a:t> i</a:t>
            </a:r>
            <a:r>
              <a:rPr sz="2600" i="1" spc="-20" dirty="0">
                <a:latin typeface="Arial"/>
                <a:cs typeface="Arial"/>
              </a:rPr>
              <a:t>m</a:t>
            </a:r>
            <a:r>
              <a:rPr sz="2600" i="1" dirty="0">
                <a:latin typeface="Arial"/>
                <a:cs typeface="Arial"/>
              </a:rPr>
              <a:t>pe</a:t>
            </a:r>
            <a:r>
              <a:rPr sz="2600" i="1" spc="10" dirty="0">
                <a:latin typeface="Arial"/>
                <a:cs typeface="Arial"/>
              </a:rPr>
              <a:t>d</a:t>
            </a:r>
            <a:r>
              <a:rPr sz="2600" i="1" dirty="0">
                <a:latin typeface="Arial"/>
                <a:cs typeface="Arial"/>
              </a:rPr>
              <a:t>an</a:t>
            </a:r>
            <a:r>
              <a:rPr sz="2600" i="1" spc="5" dirty="0">
                <a:latin typeface="Arial"/>
                <a:cs typeface="Arial"/>
              </a:rPr>
              <a:t>c</a:t>
            </a:r>
            <a:r>
              <a:rPr sz="2600" i="1" dirty="0">
                <a:latin typeface="Arial"/>
                <a:cs typeface="Arial"/>
              </a:rPr>
              <a:t>e </a:t>
            </a:r>
            <a:r>
              <a:rPr sz="2600" i="1" spc="30" dirty="0">
                <a:latin typeface="Arial"/>
                <a:cs typeface="Arial"/>
              </a:rPr>
              <a:t>Z</a:t>
            </a:r>
            <a:r>
              <a:rPr sz="500" i="1" spc="-10" dirty="0">
                <a:latin typeface="Arial"/>
                <a:cs typeface="Arial"/>
              </a:rPr>
              <a:t>o</a:t>
            </a:r>
            <a:r>
              <a:rPr sz="500" i="1" dirty="0">
                <a:latin typeface="Arial"/>
                <a:cs typeface="Arial"/>
              </a:rPr>
              <a:t>ut</a:t>
            </a:r>
            <a:r>
              <a:rPr sz="500" i="1" spc="10" dirty="0">
                <a:latin typeface="Arial"/>
                <a:cs typeface="Arial"/>
              </a:rPr>
              <a:t> </a:t>
            </a:r>
            <a:r>
              <a:rPr sz="2600" i="1" spc="-10" dirty="0">
                <a:latin typeface="Arial"/>
                <a:cs typeface="Arial"/>
              </a:rPr>
              <a:t>i</a:t>
            </a:r>
            <a:r>
              <a:rPr sz="2600" i="1" dirty="0">
                <a:latin typeface="Arial"/>
                <a:cs typeface="Arial"/>
              </a:rPr>
              <a:t>s</a:t>
            </a:r>
            <a:r>
              <a:rPr sz="2600" i="1" spc="5" dirty="0">
                <a:latin typeface="Arial"/>
                <a:cs typeface="Arial"/>
              </a:rPr>
              <a:t> </a:t>
            </a:r>
            <a:r>
              <a:rPr sz="2600" i="1" spc="-5" dirty="0">
                <a:latin typeface="Arial"/>
                <a:cs typeface="Arial"/>
              </a:rPr>
              <a:t>i</a:t>
            </a:r>
            <a:r>
              <a:rPr sz="2600" i="1" spc="-20" dirty="0">
                <a:latin typeface="Arial"/>
                <a:cs typeface="Arial"/>
              </a:rPr>
              <a:t>m</a:t>
            </a:r>
            <a:r>
              <a:rPr sz="2600" i="1" dirty="0">
                <a:latin typeface="Arial"/>
                <a:cs typeface="Arial"/>
              </a:rPr>
              <a:t>po</a:t>
            </a:r>
            <a:r>
              <a:rPr sz="2600" i="1" spc="-10" dirty="0">
                <a:latin typeface="Arial"/>
                <a:cs typeface="Arial"/>
              </a:rPr>
              <a:t>r</a:t>
            </a:r>
            <a:r>
              <a:rPr sz="2600" i="1" spc="-5" dirty="0">
                <a:latin typeface="Arial"/>
                <a:cs typeface="Arial"/>
              </a:rPr>
              <a:t>t</a:t>
            </a:r>
            <a:r>
              <a:rPr sz="2600" i="1" dirty="0">
                <a:latin typeface="Arial"/>
                <a:cs typeface="Arial"/>
              </a:rPr>
              <a:t>a</a:t>
            </a:r>
            <a:r>
              <a:rPr sz="2600" i="1" spc="10" dirty="0">
                <a:latin typeface="Arial"/>
                <a:cs typeface="Arial"/>
              </a:rPr>
              <a:t>n</a:t>
            </a:r>
            <a:r>
              <a:rPr sz="2600" i="1" dirty="0">
                <a:latin typeface="Arial"/>
                <a:cs typeface="Arial"/>
              </a:rPr>
              <a:t>t</a:t>
            </a:r>
            <a:r>
              <a:rPr sz="2600" i="1" spc="-10" dirty="0">
                <a:latin typeface="Arial"/>
                <a:cs typeface="Arial"/>
              </a:rPr>
              <a:t> </a:t>
            </a:r>
            <a:r>
              <a:rPr sz="2600" i="1" spc="-5" dirty="0">
                <a:latin typeface="Arial"/>
                <a:cs typeface="Arial"/>
              </a:rPr>
              <a:t>t</a:t>
            </a:r>
            <a:r>
              <a:rPr sz="2600" i="1" dirty="0">
                <a:latin typeface="Arial"/>
                <a:cs typeface="Arial"/>
              </a:rPr>
              <a:t>o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spc="5" dirty="0">
                <a:latin typeface="Arial"/>
                <a:cs typeface="Arial"/>
              </a:rPr>
              <a:t>k</a:t>
            </a:r>
            <a:r>
              <a:rPr sz="2600" i="1" dirty="0">
                <a:latin typeface="Arial"/>
                <a:cs typeface="Arial"/>
              </a:rPr>
              <a:t>now</a:t>
            </a:r>
            <a:r>
              <a:rPr sz="2600" i="1" spc="-5" dirty="0">
                <a:latin typeface="Arial"/>
                <a:cs typeface="Arial"/>
              </a:rPr>
              <a:t> to  better interface </a:t>
            </a:r>
            <a:r>
              <a:rPr sz="2600" i="1" dirty="0">
                <a:latin typeface="Arial"/>
                <a:cs typeface="Arial"/>
              </a:rPr>
              <a:t>a sensor </a:t>
            </a:r>
            <a:r>
              <a:rPr sz="2600" i="1" spc="-5" dirty="0">
                <a:latin typeface="Arial"/>
                <a:cs typeface="Arial"/>
              </a:rPr>
              <a:t>with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electronic</a:t>
            </a:r>
            <a:r>
              <a:rPr sz="2600" spc="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circuit</a:t>
            </a:r>
            <a:endParaRPr sz="2600">
              <a:latin typeface="Arial"/>
              <a:cs typeface="Arial"/>
            </a:endParaRPr>
          </a:p>
          <a:p>
            <a:pPr marL="652145" marR="297180" lvl="1" indent="-273050">
              <a:lnSpc>
                <a:spcPct val="80000"/>
              </a:lnSpc>
              <a:spcBef>
                <a:spcPts val="655"/>
              </a:spcBef>
              <a:buChar char="–"/>
              <a:tabLst>
                <a:tab pos="652780" algn="l"/>
              </a:tabLst>
            </a:pPr>
            <a:r>
              <a:rPr sz="2600" dirty="0">
                <a:latin typeface="Arial"/>
                <a:cs typeface="Arial"/>
              </a:rPr>
              <a:t>For a </a:t>
            </a:r>
            <a:r>
              <a:rPr sz="2600" spc="-5" dirty="0">
                <a:latin typeface="Arial"/>
                <a:cs typeface="Arial"/>
              </a:rPr>
              <a:t>current generating </a:t>
            </a:r>
            <a:r>
              <a:rPr sz="2600" dirty="0">
                <a:latin typeface="Arial"/>
                <a:cs typeface="Arial"/>
              </a:rPr>
              <a:t>sensor should have an  output impedance </a:t>
            </a:r>
            <a:r>
              <a:rPr sz="2600" spc="5" dirty="0">
                <a:latin typeface="Arial"/>
                <a:cs typeface="Arial"/>
              </a:rPr>
              <a:t>as </a:t>
            </a:r>
            <a:r>
              <a:rPr sz="2600" dirty="0">
                <a:latin typeface="Arial"/>
                <a:cs typeface="Arial"/>
              </a:rPr>
              <a:t>high as </a:t>
            </a:r>
            <a:r>
              <a:rPr sz="2600" spc="-5" dirty="0">
                <a:latin typeface="Arial"/>
                <a:cs typeface="Arial"/>
              </a:rPr>
              <a:t>possible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spc="-5" dirty="0">
                <a:latin typeface="Arial"/>
                <a:cs typeface="Arial"/>
              </a:rPr>
              <a:t>the  circuit’s </a:t>
            </a:r>
            <a:r>
              <a:rPr sz="2600" dirty="0">
                <a:latin typeface="Arial"/>
                <a:cs typeface="Arial"/>
              </a:rPr>
              <a:t>input impedance should be</a:t>
            </a:r>
            <a:r>
              <a:rPr sz="2600" spc="-5" dirty="0">
                <a:latin typeface="Arial"/>
                <a:cs typeface="Arial"/>
              </a:rPr>
              <a:t> low</a:t>
            </a:r>
            <a:endParaRPr sz="2600">
              <a:latin typeface="Arial"/>
              <a:cs typeface="Arial"/>
            </a:endParaRPr>
          </a:p>
          <a:p>
            <a:pPr marL="652145" marR="5080" lvl="1" indent="-273050" algn="just">
              <a:lnSpc>
                <a:spcPct val="80000"/>
              </a:lnSpc>
              <a:spcBef>
                <a:spcPts val="640"/>
              </a:spcBef>
              <a:buChar char="–"/>
              <a:tabLst>
                <a:tab pos="652780" algn="l"/>
              </a:tabLst>
            </a:pPr>
            <a:r>
              <a:rPr sz="2600" dirty="0">
                <a:latin typeface="Arial"/>
                <a:cs typeface="Arial"/>
              </a:rPr>
              <a:t>For </a:t>
            </a:r>
            <a:r>
              <a:rPr sz="2600" spc="-5" dirty="0">
                <a:latin typeface="Arial"/>
                <a:cs typeface="Arial"/>
              </a:rPr>
              <a:t>the voltage </a:t>
            </a:r>
            <a:r>
              <a:rPr sz="2600" dirty="0">
                <a:latin typeface="Arial"/>
                <a:cs typeface="Arial"/>
              </a:rPr>
              <a:t>connection, a sensor </a:t>
            </a:r>
            <a:r>
              <a:rPr sz="2600" spc="-5" dirty="0">
                <a:latin typeface="Arial"/>
                <a:cs typeface="Arial"/>
              </a:rPr>
              <a:t>is preferable  </a:t>
            </a:r>
            <a:r>
              <a:rPr sz="2600" spc="-20" dirty="0">
                <a:latin typeface="Arial"/>
                <a:cs typeface="Arial"/>
              </a:rPr>
              <a:t>w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2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er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Z</a:t>
            </a:r>
            <a:r>
              <a:rPr sz="500" i="1" dirty="0">
                <a:latin typeface="Arial"/>
                <a:cs typeface="Arial"/>
              </a:rPr>
              <a:t>out </a:t>
            </a:r>
            <a:r>
              <a:rPr sz="2600" i="1" dirty="0">
                <a:latin typeface="Arial"/>
                <a:cs typeface="Arial"/>
              </a:rPr>
              <a:t>a</a:t>
            </a:r>
            <a:r>
              <a:rPr sz="2600" i="1" spc="10" dirty="0">
                <a:latin typeface="Arial"/>
                <a:cs typeface="Arial"/>
              </a:rPr>
              <a:t>n</a:t>
            </a:r>
            <a:r>
              <a:rPr sz="2600" i="1" dirty="0">
                <a:latin typeface="Arial"/>
                <a:cs typeface="Arial"/>
              </a:rPr>
              <a:t>d </a:t>
            </a:r>
            <a:r>
              <a:rPr sz="2600" i="1" spc="-5" dirty="0">
                <a:latin typeface="Arial"/>
                <a:cs typeface="Arial"/>
              </a:rPr>
              <a:t>t</a:t>
            </a:r>
            <a:r>
              <a:rPr sz="2600" i="1" dirty="0">
                <a:latin typeface="Arial"/>
                <a:cs typeface="Arial"/>
              </a:rPr>
              <a:t>he </a:t>
            </a:r>
            <a:r>
              <a:rPr sz="2600" i="1" spc="5" dirty="0">
                <a:latin typeface="Arial"/>
                <a:cs typeface="Arial"/>
              </a:rPr>
              <a:t>c</a:t>
            </a:r>
            <a:r>
              <a:rPr sz="2600" i="1" spc="-5" dirty="0">
                <a:latin typeface="Arial"/>
                <a:cs typeface="Arial"/>
              </a:rPr>
              <a:t>i</a:t>
            </a:r>
            <a:r>
              <a:rPr sz="2600" i="1" spc="-10" dirty="0">
                <a:latin typeface="Arial"/>
                <a:cs typeface="Arial"/>
              </a:rPr>
              <a:t>r</a:t>
            </a:r>
            <a:r>
              <a:rPr sz="2600" i="1" spc="5" dirty="0">
                <a:latin typeface="Arial"/>
                <a:cs typeface="Arial"/>
              </a:rPr>
              <a:t>c</a:t>
            </a:r>
            <a:r>
              <a:rPr sz="2600" i="1" dirty="0">
                <a:latin typeface="Arial"/>
                <a:cs typeface="Arial"/>
              </a:rPr>
              <a:t>u</a:t>
            </a:r>
            <a:r>
              <a:rPr sz="2600" i="1" spc="-5" dirty="0">
                <a:latin typeface="Arial"/>
                <a:cs typeface="Arial"/>
              </a:rPr>
              <a:t>i</a:t>
            </a:r>
            <a:r>
              <a:rPr sz="2600" i="1" dirty="0">
                <a:latin typeface="Arial"/>
                <a:cs typeface="Arial"/>
              </a:rPr>
              <a:t>t</a:t>
            </a:r>
            <a:r>
              <a:rPr sz="2600" i="1" spc="-5" dirty="0">
                <a:latin typeface="Arial"/>
                <a:cs typeface="Arial"/>
              </a:rPr>
              <a:t> </a:t>
            </a:r>
            <a:r>
              <a:rPr sz="2600" i="1" spc="5" dirty="0">
                <a:latin typeface="Arial"/>
                <a:cs typeface="Arial"/>
              </a:rPr>
              <a:t>s</a:t>
            </a:r>
            <a:r>
              <a:rPr sz="2600" i="1" dirty="0">
                <a:latin typeface="Arial"/>
                <a:cs typeface="Arial"/>
              </a:rPr>
              <a:t>hou</a:t>
            </a:r>
            <a:r>
              <a:rPr sz="2600" i="1" spc="-5" dirty="0">
                <a:latin typeface="Arial"/>
                <a:cs typeface="Arial"/>
              </a:rPr>
              <a:t>l</a:t>
            </a:r>
            <a:r>
              <a:rPr sz="2600" i="1" dirty="0">
                <a:latin typeface="Arial"/>
                <a:cs typeface="Arial"/>
              </a:rPr>
              <a:t>d ha</a:t>
            </a:r>
            <a:r>
              <a:rPr sz="2600" i="1" spc="5" dirty="0">
                <a:latin typeface="Arial"/>
                <a:cs typeface="Arial"/>
              </a:rPr>
              <a:t>v</a:t>
            </a:r>
            <a:r>
              <a:rPr sz="2600" i="1" dirty="0">
                <a:latin typeface="Arial"/>
                <a:cs typeface="Arial"/>
              </a:rPr>
              <a:t>e </a:t>
            </a:r>
            <a:r>
              <a:rPr sz="2600" i="1" spc="50" dirty="0">
                <a:latin typeface="Arial"/>
                <a:cs typeface="Arial"/>
              </a:rPr>
              <a:t>Z</a:t>
            </a:r>
            <a:r>
              <a:rPr sz="500" i="1" spc="-5" dirty="0">
                <a:latin typeface="Arial"/>
                <a:cs typeface="Arial"/>
              </a:rPr>
              <a:t>i</a:t>
            </a:r>
            <a:r>
              <a:rPr sz="500" i="1" dirty="0">
                <a:latin typeface="Arial"/>
                <a:cs typeface="Arial"/>
              </a:rPr>
              <a:t>n </a:t>
            </a:r>
            <a:r>
              <a:rPr sz="2600" i="1" dirty="0">
                <a:latin typeface="Arial"/>
                <a:cs typeface="Arial"/>
              </a:rPr>
              <a:t>as</a:t>
            </a:r>
            <a:r>
              <a:rPr sz="2600" i="1" spc="5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h</a:t>
            </a:r>
            <a:r>
              <a:rPr sz="2600" i="1" spc="-10" dirty="0">
                <a:latin typeface="Arial"/>
                <a:cs typeface="Arial"/>
              </a:rPr>
              <a:t>i</a:t>
            </a:r>
            <a:r>
              <a:rPr sz="2600" i="1" spc="10" dirty="0">
                <a:latin typeface="Arial"/>
                <a:cs typeface="Arial"/>
              </a:rPr>
              <a:t>g</a:t>
            </a:r>
            <a:r>
              <a:rPr sz="2600" i="1" dirty="0">
                <a:latin typeface="Arial"/>
                <a:cs typeface="Arial"/>
              </a:rPr>
              <a:t>h  as practical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690" y="497840"/>
            <a:ext cx="8000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6135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Classification of	</a:t>
            </a:r>
            <a:r>
              <a:rPr sz="44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Transducers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4650" y="1413510"/>
            <a:ext cx="3097530" cy="50419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864869">
              <a:lnSpc>
                <a:spcPct val="100000"/>
              </a:lnSpc>
              <a:spcBef>
                <a:spcPts val="9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Transducers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79" y="2636520"/>
            <a:ext cx="1944370" cy="647700"/>
          </a:xfrm>
          <a:custGeom>
            <a:avLst/>
            <a:gdLst/>
            <a:ahLst/>
            <a:cxnLst/>
            <a:rect l="l" t="t" r="r" b="b"/>
            <a:pathLst>
              <a:path w="1944370" h="647700">
                <a:moveTo>
                  <a:pt x="1944370" y="0"/>
                </a:moveTo>
                <a:lnTo>
                  <a:pt x="0" y="0"/>
                </a:lnTo>
                <a:lnTo>
                  <a:pt x="0" y="647700"/>
                </a:lnTo>
                <a:lnTo>
                  <a:pt x="1944370" y="64770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679" y="2636520"/>
            <a:ext cx="1944370" cy="6477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327660" marR="265430" indent="-111760">
              <a:lnSpc>
                <a:spcPct val="100000"/>
              </a:lnSpc>
              <a:spcBef>
                <a:spcPts val="630"/>
              </a:spcBef>
            </a:pPr>
            <a:r>
              <a:rPr sz="1600" spc="-5" dirty="0">
                <a:latin typeface="Arial"/>
                <a:cs typeface="Arial"/>
              </a:rPr>
              <a:t>On The Basis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 principle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2170" y="2636520"/>
            <a:ext cx="1584960" cy="64770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590"/>
              </a:spcBef>
            </a:pPr>
            <a:r>
              <a:rPr sz="1600" spc="-5" dirty="0">
                <a:latin typeface="Arial"/>
                <a:cs typeface="Arial"/>
              </a:rPr>
              <a:t>Active/Passive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9520" y="2636520"/>
            <a:ext cx="1871980" cy="64770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590"/>
              </a:spcBef>
            </a:pPr>
            <a:r>
              <a:rPr sz="1600" spc="-5" dirty="0">
                <a:latin typeface="Arial"/>
                <a:cs typeface="Arial"/>
              </a:rPr>
              <a:t>Primary/Secondary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3890" y="2636520"/>
            <a:ext cx="1657350" cy="64770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20193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590"/>
              </a:spcBef>
            </a:pPr>
            <a:r>
              <a:rPr sz="1600" spc="-5" dirty="0">
                <a:latin typeface="Arial"/>
                <a:cs typeface="Arial"/>
              </a:rPr>
              <a:t>Analogue/Digital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42669" y="1898650"/>
            <a:ext cx="5473700" cy="770890"/>
            <a:chOff x="1042669" y="1898650"/>
            <a:chExt cx="5473700" cy="770890"/>
          </a:xfrm>
        </p:grpSpPr>
        <p:sp>
          <p:nvSpPr>
            <p:cNvPr id="10" name="object 10"/>
            <p:cNvSpPr/>
            <p:nvPr/>
          </p:nvSpPr>
          <p:spPr>
            <a:xfrm>
              <a:off x="1146809" y="1917700"/>
              <a:ext cx="3423920" cy="698500"/>
            </a:xfrm>
            <a:custGeom>
              <a:avLst/>
              <a:gdLst/>
              <a:ahLst/>
              <a:cxnLst/>
              <a:rect l="l" t="t" r="r" b="b"/>
              <a:pathLst>
                <a:path w="3423920" h="698500">
                  <a:moveTo>
                    <a:pt x="3423919" y="0"/>
                  </a:moveTo>
                  <a:lnTo>
                    <a:pt x="0" y="6985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2669" y="2557780"/>
              <a:ext cx="123189" cy="111760"/>
            </a:xfrm>
            <a:custGeom>
              <a:avLst/>
              <a:gdLst/>
              <a:ahLst/>
              <a:cxnLst/>
              <a:rect l="l" t="t" r="r" b="b"/>
              <a:pathLst>
                <a:path w="123190" h="111760">
                  <a:moveTo>
                    <a:pt x="100330" y="0"/>
                  </a:moveTo>
                  <a:lnTo>
                    <a:pt x="0" y="78740"/>
                  </a:lnTo>
                  <a:lnTo>
                    <a:pt x="123190" y="111760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0729" y="1917700"/>
              <a:ext cx="1845310" cy="681990"/>
            </a:xfrm>
            <a:custGeom>
              <a:avLst/>
              <a:gdLst/>
              <a:ahLst/>
              <a:cxnLst/>
              <a:rect l="l" t="t" r="r" b="b"/>
              <a:pathLst>
                <a:path w="1845310" h="681989">
                  <a:moveTo>
                    <a:pt x="0" y="0"/>
                  </a:moveTo>
                  <a:lnTo>
                    <a:pt x="1845310" y="68198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9369" y="2543809"/>
              <a:ext cx="127000" cy="106680"/>
            </a:xfrm>
            <a:custGeom>
              <a:avLst/>
              <a:gdLst/>
              <a:ahLst/>
              <a:cxnLst/>
              <a:rect l="l" t="t" r="r" b="b"/>
              <a:pathLst>
                <a:path w="127000" h="106680">
                  <a:moveTo>
                    <a:pt x="39369" y="0"/>
                  </a:moveTo>
                  <a:lnTo>
                    <a:pt x="0" y="106679"/>
                  </a:lnTo>
                  <a:lnTo>
                    <a:pt x="127000" y="92710"/>
                  </a:lnTo>
                  <a:lnTo>
                    <a:pt x="393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4680" y="1917700"/>
              <a:ext cx="1416050" cy="673100"/>
            </a:xfrm>
            <a:custGeom>
              <a:avLst/>
              <a:gdLst/>
              <a:ahLst/>
              <a:cxnLst/>
              <a:rect l="l" t="t" r="r" b="b"/>
              <a:pathLst>
                <a:path w="1416050" h="673100">
                  <a:moveTo>
                    <a:pt x="1416049" y="0"/>
                  </a:moveTo>
                  <a:lnTo>
                    <a:pt x="0" y="6731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58159" y="2536190"/>
              <a:ext cx="128270" cy="102870"/>
            </a:xfrm>
            <a:custGeom>
              <a:avLst/>
              <a:gdLst/>
              <a:ahLst/>
              <a:cxnLst/>
              <a:rect l="l" t="t" r="r" b="b"/>
              <a:pathLst>
                <a:path w="128269" h="102869">
                  <a:moveTo>
                    <a:pt x="78739" y="0"/>
                  </a:moveTo>
                  <a:lnTo>
                    <a:pt x="0" y="100330"/>
                  </a:lnTo>
                  <a:lnTo>
                    <a:pt x="128269" y="1028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0729" y="1917700"/>
              <a:ext cx="124460" cy="614680"/>
            </a:xfrm>
            <a:custGeom>
              <a:avLst/>
              <a:gdLst/>
              <a:ahLst/>
              <a:cxnLst/>
              <a:rect l="l" t="t" r="r" b="b"/>
              <a:pathLst>
                <a:path w="124460" h="614680">
                  <a:moveTo>
                    <a:pt x="0" y="0"/>
                  </a:moveTo>
                  <a:lnTo>
                    <a:pt x="124460" y="61467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36769" y="2513330"/>
              <a:ext cx="111760" cy="123189"/>
            </a:xfrm>
            <a:custGeom>
              <a:avLst/>
              <a:gdLst/>
              <a:ahLst/>
              <a:cxnLst/>
              <a:rect l="l" t="t" r="r" b="b"/>
              <a:pathLst>
                <a:path w="111760" h="123189">
                  <a:moveTo>
                    <a:pt x="111759" y="0"/>
                  </a:moveTo>
                  <a:lnTo>
                    <a:pt x="0" y="22860"/>
                  </a:lnTo>
                  <a:lnTo>
                    <a:pt x="78739" y="123190"/>
                  </a:lnTo>
                  <a:lnTo>
                    <a:pt x="111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2669" y="3500120"/>
            <a:ext cx="1223010" cy="43180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620"/>
              </a:spcBef>
            </a:pPr>
            <a:r>
              <a:rPr sz="1800" spc="-10" dirty="0">
                <a:latin typeface="Arial"/>
                <a:cs typeface="Arial"/>
              </a:rPr>
              <a:t>Capacitive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2669" y="4149090"/>
            <a:ext cx="1223010" cy="43180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54940">
              <a:lnSpc>
                <a:spcPct val="100000"/>
              </a:lnSpc>
              <a:spcBef>
                <a:spcPts val="620"/>
              </a:spcBef>
            </a:pPr>
            <a:r>
              <a:rPr sz="1800" spc="-5" dirty="0">
                <a:latin typeface="Arial"/>
                <a:cs typeface="Arial"/>
              </a:rPr>
              <a:t>Inductive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2669" y="4725670"/>
            <a:ext cx="1223010" cy="43180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48590">
              <a:lnSpc>
                <a:spcPct val="100000"/>
              </a:lnSpc>
              <a:spcBef>
                <a:spcPts val="620"/>
              </a:spcBef>
            </a:pPr>
            <a:r>
              <a:rPr sz="1800" spc="-10" dirty="0">
                <a:latin typeface="Arial"/>
                <a:cs typeface="Arial"/>
              </a:rPr>
              <a:t>Resistive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25720" y="3284220"/>
            <a:ext cx="517525" cy="1694180"/>
            <a:chOff x="525720" y="3284220"/>
            <a:chExt cx="517525" cy="1694180"/>
          </a:xfrm>
        </p:grpSpPr>
        <p:sp>
          <p:nvSpPr>
            <p:cNvPr id="22" name="object 22"/>
            <p:cNvSpPr/>
            <p:nvPr/>
          </p:nvSpPr>
          <p:spPr>
            <a:xfrm>
              <a:off x="538480" y="3284220"/>
              <a:ext cx="0" cy="1657350"/>
            </a:xfrm>
            <a:custGeom>
              <a:avLst/>
              <a:gdLst/>
              <a:ahLst/>
              <a:cxnLst/>
              <a:rect l="l" t="t" r="r" b="b"/>
              <a:pathLst>
                <a:path h="1657350">
                  <a:moveTo>
                    <a:pt x="0" y="0"/>
                  </a:moveTo>
                  <a:lnTo>
                    <a:pt x="0" y="1657349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8480" y="3718560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43307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66470" y="368046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0" y="0"/>
                  </a:moveTo>
                  <a:lnTo>
                    <a:pt x="0" y="74929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8480" y="4366260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43307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6470" y="4328160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0" y="0"/>
                  </a:moveTo>
                  <a:lnTo>
                    <a:pt x="0" y="74929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8480" y="4941570"/>
              <a:ext cx="433070" cy="0"/>
            </a:xfrm>
            <a:custGeom>
              <a:avLst/>
              <a:gdLst/>
              <a:ahLst/>
              <a:cxnLst/>
              <a:rect l="l" t="t" r="r" b="b"/>
              <a:pathLst>
                <a:path w="433069">
                  <a:moveTo>
                    <a:pt x="0" y="0"/>
                  </a:moveTo>
                  <a:lnTo>
                    <a:pt x="43307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6470" y="490347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0" y="0"/>
                  </a:moveTo>
                  <a:lnTo>
                    <a:pt x="0" y="7492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51090" y="2636520"/>
            <a:ext cx="1548130" cy="647700"/>
          </a:xfrm>
          <a:prstGeom prst="rect">
            <a:avLst/>
          </a:prstGeom>
          <a:solidFill>
            <a:srgbClr val="00CCFF"/>
          </a:solidFill>
          <a:ln w="9344">
            <a:solidFill>
              <a:srgbClr val="00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76835" marR="71755" indent="250190">
              <a:lnSpc>
                <a:spcPct val="100000"/>
              </a:lnSpc>
              <a:spcBef>
                <a:spcPts val="1110"/>
              </a:spcBef>
            </a:pP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Transducers/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Inverse</a:t>
            </a:r>
            <a:r>
              <a:rPr sz="12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Transducers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12209" y="4183379"/>
            <a:ext cx="406907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Transducers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be classified  </a:t>
            </a:r>
            <a:r>
              <a:rPr sz="1800" spc="-10" dirty="0">
                <a:latin typeface="Arial"/>
                <a:cs typeface="Arial"/>
              </a:rPr>
              <a:t>according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their </a:t>
            </a:r>
            <a:r>
              <a:rPr sz="1800" spc="-5" dirty="0">
                <a:latin typeface="Arial"/>
                <a:cs typeface="Arial"/>
              </a:rPr>
              <a:t>application, method of  energy </a:t>
            </a:r>
            <a:r>
              <a:rPr sz="1800" spc="-10" dirty="0">
                <a:latin typeface="Arial"/>
                <a:cs typeface="Arial"/>
              </a:rPr>
              <a:t>conversion, </a:t>
            </a:r>
            <a:r>
              <a:rPr sz="1800" spc="-5" dirty="0">
                <a:latin typeface="Arial"/>
                <a:cs typeface="Arial"/>
              </a:rPr>
              <a:t>nature of the </a:t>
            </a:r>
            <a:r>
              <a:rPr sz="1800" spc="-10" dirty="0">
                <a:latin typeface="Arial"/>
                <a:cs typeface="Arial"/>
              </a:rPr>
              <a:t>output  </a:t>
            </a:r>
            <a:r>
              <a:rPr sz="1800" spc="-5" dirty="0">
                <a:latin typeface="Arial"/>
                <a:cs typeface="Arial"/>
              </a:rPr>
              <a:t>signal,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70950" y="6558280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3360" y="255270"/>
            <a:ext cx="6169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Selecting </a:t>
            </a:r>
            <a:r>
              <a:rPr sz="4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4400" u="heavy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4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Transducer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09" y="1540509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557020"/>
            <a:ext cx="7713980" cy="4673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What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physical quantity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measured?</a:t>
            </a:r>
            <a:endParaRPr sz="2400">
              <a:latin typeface="Arial"/>
              <a:cs typeface="Arial"/>
            </a:endParaRPr>
          </a:p>
          <a:p>
            <a:pPr marL="12700" marR="8953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Which transducer </a:t>
            </a:r>
            <a:r>
              <a:rPr sz="2400" spc="-10" dirty="0">
                <a:latin typeface="Arial"/>
                <a:cs typeface="Arial"/>
              </a:rPr>
              <a:t>principle </a:t>
            </a:r>
            <a:r>
              <a:rPr sz="2400" spc="-5" dirty="0">
                <a:latin typeface="Arial"/>
                <a:cs typeface="Arial"/>
              </a:rPr>
              <a:t>can best be used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measure  </a:t>
            </a:r>
            <a:r>
              <a:rPr sz="2400" spc="-5" dirty="0">
                <a:latin typeface="Arial"/>
                <a:cs typeface="Arial"/>
              </a:rPr>
              <a:t>this quantity?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What accuracy is required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measurement?</a:t>
            </a:r>
            <a:endParaRPr sz="2400">
              <a:latin typeface="Arial"/>
              <a:cs typeface="Arial"/>
            </a:endParaRPr>
          </a:p>
          <a:p>
            <a:pPr marL="412750" indent="-285115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Fundamental transducer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parameters</a:t>
            </a:r>
            <a:endParaRPr sz="2000">
              <a:latin typeface="Arial"/>
              <a:cs typeface="Arial"/>
            </a:endParaRPr>
          </a:p>
          <a:p>
            <a:pPr marL="412750" indent="-285115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Physical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412750" indent="-285115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Environmental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  <a:p>
            <a:pPr marL="412750" indent="-285115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Compatibility of the </a:t>
            </a:r>
            <a:r>
              <a:rPr sz="2000" dirty="0">
                <a:latin typeface="Arial"/>
                <a:cs typeface="Arial"/>
              </a:rPr>
              <a:t>associated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equipment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Reducing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total </a:t>
            </a:r>
            <a:r>
              <a:rPr sz="2400" dirty="0">
                <a:latin typeface="Arial"/>
                <a:cs typeface="Arial"/>
              </a:rPr>
              <a:t>measurement </a:t>
            </a:r>
            <a:r>
              <a:rPr sz="2400" spc="-5" dirty="0">
                <a:latin typeface="Arial"/>
                <a:cs typeface="Arial"/>
              </a:rPr>
              <a:t>error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12750" marR="241300" indent="-28448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Using in-place system </a:t>
            </a:r>
            <a:r>
              <a:rPr sz="2000" spc="-5" dirty="0">
                <a:latin typeface="Arial"/>
                <a:cs typeface="Arial"/>
              </a:rPr>
              <a:t>calibration with </a:t>
            </a:r>
            <a:r>
              <a:rPr sz="2000" dirty="0">
                <a:latin typeface="Arial"/>
                <a:cs typeface="Arial"/>
              </a:rPr>
              <a:t>corrections performed </a:t>
            </a:r>
            <a:r>
              <a:rPr sz="2000" spc="-5" dirty="0">
                <a:latin typeface="Arial"/>
                <a:cs typeface="Arial"/>
              </a:rPr>
              <a:t>in  the data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reduction</a:t>
            </a:r>
            <a:endParaRPr sz="2000">
              <a:latin typeface="Arial"/>
              <a:cs typeface="Arial"/>
            </a:endParaRPr>
          </a:p>
          <a:p>
            <a:pPr marL="412750" indent="-285115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Artificially controlling the </a:t>
            </a:r>
            <a:r>
              <a:rPr sz="2000" dirty="0">
                <a:latin typeface="Arial"/>
                <a:cs typeface="Arial"/>
              </a:rPr>
              <a:t>environment </a:t>
            </a:r>
            <a:r>
              <a:rPr sz="2000" spc="-5" dirty="0">
                <a:latin typeface="Arial"/>
                <a:cs typeface="Arial"/>
              </a:rPr>
              <a:t>to minimize </a:t>
            </a:r>
            <a:r>
              <a:rPr sz="2000" dirty="0">
                <a:latin typeface="Arial"/>
                <a:cs typeface="Arial"/>
              </a:rPr>
              <a:t>possible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errors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209" y="28663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209" y="47802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0950" y="6558280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430" y="193040"/>
            <a:ext cx="6572884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1220" marR="5080" indent="-212852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Transducer, Sensor,</a:t>
            </a:r>
            <a:r>
              <a:rPr sz="4400" u="heavy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Actuator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0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557020"/>
            <a:ext cx="7468234" cy="37731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Transducer:</a:t>
            </a:r>
            <a:endParaRPr sz="2400">
              <a:latin typeface="Arial"/>
              <a:cs typeface="Arial"/>
            </a:endParaRPr>
          </a:p>
          <a:p>
            <a:pPr marL="412750" marR="744855" indent="-284480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device </a:t>
            </a:r>
            <a:r>
              <a:rPr sz="2400" spc="-5" dirty="0">
                <a:latin typeface="Arial"/>
                <a:cs typeface="Arial"/>
              </a:rPr>
              <a:t>that converts energy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form to  </a:t>
            </a:r>
            <a:r>
              <a:rPr sz="2400" spc="-5" dirty="0">
                <a:latin typeface="Arial"/>
                <a:cs typeface="Arial"/>
              </a:rPr>
              <a:t>another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Sensor:</a:t>
            </a:r>
            <a:endParaRPr sz="2400">
              <a:latin typeface="Arial"/>
              <a:cs typeface="Arial"/>
            </a:endParaRPr>
          </a:p>
          <a:p>
            <a:pPr marL="412750" marR="5080" indent="-284480">
              <a:lnSpc>
                <a:spcPct val="100000"/>
              </a:lnSpc>
              <a:spcBef>
                <a:spcPts val="600"/>
              </a:spcBef>
              <a:buChar char="–"/>
              <a:tabLst>
                <a:tab pos="412750" algn="l"/>
              </a:tabLst>
            </a:pPr>
            <a:r>
              <a:rPr sz="2400" spc="-5" dirty="0">
                <a:latin typeface="Arial"/>
                <a:cs typeface="Arial"/>
              </a:rPr>
              <a:t>converts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physical </a:t>
            </a:r>
            <a:r>
              <a:rPr sz="2400" dirty="0">
                <a:latin typeface="Arial"/>
                <a:cs typeface="Arial"/>
              </a:rPr>
              <a:t>parameter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 electrical output  </a:t>
            </a:r>
            <a:r>
              <a:rPr sz="2400" dirty="0">
                <a:latin typeface="Arial"/>
                <a:cs typeface="Arial"/>
              </a:rPr>
              <a:t>(a type </a:t>
            </a:r>
            <a:r>
              <a:rPr sz="2400" spc="-5" dirty="0">
                <a:latin typeface="Arial"/>
                <a:cs typeface="Arial"/>
              </a:rPr>
              <a:t>of transducer, e.g.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microphone)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Actuator:</a:t>
            </a:r>
            <a:endParaRPr sz="2400">
              <a:latin typeface="Arial"/>
              <a:cs typeface="Arial"/>
            </a:endParaRPr>
          </a:p>
          <a:p>
            <a:pPr marL="12700" marR="1001394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converts an electrical </a:t>
            </a:r>
            <a:r>
              <a:rPr sz="2400" spc="-10" dirty="0">
                <a:latin typeface="Arial"/>
                <a:cs typeface="Arial"/>
              </a:rPr>
              <a:t>signal </a:t>
            </a:r>
            <a:r>
              <a:rPr sz="2400" dirty="0">
                <a:latin typeface="Arial"/>
                <a:cs typeface="Arial"/>
              </a:rPr>
              <a:t>to a </a:t>
            </a:r>
            <a:r>
              <a:rPr sz="2400" spc="-5" dirty="0">
                <a:latin typeface="Arial"/>
                <a:cs typeface="Arial"/>
              </a:rPr>
              <a:t>physical output  (opposite 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sensor, e.g.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speaker)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209" y="286639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209" y="4038600"/>
            <a:ext cx="132715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0950" y="6558280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339" y="223520"/>
            <a:ext cx="75107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3470" marR="5080" indent="-2350770">
              <a:lnSpc>
                <a:spcPct val="100000"/>
              </a:lnSpc>
              <a:spcBef>
                <a:spcPts val="100"/>
              </a:spcBef>
            </a:pPr>
            <a:r>
              <a:rPr sz="40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1.DISPLACEMENT,POSITION</a:t>
            </a:r>
            <a:r>
              <a:rPr sz="4000" u="heavy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 </a:t>
            </a:r>
            <a:r>
              <a:rPr sz="40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PROXIMITY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040"/>
            <a:ext cx="7904480" cy="44678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339090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Displacement sensors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concerned with the  measurement of the </a:t>
            </a:r>
            <a:r>
              <a:rPr sz="2800" dirty="0">
                <a:latin typeface="Arial"/>
                <a:cs typeface="Arial"/>
              </a:rPr>
              <a:t>amount </a:t>
            </a:r>
            <a:r>
              <a:rPr sz="2800" spc="5" dirty="0">
                <a:latin typeface="Arial"/>
                <a:cs typeface="Arial"/>
              </a:rPr>
              <a:t>by </a:t>
            </a:r>
            <a:r>
              <a:rPr sz="2800" spc="-10" dirty="0">
                <a:latin typeface="Arial"/>
                <a:cs typeface="Arial"/>
              </a:rPr>
              <a:t>which </a:t>
            </a:r>
            <a:r>
              <a:rPr sz="2800" spc="5" dirty="0">
                <a:latin typeface="Arial"/>
                <a:cs typeface="Arial"/>
              </a:rPr>
              <a:t>some  </a:t>
            </a:r>
            <a:r>
              <a:rPr sz="2800" spc="-5" dirty="0">
                <a:latin typeface="Arial"/>
                <a:cs typeface="Arial"/>
              </a:rPr>
              <a:t>object has been moved.</a:t>
            </a:r>
            <a:endParaRPr sz="2800">
              <a:latin typeface="Arial"/>
              <a:cs typeface="Arial"/>
            </a:endParaRPr>
          </a:p>
          <a:p>
            <a:pPr marL="355600" marR="278765" indent="-342900">
              <a:lnSpc>
                <a:spcPts val="302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Position sensors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 concerned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spc="-5" dirty="0">
                <a:latin typeface="Arial"/>
                <a:cs typeface="Arial"/>
              </a:rPr>
              <a:t>the  determination of the position of </a:t>
            </a:r>
            <a:r>
              <a:rPr sz="2800" dirty="0">
                <a:latin typeface="Arial"/>
                <a:cs typeface="Arial"/>
              </a:rPr>
              <a:t>some </a:t>
            </a:r>
            <a:r>
              <a:rPr sz="2800" spc="-5" dirty="0">
                <a:latin typeface="Arial"/>
                <a:cs typeface="Arial"/>
              </a:rPr>
              <a:t>object in  relation </a:t>
            </a:r>
            <a:r>
              <a:rPr sz="2800" dirty="0">
                <a:latin typeface="Arial"/>
                <a:cs typeface="Arial"/>
              </a:rPr>
              <a:t>to some </a:t>
            </a:r>
            <a:r>
              <a:rPr sz="2800" spc="-5" dirty="0">
                <a:latin typeface="Arial"/>
                <a:cs typeface="Arial"/>
              </a:rPr>
              <a:t>reference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point.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Proximity </a:t>
            </a:r>
            <a:r>
              <a:rPr sz="2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sensors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 a form </a:t>
            </a:r>
            <a:r>
              <a:rPr sz="2800" spc="-5" dirty="0">
                <a:latin typeface="Arial"/>
                <a:cs typeface="Arial"/>
              </a:rPr>
              <a:t>of position sensor  and </a:t>
            </a:r>
            <a:r>
              <a:rPr sz="2800" dirty="0">
                <a:latin typeface="Arial"/>
                <a:cs typeface="Arial"/>
              </a:rPr>
              <a:t>are used to </a:t>
            </a:r>
            <a:r>
              <a:rPr sz="2800" spc="-5" dirty="0">
                <a:latin typeface="Arial"/>
                <a:cs typeface="Arial"/>
              </a:rPr>
              <a:t>determine </a:t>
            </a:r>
            <a:r>
              <a:rPr sz="2800" spc="-10" dirty="0">
                <a:latin typeface="Arial"/>
                <a:cs typeface="Arial"/>
              </a:rPr>
              <a:t>when </a:t>
            </a:r>
            <a:r>
              <a:rPr sz="2800" spc="-5" dirty="0">
                <a:latin typeface="Arial"/>
                <a:cs typeface="Arial"/>
              </a:rPr>
              <a:t>an object has  </a:t>
            </a:r>
            <a:r>
              <a:rPr sz="2800" dirty="0">
                <a:latin typeface="Arial"/>
                <a:cs typeface="Arial"/>
              </a:rPr>
              <a:t>moved to </a:t>
            </a:r>
            <a:r>
              <a:rPr sz="2800" spc="-5" dirty="0">
                <a:latin typeface="Arial"/>
                <a:cs typeface="Arial"/>
              </a:rPr>
              <a:t>within </a:t>
            </a:r>
            <a:r>
              <a:rPr sz="2800" dirty="0">
                <a:latin typeface="Arial"/>
                <a:cs typeface="Arial"/>
              </a:rPr>
              <a:t>some </a:t>
            </a:r>
            <a:r>
              <a:rPr sz="2800" spc="-5" dirty="0">
                <a:latin typeface="Arial"/>
                <a:cs typeface="Arial"/>
              </a:rPr>
              <a:t>particular </a:t>
            </a:r>
            <a:r>
              <a:rPr sz="2800" dirty="0">
                <a:latin typeface="Arial"/>
                <a:cs typeface="Arial"/>
              </a:rPr>
              <a:t>critical </a:t>
            </a:r>
            <a:r>
              <a:rPr sz="2800" spc="-5" dirty="0">
                <a:latin typeface="Arial"/>
                <a:cs typeface="Arial"/>
              </a:rPr>
              <a:t>distance  of the sensor. They are essentially devices  which </a:t>
            </a:r>
            <a:r>
              <a:rPr sz="2800" dirty="0">
                <a:latin typeface="Arial"/>
                <a:cs typeface="Arial"/>
              </a:rPr>
              <a:t>give </a:t>
            </a:r>
            <a:r>
              <a:rPr sz="2800" spc="-5" dirty="0">
                <a:latin typeface="Arial"/>
                <a:cs typeface="Arial"/>
              </a:rPr>
              <a:t>on/off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outputs.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17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389" y="589279"/>
            <a:ext cx="49295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1.1 Potentiometer</a:t>
            </a:r>
            <a:r>
              <a:rPr sz="3200"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92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498715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Potentiometer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one 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common sensors </a:t>
            </a:r>
            <a:r>
              <a:rPr sz="2000" spc="-5" dirty="0">
                <a:latin typeface="Arial"/>
                <a:cs typeface="Arial"/>
              </a:rPr>
              <a:t>for position  </a:t>
            </a:r>
            <a:r>
              <a:rPr sz="2000" dirty="0">
                <a:latin typeface="Arial"/>
                <a:cs typeface="Arial"/>
              </a:rPr>
              <a:t>measurements.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Arial"/>
                <a:cs typeface="Arial"/>
              </a:rPr>
              <a:t>It relates the </a:t>
            </a:r>
            <a:r>
              <a:rPr sz="2000" dirty="0">
                <a:latin typeface="Arial"/>
                <a:cs typeface="Arial"/>
              </a:rPr>
              <a:t>change </a:t>
            </a:r>
            <a:r>
              <a:rPr sz="2000" spc="-5" dirty="0">
                <a:latin typeface="Arial"/>
                <a:cs typeface="Arial"/>
              </a:rPr>
              <a:t>in position </a:t>
            </a:r>
            <a:r>
              <a:rPr sz="2000" dirty="0">
                <a:latin typeface="Arial"/>
                <a:cs typeface="Arial"/>
              </a:rPr>
              <a:t>(linear or </a:t>
            </a:r>
            <a:r>
              <a:rPr sz="2000" spc="-5" dirty="0">
                <a:latin typeface="Arial"/>
                <a:cs typeface="Arial"/>
              </a:rPr>
              <a:t>rotary) into the </a:t>
            </a:r>
            <a:r>
              <a:rPr sz="2000" dirty="0">
                <a:latin typeface="Arial"/>
                <a:cs typeface="Arial"/>
              </a:rPr>
              <a:t>change </a:t>
            </a:r>
            <a:r>
              <a:rPr sz="2000" spc="-5" dirty="0">
                <a:latin typeface="Arial"/>
                <a:cs typeface="Arial"/>
              </a:rPr>
              <a:t>in  </a:t>
            </a:r>
            <a:r>
              <a:rPr sz="2000" dirty="0">
                <a:latin typeface="Arial"/>
                <a:cs typeface="Arial"/>
              </a:rPr>
              <a:t>resistance, </a:t>
            </a:r>
            <a:r>
              <a:rPr sz="2000" spc="-5" dirty="0">
                <a:latin typeface="Arial"/>
                <a:cs typeface="Arial"/>
              </a:rPr>
              <a:t>as shown in </a:t>
            </a:r>
            <a:r>
              <a:rPr sz="2000" dirty="0">
                <a:latin typeface="Arial"/>
                <a:cs typeface="Arial"/>
              </a:rPr>
              <a:t>Figure a and b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9235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806" y="2973070"/>
            <a:ext cx="7205813" cy="365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879" y="528320"/>
            <a:ext cx="1920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….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spc="-5" dirty="0"/>
              <a:t>resistance </a:t>
            </a:r>
            <a:r>
              <a:rPr spc="-10" dirty="0"/>
              <a:t>change is </a:t>
            </a:r>
            <a:r>
              <a:rPr spc="-5" dirty="0"/>
              <a:t>then converted </a:t>
            </a:r>
            <a:r>
              <a:rPr dirty="0"/>
              <a:t>to a  </a:t>
            </a:r>
            <a:r>
              <a:rPr spc="-5" dirty="0"/>
              <a:t>proportional </a:t>
            </a:r>
            <a:r>
              <a:rPr spc="-10" dirty="0"/>
              <a:t>voltage </a:t>
            </a:r>
            <a:r>
              <a:rPr spc="-5" dirty="0"/>
              <a:t>change in </a:t>
            </a:r>
            <a:r>
              <a:rPr dirty="0"/>
              <a:t>the </a:t>
            </a:r>
            <a:r>
              <a:rPr spc="-5" dirty="0"/>
              <a:t>electrical circuit </a:t>
            </a:r>
            <a:r>
              <a:rPr dirty="0"/>
              <a:t>of </a:t>
            </a:r>
            <a:r>
              <a:rPr spc="-5" dirty="0"/>
              <a:t>the  sensor.</a:t>
            </a:r>
          </a:p>
          <a:p>
            <a:pPr marL="12700" marR="117475">
              <a:lnSpc>
                <a:spcPct val="100000"/>
              </a:lnSpc>
              <a:spcBef>
                <a:spcPts val="600"/>
              </a:spcBef>
            </a:pPr>
            <a:r>
              <a:rPr spc="-5" dirty="0"/>
              <a:t>Hence, the relationship between </a:t>
            </a:r>
            <a:r>
              <a:rPr dirty="0"/>
              <a:t>the </a:t>
            </a:r>
            <a:r>
              <a:rPr spc="-5" dirty="0"/>
              <a:t>measured physical  </a:t>
            </a:r>
            <a:r>
              <a:rPr spc="-10" dirty="0"/>
              <a:t>variable, </a:t>
            </a:r>
            <a:r>
              <a:rPr spc="-5" dirty="0"/>
              <a:t>translational displacement </a:t>
            </a:r>
            <a:r>
              <a:rPr i="1" dirty="0">
                <a:latin typeface="Arial"/>
                <a:cs typeface="Arial"/>
              </a:rPr>
              <a:t>x </a:t>
            </a:r>
            <a:r>
              <a:rPr spc="-5" dirty="0"/>
              <a:t>or rotary  displacement θ, and </a:t>
            </a:r>
            <a:r>
              <a:rPr dirty="0"/>
              <a:t>the </a:t>
            </a:r>
            <a:r>
              <a:rPr spc="-5" dirty="0"/>
              <a:t>output </a:t>
            </a:r>
            <a:r>
              <a:rPr spc="-10" dirty="0"/>
              <a:t>voltage </a:t>
            </a:r>
            <a:r>
              <a:rPr dirty="0"/>
              <a:t>for a </a:t>
            </a:r>
            <a:r>
              <a:rPr spc="-10" dirty="0"/>
              <a:t>ideal  </a:t>
            </a:r>
            <a:r>
              <a:rPr spc="-5" dirty="0"/>
              <a:t>potentiometer</a:t>
            </a:r>
            <a:r>
              <a:rPr spc="5" dirty="0"/>
              <a:t> </a:t>
            </a:r>
            <a:r>
              <a:rPr spc="-5" dirty="0"/>
              <a:t>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290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3025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7446" y="4598504"/>
            <a:ext cx="5868023" cy="327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4669" y="5596890"/>
            <a:ext cx="7917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where </a:t>
            </a:r>
            <a:r>
              <a:rPr sz="1800" spc="-5" dirty="0">
                <a:latin typeface="Arial"/>
                <a:cs typeface="Arial"/>
              </a:rPr>
              <a:t>the sensitivity, </a:t>
            </a:r>
            <a:r>
              <a:rPr sz="1800" dirty="0">
                <a:latin typeface="Arial"/>
                <a:cs typeface="Arial"/>
              </a:rPr>
              <a:t>(k * </a:t>
            </a:r>
            <a:r>
              <a:rPr sz="1800" spc="5" dirty="0">
                <a:latin typeface="Arial"/>
                <a:cs typeface="Arial"/>
              </a:rPr>
              <a:t>V</a:t>
            </a:r>
            <a:r>
              <a:rPr sz="1200" spc="5" dirty="0">
                <a:latin typeface="Arial"/>
                <a:cs typeface="Arial"/>
              </a:rPr>
              <a:t>r </a:t>
            </a:r>
            <a:r>
              <a:rPr sz="1800" dirty="0">
                <a:latin typeface="Arial"/>
                <a:cs typeface="Arial"/>
              </a:rPr>
              <a:t>) ,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the potentiometer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function 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winding  </a:t>
            </a:r>
            <a:r>
              <a:rPr sz="1800" spc="-5" dirty="0">
                <a:latin typeface="Arial"/>
                <a:cs typeface="Arial"/>
              </a:rPr>
              <a:t>resistance </a:t>
            </a:r>
            <a:r>
              <a:rPr sz="1800" spc="-10" dirty="0">
                <a:latin typeface="Arial"/>
                <a:cs typeface="Arial"/>
              </a:rPr>
              <a:t>and physical </a:t>
            </a:r>
            <a:r>
              <a:rPr sz="1800" spc="-5" dirty="0">
                <a:latin typeface="Arial"/>
                <a:cs typeface="Arial"/>
              </a:rPr>
              <a:t>shape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winding.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19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829" y="497840"/>
            <a:ext cx="44964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INTRODUCTION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077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158240"/>
            <a:ext cx="6426200" cy="39497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Arial"/>
                <a:cs typeface="Arial"/>
              </a:rPr>
              <a:t>Transducer</a:t>
            </a:r>
            <a:endParaRPr sz="2000">
              <a:latin typeface="Arial"/>
              <a:cs typeface="Arial"/>
            </a:endParaRP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 device that converts a </a:t>
            </a:r>
            <a:r>
              <a:rPr sz="2000" spc="-5" dirty="0">
                <a:latin typeface="Arial"/>
                <a:cs typeface="Arial"/>
              </a:rPr>
              <a:t>primary form </a:t>
            </a:r>
            <a:r>
              <a:rPr sz="2000" dirty="0">
                <a:latin typeface="Arial"/>
                <a:cs typeface="Arial"/>
              </a:rPr>
              <a:t>of energy </a:t>
            </a:r>
            <a:r>
              <a:rPr sz="2000" spc="-5" dirty="0">
                <a:latin typeface="Arial"/>
                <a:cs typeface="Arial"/>
              </a:rPr>
              <a:t>into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corresponding signal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different </a:t>
            </a:r>
            <a:r>
              <a:rPr sz="2000" dirty="0">
                <a:latin typeface="Arial"/>
                <a:cs typeface="Arial"/>
              </a:rPr>
              <a:t>energy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812165" marR="574040" lvl="1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812165" algn="l"/>
                <a:tab pos="812800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Energy Forms</a:t>
            </a:r>
            <a:r>
              <a:rPr sz="2000" dirty="0">
                <a:latin typeface="Arial"/>
                <a:cs typeface="Arial"/>
              </a:rPr>
              <a:t>: mechanical, </a:t>
            </a:r>
            <a:r>
              <a:rPr sz="2000" spc="-5" dirty="0">
                <a:latin typeface="Arial"/>
                <a:cs typeface="Arial"/>
              </a:rPr>
              <a:t>thermal,  electromagnetic, </a:t>
            </a:r>
            <a:r>
              <a:rPr sz="2000" dirty="0">
                <a:latin typeface="Arial"/>
                <a:cs typeface="Arial"/>
              </a:rPr>
              <a:t>optical, chemical,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9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take form </a:t>
            </a:r>
            <a:r>
              <a:rPr sz="2000" dirty="0">
                <a:latin typeface="Arial"/>
                <a:cs typeface="Arial"/>
              </a:rPr>
              <a:t>of a </a:t>
            </a:r>
            <a:r>
              <a:rPr sz="2000" b="1" dirty="0">
                <a:latin typeface="Arial"/>
                <a:cs typeface="Arial"/>
              </a:rPr>
              <a:t>sensor </a:t>
            </a:r>
            <a:r>
              <a:rPr sz="2000" spc="-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actuator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Sensor </a:t>
            </a:r>
            <a:r>
              <a:rPr sz="2000" spc="-5" dirty="0">
                <a:latin typeface="Arial"/>
                <a:cs typeface="Arial"/>
              </a:rPr>
              <a:t>(e.g.,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thermometer)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 device that </a:t>
            </a:r>
            <a:r>
              <a:rPr sz="2000" spc="-5" dirty="0">
                <a:latin typeface="Arial"/>
                <a:cs typeface="Arial"/>
              </a:rPr>
              <a:t>detects/measures </a:t>
            </a:r>
            <a:r>
              <a:rPr sz="2000" dirty="0">
                <a:latin typeface="Arial"/>
                <a:cs typeface="Arial"/>
              </a:rPr>
              <a:t>a signal </a:t>
            </a:r>
            <a:r>
              <a:rPr sz="2000" spc="-5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stimulus</a:t>
            </a:r>
            <a:endParaRPr sz="2000">
              <a:latin typeface="Arial"/>
              <a:cs typeface="Arial"/>
            </a:endParaRPr>
          </a:p>
          <a:p>
            <a:pPr marL="12700" marR="1372870" indent="114300">
              <a:lnSpc>
                <a:spcPct val="120400"/>
              </a:lnSpc>
              <a:spcBef>
                <a:spcPts val="1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acquires </a:t>
            </a:r>
            <a:r>
              <a:rPr sz="2000" spc="-5" dirty="0">
                <a:latin typeface="Arial"/>
                <a:cs typeface="Arial"/>
              </a:rPr>
              <a:t>information from the </a:t>
            </a:r>
            <a:r>
              <a:rPr sz="2000" dirty="0">
                <a:latin typeface="Arial"/>
                <a:cs typeface="Arial"/>
              </a:rPr>
              <a:t>“real </a:t>
            </a:r>
            <a:r>
              <a:rPr sz="2000" spc="-5" dirty="0">
                <a:latin typeface="Arial"/>
                <a:cs typeface="Arial"/>
              </a:rPr>
              <a:t>world”  Actuator (e.g.,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heater)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 device that generates a signal </a:t>
            </a:r>
            <a:r>
              <a:rPr sz="2000" spc="-5" dirty="0">
                <a:latin typeface="Arial"/>
                <a:cs typeface="Arial"/>
              </a:rPr>
              <a:t>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stimulus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905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954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19237" y="5253037"/>
            <a:ext cx="3281679" cy="1000125"/>
            <a:chOff x="1519237" y="5253037"/>
            <a:chExt cx="3281679" cy="1000125"/>
          </a:xfrm>
        </p:grpSpPr>
        <p:sp>
          <p:nvSpPr>
            <p:cNvPr id="8" name="object 8"/>
            <p:cNvSpPr/>
            <p:nvPr/>
          </p:nvSpPr>
          <p:spPr>
            <a:xfrm>
              <a:off x="1524000" y="52578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973849" y="895350"/>
                  </a:moveTo>
                  <a:lnTo>
                    <a:pt x="579119" y="895350"/>
                  </a:lnTo>
                  <a:lnTo>
                    <a:pt x="609224" y="927689"/>
                  </a:lnTo>
                  <a:lnTo>
                    <a:pt x="645302" y="954115"/>
                  </a:lnTo>
                  <a:lnTo>
                    <a:pt x="686013" y="973896"/>
                  </a:lnTo>
                  <a:lnTo>
                    <a:pt x="730016" y="986302"/>
                  </a:lnTo>
                  <a:lnTo>
                    <a:pt x="775969" y="990600"/>
                  </a:lnTo>
                  <a:lnTo>
                    <a:pt x="827475" y="985578"/>
                  </a:lnTo>
                  <a:lnTo>
                    <a:pt x="875594" y="971173"/>
                  </a:lnTo>
                  <a:lnTo>
                    <a:pt x="918844" y="948372"/>
                  </a:lnTo>
                  <a:lnTo>
                    <a:pt x="955745" y="918162"/>
                  </a:lnTo>
                  <a:lnTo>
                    <a:pt x="973849" y="895350"/>
                  </a:lnTo>
                  <a:close/>
                </a:path>
                <a:path w="1524000" h="990600">
                  <a:moveTo>
                    <a:pt x="372110" y="90169"/>
                  </a:moveTo>
                  <a:lnTo>
                    <a:pt x="328302" y="94302"/>
                  </a:lnTo>
                  <a:lnTo>
                    <a:pt x="285812" y="106106"/>
                  </a:lnTo>
                  <a:lnTo>
                    <a:pt x="245956" y="124695"/>
                  </a:lnTo>
                  <a:lnTo>
                    <a:pt x="210051" y="149178"/>
                  </a:lnTo>
                  <a:lnTo>
                    <a:pt x="179414" y="178669"/>
                  </a:lnTo>
                  <a:lnTo>
                    <a:pt x="155363" y="212278"/>
                  </a:lnTo>
                  <a:lnTo>
                    <a:pt x="139213" y="249116"/>
                  </a:lnTo>
                  <a:lnTo>
                    <a:pt x="132283" y="288296"/>
                  </a:lnTo>
                  <a:lnTo>
                    <a:pt x="135889" y="328930"/>
                  </a:lnTo>
                  <a:lnTo>
                    <a:pt x="92008" y="339150"/>
                  </a:lnTo>
                  <a:lnTo>
                    <a:pt x="54589" y="359491"/>
                  </a:lnTo>
                  <a:lnTo>
                    <a:pt x="25521" y="388183"/>
                  </a:lnTo>
                  <a:lnTo>
                    <a:pt x="6695" y="423458"/>
                  </a:lnTo>
                  <a:lnTo>
                    <a:pt x="0" y="463550"/>
                  </a:lnTo>
                  <a:lnTo>
                    <a:pt x="4921" y="500022"/>
                  </a:lnTo>
                  <a:lnTo>
                    <a:pt x="19367" y="532447"/>
                  </a:lnTo>
                  <a:lnTo>
                    <a:pt x="42862" y="559633"/>
                  </a:lnTo>
                  <a:lnTo>
                    <a:pt x="74930" y="580390"/>
                  </a:lnTo>
                  <a:lnTo>
                    <a:pt x="57328" y="600590"/>
                  </a:lnTo>
                  <a:lnTo>
                    <a:pt x="44608" y="622935"/>
                  </a:lnTo>
                  <a:lnTo>
                    <a:pt x="36889" y="647184"/>
                  </a:lnTo>
                  <a:lnTo>
                    <a:pt x="34290" y="673100"/>
                  </a:lnTo>
                  <a:lnTo>
                    <a:pt x="41137" y="715883"/>
                  </a:lnTo>
                  <a:lnTo>
                    <a:pt x="61640" y="752937"/>
                  </a:lnTo>
                  <a:lnTo>
                    <a:pt x="95737" y="782187"/>
                  </a:lnTo>
                  <a:lnTo>
                    <a:pt x="143367" y="801563"/>
                  </a:lnTo>
                  <a:lnTo>
                    <a:pt x="204469" y="808990"/>
                  </a:lnTo>
                  <a:lnTo>
                    <a:pt x="231404" y="844038"/>
                  </a:lnTo>
                  <a:lnTo>
                    <a:pt x="264583" y="873901"/>
                  </a:lnTo>
                  <a:lnTo>
                    <a:pt x="303053" y="898048"/>
                  </a:lnTo>
                  <a:lnTo>
                    <a:pt x="345863" y="915952"/>
                  </a:lnTo>
                  <a:lnTo>
                    <a:pt x="392059" y="927082"/>
                  </a:lnTo>
                  <a:lnTo>
                    <a:pt x="440689" y="930910"/>
                  </a:lnTo>
                  <a:lnTo>
                    <a:pt x="506253" y="928568"/>
                  </a:lnTo>
                  <a:lnTo>
                    <a:pt x="538480" y="921702"/>
                  </a:lnTo>
                  <a:lnTo>
                    <a:pt x="556418" y="910550"/>
                  </a:lnTo>
                  <a:lnTo>
                    <a:pt x="579119" y="895350"/>
                  </a:lnTo>
                  <a:lnTo>
                    <a:pt x="973849" y="895350"/>
                  </a:lnTo>
                  <a:lnTo>
                    <a:pt x="984814" y="881532"/>
                  </a:lnTo>
                  <a:lnTo>
                    <a:pt x="1004569" y="839469"/>
                  </a:lnTo>
                  <a:lnTo>
                    <a:pt x="1220228" y="839469"/>
                  </a:lnTo>
                  <a:lnTo>
                    <a:pt x="1271332" y="800940"/>
                  </a:lnTo>
                  <a:lnTo>
                    <a:pt x="1295207" y="767716"/>
                  </a:lnTo>
                  <a:lnTo>
                    <a:pt x="1310395" y="729850"/>
                  </a:lnTo>
                  <a:lnTo>
                    <a:pt x="1315720" y="688340"/>
                  </a:lnTo>
                  <a:lnTo>
                    <a:pt x="1364446" y="677535"/>
                  </a:lnTo>
                  <a:lnTo>
                    <a:pt x="1408663" y="658822"/>
                  </a:lnTo>
                  <a:lnTo>
                    <a:pt x="1447281" y="633156"/>
                  </a:lnTo>
                  <a:lnTo>
                    <a:pt x="1479213" y="601491"/>
                  </a:lnTo>
                  <a:lnTo>
                    <a:pt x="1503368" y="564783"/>
                  </a:lnTo>
                  <a:lnTo>
                    <a:pt x="1518660" y="523987"/>
                  </a:lnTo>
                  <a:lnTo>
                    <a:pt x="1524000" y="480059"/>
                  </a:lnTo>
                  <a:lnTo>
                    <a:pt x="1520309" y="445373"/>
                  </a:lnTo>
                  <a:lnTo>
                    <a:pt x="1509712" y="412115"/>
                  </a:lnTo>
                  <a:lnTo>
                    <a:pt x="1492924" y="380761"/>
                  </a:lnTo>
                  <a:lnTo>
                    <a:pt x="1470660" y="351790"/>
                  </a:lnTo>
                  <a:lnTo>
                    <a:pt x="1477863" y="335577"/>
                  </a:lnTo>
                  <a:lnTo>
                    <a:pt x="1482566" y="319246"/>
                  </a:lnTo>
                  <a:lnTo>
                    <a:pt x="1485126" y="302676"/>
                  </a:lnTo>
                  <a:lnTo>
                    <a:pt x="1485900" y="285750"/>
                  </a:lnTo>
                  <a:lnTo>
                    <a:pt x="1479316" y="241665"/>
                  </a:lnTo>
                  <a:lnTo>
                    <a:pt x="1460662" y="201909"/>
                  </a:lnTo>
                  <a:lnTo>
                    <a:pt x="1431584" y="168066"/>
                  </a:lnTo>
                  <a:lnTo>
                    <a:pt x="1393728" y="141721"/>
                  </a:lnTo>
                  <a:lnTo>
                    <a:pt x="1348739" y="124459"/>
                  </a:lnTo>
                  <a:lnTo>
                    <a:pt x="1346824" y="119380"/>
                  </a:lnTo>
                  <a:lnTo>
                    <a:pt x="491489" y="119380"/>
                  </a:lnTo>
                  <a:lnTo>
                    <a:pt x="463549" y="107136"/>
                  </a:lnTo>
                  <a:lnTo>
                    <a:pt x="433704" y="97631"/>
                  </a:lnTo>
                  <a:lnTo>
                    <a:pt x="402907" y="91697"/>
                  </a:lnTo>
                  <a:lnTo>
                    <a:pt x="372110" y="90169"/>
                  </a:lnTo>
                  <a:close/>
                </a:path>
                <a:path w="1524000" h="990600">
                  <a:moveTo>
                    <a:pt x="1220228" y="839469"/>
                  </a:moveTo>
                  <a:lnTo>
                    <a:pt x="1004569" y="839469"/>
                  </a:lnTo>
                  <a:lnTo>
                    <a:pt x="1030009" y="851872"/>
                  </a:lnTo>
                  <a:lnTo>
                    <a:pt x="1056639" y="860583"/>
                  </a:lnTo>
                  <a:lnTo>
                    <a:pt x="1084222" y="865723"/>
                  </a:lnTo>
                  <a:lnTo>
                    <a:pt x="1112520" y="867410"/>
                  </a:lnTo>
                  <a:lnTo>
                    <a:pt x="1159365" y="862755"/>
                  </a:lnTo>
                  <a:lnTo>
                    <a:pt x="1202234" y="849459"/>
                  </a:lnTo>
                  <a:lnTo>
                    <a:pt x="1220228" y="839469"/>
                  </a:lnTo>
                  <a:close/>
                </a:path>
                <a:path w="1524000" h="990600">
                  <a:moveTo>
                    <a:pt x="659130" y="29209"/>
                  </a:moveTo>
                  <a:lnTo>
                    <a:pt x="607754" y="35440"/>
                  </a:lnTo>
                  <a:lnTo>
                    <a:pt x="561498" y="53340"/>
                  </a:lnTo>
                  <a:lnTo>
                    <a:pt x="522148" y="81716"/>
                  </a:lnTo>
                  <a:lnTo>
                    <a:pt x="491489" y="119380"/>
                  </a:lnTo>
                  <a:lnTo>
                    <a:pt x="1346824" y="119380"/>
                  </a:lnTo>
                  <a:lnTo>
                    <a:pt x="1333378" y="83718"/>
                  </a:lnTo>
                  <a:lnTo>
                    <a:pt x="1328564" y="77469"/>
                  </a:lnTo>
                  <a:lnTo>
                    <a:pt x="791210" y="77469"/>
                  </a:lnTo>
                  <a:lnTo>
                    <a:pt x="762178" y="57963"/>
                  </a:lnTo>
                  <a:lnTo>
                    <a:pt x="729456" y="43338"/>
                  </a:lnTo>
                  <a:lnTo>
                    <a:pt x="694590" y="33714"/>
                  </a:lnTo>
                  <a:lnTo>
                    <a:pt x="659130" y="29209"/>
                  </a:lnTo>
                  <a:close/>
                </a:path>
                <a:path w="1524000" h="990600">
                  <a:moveTo>
                    <a:pt x="928369" y="0"/>
                  </a:moveTo>
                  <a:lnTo>
                    <a:pt x="885864" y="5318"/>
                  </a:lnTo>
                  <a:lnTo>
                    <a:pt x="847407" y="20637"/>
                  </a:lnTo>
                  <a:lnTo>
                    <a:pt x="815141" y="45005"/>
                  </a:lnTo>
                  <a:lnTo>
                    <a:pt x="791210" y="77469"/>
                  </a:lnTo>
                  <a:lnTo>
                    <a:pt x="1328564" y="77469"/>
                  </a:lnTo>
                  <a:lnTo>
                    <a:pt x="1309974" y="53340"/>
                  </a:lnTo>
                  <a:lnTo>
                    <a:pt x="1049020" y="53340"/>
                  </a:lnTo>
                  <a:lnTo>
                    <a:pt x="1025167" y="31075"/>
                  </a:lnTo>
                  <a:lnTo>
                    <a:pt x="996315" y="14287"/>
                  </a:lnTo>
                  <a:lnTo>
                    <a:pt x="963652" y="3690"/>
                  </a:lnTo>
                  <a:lnTo>
                    <a:pt x="928369" y="0"/>
                  </a:lnTo>
                  <a:close/>
                </a:path>
                <a:path w="1524000" h="990600">
                  <a:moveTo>
                    <a:pt x="1181100" y="0"/>
                  </a:moveTo>
                  <a:lnTo>
                    <a:pt x="1143674" y="3690"/>
                  </a:lnTo>
                  <a:lnTo>
                    <a:pt x="1108392" y="14287"/>
                  </a:lnTo>
                  <a:lnTo>
                    <a:pt x="1076444" y="31075"/>
                  </a:lnTo>
                  <a:lnTo>
                    <a:pt x="1049020" y="53340"/>
                  </a:lnTo>
                  <a:lnTo>
                    <a:pt x="1309974" y="53340"/>
                  </a:lnTo>
                  <a:lnTo>
                    <a:pt x="1306921" y="49377"/>
                  </a:lnTo>
                  <a:lnTo>
                    <a:pt x="1271381" y="22961"/>
                  </a:lnTo>
                  <a:lnTo>
                    <a:pt x="1228770" y="5994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000" y="52578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35889" y="328930"/>
                  </a:moveTo>
                  <a:lnTo>
                    <a:pt x="132283" y="288296"/>
                  </a:lnTo>
                  <a:lnTo>
                    <a:pt x="139213" y="249116"/>
                  </a:lnTo>
                  <a:lnTo>
                    <a:pt x="155363" y="212278"/>
                  </a:lnTo>
                  <a:lnTo>
                    <a:pt x="179414" y="178669"/>
                  </a:lnTo>
                  <a:lnTo>
                    <a:pt x="210051" y="149178"/>
                  </a:lnTo>
                  <a:lnTo>
                    <a:pt x="245956" y="124695"/>
                  </a:lnTo>
                  <a:lnTo>
                    <a:pt x="285812" y="106106"/>
                  </a:lnTo>
                  <a:lnTo>
                    <a:pt x="328302" y="94302"/>
                  </a:lnTo>
                  <a:lnTo>
                    <a:pt x="372110" y="90169"/>
                  </a:lnTo>
                  <a:lnTo>
                    <a:pt x="402907" y="91697"/>
                  </a:lnTo>
                  <a:lnTo>
                    <a:pt x="433704" y="97631"/>
                  </a:lnTo>
                  <a:lnTo>
                    <a:pt x="463549" y="107136"/>
                  </a:lnTo>
                  <a:lnTo>
                    <a:pt x="491489" y="119380"/>
                  </a:lnTo>
                  <a:lnTo>
                    <a:pt x="522148" y="81716"/>
                  </a:lnTo>
                  <a:lnTo>
                    <a:pt x="561498" y="53340"/>
                  </a:lnTo>
                  <a:lnTo>
                    <a:pt x="607754" y="35440"/>
                  </a:lnTo>
                  <a:lnTo>
                    <a:pt x="659130" y="29209"/>
                  </a:lnTo>
                  <a:lnTo>
                    <a:pt x="694590" y="33714"/>
                  </a:lnTo>
                  <a:lnTo>
                    <a:pt x="729456" y="43338"/>
                  </a:lnTo>
                  <a:lnTo>
                    <a:pt x="762178" y="57963"/>
                  </a:lnTo>
                  <a:lnTo>
                    <a:pt x="791210" y="77469"/>
                  </a:lnTo>
                  <a:lnTo>
                    <a:pt x="815141" y="45005"/>
                  </a:lnTo>
                  <a:lnTo>
                    <a:pt x="847407" y="20637"/>
                  </a:lnTo>
                  <a:lnTo>
                    <a:pt x="885864" y="5318"/>
                  </a:lnTo>
                  <a:lnTo>
                    <a:pt x="928369" y="0"/>
                  </a:lnTo>
                  <a:lnTo>
                    <a:pt x="963652" y="3690"/>
                  </a:lnTo>
                  <a:lnTo>
                    <a:pt x="996315" y="14287"/>
                  </a:lnTo>
                  <a:lnTo>
                    <a:pt x="1025167" y="31075"/>
                  </a:lnTo>
                  <a:lnTo>
                    <a:pt x="1049020" y="53340"/>
                  </a:lnTo>
                  <a:lnTo>
                    <a:pt x="1076444" y="31075"/>
                  </a:lnTo>
                  <a:lnTo>
                    <a:pt x="1108392" y="14287"/>
                  </a:lnTo>
                  <a:lnTo>
                    <a:pt x="1143674" y="3690"/>
                  </a:lnTo>
                  <a:lnTo>
                    <a:pt x="1181100" y="0"/>
                  </a:lnTo>
                  <a:lnTo>
                    <a:pt x="1228770" y="5994"/>
                  </a:lnTo>
                  <a:lnTo>
                    <a:pt x="1271381" y="22961"/>
                  </a:lnTo>
                  <a:lnTo>
                    <a:pt x="1306921" y="49377"/>
                  </a:lnTo>
                  <a:lnTo>
                    <a:pt x="1333378" y="83718"/>
                  </a:lnTo>
                  <a:lnTo>
                    <a:pt x="1348739" y="124459"/>
                  </a:lnTo>
                  <a:lnTo>
                    <a:pt x="1393728" y="141721"/>
                  </a:lnTo>
                  <a:lnTo>
                    <a:pt x="1431584" y="168066"/>
                  </a:lnTo>
                  <a:lnTo>
                    <a:pt x="1460662" y="201909"/>
                  </a:lnTo>
                  <a:lnTo>
                    <a:pt x="1479316" y="241665"/>
                  </a:lnTo>
                  <a:lnTo>
                    <a:pt x="1485900" y="285750"/>
                  </a:lnTo>
                  <a:lnTo>
                    <a:pt x="1485126" y="302676"/>
                  </a:lnTo>
                  <a:lnTo>
                    <a:pt x="1482566" y="319246"/>
                  </a:lnTo>
                  <a:lnTo>
                    <a:pt x="1477863" y="335577"/>
                  </a:lnTo>
                  <a:lnTo>
                    <a:pt x="1470660" y="351790"/>
                  </a:lnTo>
                  <a:lnTo>
                    <a:pt x="1492924" y="380761"/>
                  </a:lnTo>
                  <a:lnTo>
                    <a:pt x="1509712" y="412115"/>
                  </a:lnTo>
                  <a:lnTo>
                    <a:pt x="1520309" y="445373"/>
                  </a:lnTo>
                  <a:lnTo>
                    <a:pt x="1524000" y="480059"/>
                  </a:lnTo>
                  <a:lnTo>
                    <a:pt x="1518660" y="523987"/>
                  </a:lnTo>
                  <a:lnTo>
                    <a:pt x="1503368" y="564783"/>
                  </a:lnTo>
                  <a:lnTo>
                    <a:pt x="1479213" y="601491"/>
                  </a:lnTo>
                  <a:lnTo>
                    <a:pt x="1447281" y="633156"/>
                  </a:lnTo>
                  <a:lnTo>
                    <a:pt x="1408663" y="658822"/>
                  </a:lnTo>
                  <a:lnTo>
                    <a:pt x="1364446" y="677535"/>
                  </a:lnTo>
                  <a:lnTo>
                    <a:pt x="1315720" y="688340"/>
                  </a:lnTo>
                  <a:lnTo>
                    <a:pt x="1310395" y="729850"/>
                  </a:lnTo>
                  <a:lnTo>
                    <a:pt x="1295207" y="767716"/>
                  </a:lnTo>
                  <a:lnTo>
                    <a:pt x="1271332" y="800940"/>
                  </a:lnTo>
                  <a:lnTo>
                    <a:pt x="1239949" y="828521"/>
                  </a:lnTo>
                  <a:lnTo>
                    <a:pt x="1202234" y="849459"/>
                  </a:lnTo>
                  <a:lnTo>
                    <a:pt x="1159365" y="862755"/>
                  </a:lnTo>
                  <a:lnTo>
                    <a:pt x="1112520" y="867410"/>
                  </a:lnTo>
                  <a:lnTo>
                    <a:pt x="1084222" y="865723"/>
                  </a:lnTo>
                  <a:lnTo>
                    <a:pt x="1056639" y="860583"/>
                  </a:lnTo>
                  <a:lnTo>
                    <a:pt x="1030009" y="851872"/>
                  </a:lnTo>
                  <a:lnTo>
                    <a:pt x="1004569" y="839469"/>
                  </a:lnTo>
                  <a:lnTo>
                    <a:pt x="984814" y="881532"/>
                  </a:lnTo>
                  <a:lnTo>
                    <a:pt x="955745" y="918162"/>
                  </a:lnTo>
                  <a:lnTo>
                    <a:pt x="918844" y="948372"/>
                  </a:lnTo>
                  <a:lnTo>
                    <a:pt x="875594" y="971173"/>
                  </a:lnTo>
                  <a:lnTo>
                    <a:pt x="827475" y="985578"/>
                  </a:lnTo>
                  <a:lnTo>
                    <a:pt x="775969" y="990600"/>
                  </a:lnTo>
                  <a:lnTo>
                    <a:pt x="730016" y="986302"/>
                  </a:lnTo>
                  <a:lnTo>
                    <a:pt x="686013" y="973896"/>
                  </a:lnTo>
                  <a:lnTo>
                    <a:pt x="645302" y="954115"/>
                  </a:lnTo>
                  <a:lnTo>
                    <a:pt x="609224" y="927689"/>
                  </a:lnTo>
                  <a:lnTo>
                    <a:pt x="579119" y="895350"/>
                  </a:lnTo>
                  <a:lnTo>
                    <a:pt x="556418" y="910550"/>
                  </a:lnTo>
                  <a:lnTo>
                    <a:pt x="538480" y="921702"/>
                  </a:lnTo>
                  <a:lnTo>
                    <a:pt x="506253" y="928568"/>
                  </a:lnTo>
                  <a:lnTo>
                    <a:pt x="440689" y="930910"/>
                  </a:lnTo>
                  <a:lnTo>
                    <a:pt x="392059" y="927082"/>
                  </a:lnTo>
                  <a:lnTo>
                    <a:pt x="345863" y="915952"/>
                  </a:lnTo>
                  <a:lnTo>
                    <a:pt x="303053" y="898048"/>
                  </a:lnTo>
                  <a:lnTo>
                    <a:pt x="264583" y="873901"/>
                  </a:lnTo>
                  <a:lnTo>
                    <a:pt x="231404" y="844038"/>
                  </a:lnTo>
                  <a:lnTo>
                    <a:pt x="204469" y="808990"/>
                  </a:lnTo>
                  <a:lnTo>
                    <a:pt x="143367" y="801563"/>
                  </a:lnTo>
                  <a:lnTo>
                    <a:pt x="95737" y="782187"/>
                  </a:lnTo>
                  <a:lnTo>
                    <a:pt x="61640" y="752937"/>
                  </a:lnTo>
                  <a:lnTo>
                    <a:pt x="41137" y="715883"/>
                  </a:lnTo>
                  <a:lnTo>
                    <a:pt x="34290" y="673100"/>
                  </a:lnTo>
                  <a:lnTo>
                    <a:pt x="36889" y="647184"/>
                  </a:lnTo>
                  <a:lnTo>
                    <a:pt x="44608" y="622935"/>
                  </a:lnTo>
                  <a:lnTo>
                    <a:pt x="57328" y="600590"/>
                  </a:lnTo>
                  <a:lnTo>
                    <a:pt x="74930" y="580390"/>
                  </a:lnTo>
                  <a:lnTo>
                    <a:pt x="42862" y="559633"/>
                  </a:lnTo>
                  <a:lnTo>
                    <a:pt x="19367" y="532447"/>
                  </a:lnTo>
                  <a:lnTo>
                    <a:pt x="4921" y="500022"/>
                  </a:lnTo>
                  <a:lnTo>
                    <a:pt x="0" y="463550"/>
                  </a:lnTo>
                  <a:lnTo>
                    <a:pt x="6695" y="423458"/>
                  </a:lnTo>
                  <a:lnTo>
                    <a:pt x="25521" y="388183"/>
                  </a:lnTo>
                  <a:lnTo>
                    <a:pt x="54589" y="359491"/>
                  </a:lnTo>
                  <a:lnTo>
                    <a:pt x="92008" y="339150"/>
                  </a:lnTo>
                  <a:lnTo>
                    <a:pt x="135889" y="328930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35889" y="328930"/>
                  </a:moveTo>
                  <a:lnTo>
                    <a:pt x="137675" y="337681"/>
                  </a:lnTo>
                  <a:lnTo>
                    <a:pt x="140652" y="346551"/>
                  </a:lnTo>
                  <a:lnTo>
                    <a:pt x="144105" y="355183"/>
                  </a:lnTo>
                  <a:lnTo>
                    <a:pt x="147319" y="36321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491489" y="119380"/>
                  </a:moveTo>
                  <a:lnTo>
                    <a:pt x="504229" y="126484"/>
                  </a:lnTo>
                  <a:lnTo>
                    <a:pt x="517207" y="134302"/>
                  </a:lnTo>
                  <a:lnTo>
                    <a:pt x="529709" y="142597"/>
                  </a:lnTo>
                  <a:lnTo>
                    <a:pt x="541019" y="15113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791210" y="77469"/>
                  </a:moveTo>
                  <a:lnTo>
                    <a:pt x="787082" y="85288"/>
                  </a:lnTo>
                  <a:lnTo>
                    <a:pt x="783907" y="93345"/>
                  </a:lnTo>
                  <a:lnTo>
                    <a:pt x="781208" y="101401"/>
                  </a:lnTo>
                  <a:lnTo>
                    <a:pt x="778510" y="10921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049020" y="53340"/>
                  </a:moveTo>
                  <a:lnTo>
                    <a:pt x="1042054" y="61813"/>
                  </a:lnTo>
                  <a:lnTo>
                    <a:pt x="1036161" y="71596"/>
                  </a:lnTo>
                  <a:lnTo>
                    <a:pt x="1030982" y="82093"/>
                  </a:lnTo>
                  <a:lnTo>
                    <a:pt x="1026160" y="9270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348739" y="124459"/>
                  </a:moveTo>
                  <a:lnTo>
                    <a:pt x="1350605" y="131901"/>
                  </a:lnTo>
                  <a:lnTo>
                    <a:pt x="1353185" y="141128"/>
                  </a:lnTo>
                  <a:lnTo>
                    <a:pt x="1354812" y="149641"/>
                  </a:lnTo>
                  <a:lnTo>
                    <a:pt x="1353820" y="15494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470660" y="351790"/>
                  </a:moveTo>
                  <a:lnTo>
                    <a:pt x="1460380" y="368458"/>
                  </a:lnTo>
                  <a:lnTo>
                    <a:pt x="1448435" y="384175"/>
                  </a:lnTo>
                  <a:lnTo>
                    <a:pt x="1434584" y="398938"/>
                  </a:lnTo>
                  <a:lnTo>
                    <a:pt x="1418589" y="41275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316989" y="688340"/>
                  </a:moveTo>
                  <a:lnTo>
                    <a:pt x="1315445" y="660582"/>
                  </a:lnTo>
                  <a:lnTo>
                    <a:pt x="1304025" y="625083"/>
                  </a:lnTo>
                  <a:lnTo>
                    <a:pt x="1281694" y="587207"/>
                  </a:lnTo>
                  <a:lnTo>
                    <a:pt x="1247414" y="552317"/>
                  </a:lnTo>
                  <a:lnTo>
                    <a:pt x="1200150" y="52578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004569" y="839469"/>
                  </a:moveTo>
                  <a:lnTo>
                    <a:pt x="1008459" y="828436"/>
                  </a:lnTo>
                  <a:lnTo>
                    <a:pt x="1010919" y="817880"/>
                  </a:lnTo>
                  <a:lnTo>
                    <a:pt x="1012428" y="807323"/>
                  </a:lnTo>
                  <a:lnTo>
                    <a:pt x="1013460" y="79629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580389" y="895350"/>
                  </a:moveTo>
                  <a:lnTo>
                    <a:pt x="572492" y="885785"/>
                  </a:lnTo>
                  <a:lnTo>
                    <a:pt x="565785" y="875982"/>
                  </a:lnTo>
                  <a:lnTo>
                    <a:pt x="560030" y="865703"/>
                  </a:lnTo>
                  <a:lnTo>
                    <a:pt x="554989" y="85471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204469" y="808990"/>
                  </a:moveTo>
                  <a:lnTo>
                    <a:pt x="214193" y="807779"/>
                  </a:lnTo>
                  <a:lnTo>
                    <a:pt x="224155" y="805973"/>
                  </a:lnTo>
                  <a:lnTo>
                    <a:pt x="234116" y="803453"/>
                  </a:lnTo>
                  <a:lnTo>
                    <a:pt x="243839" y="80010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74930" y="580390"/>
                  </a:moveTo>
                  <a:lnTo>
                    <a:pt x="93642" y="588525"/>
                  </a:lnTo>
                  <a:lnTo>
                    <a:pt x="114141" y="594995"/>
                  </a:lnTo>
                  <a:lnTo>
                    <a:pt x="137259" y="598606"/>
                  </a:lnTo>
                  <a:lnTo>
                    <a:pt x="163830" y="59816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4640" y="5435600"/>
              <a:ext cx="252729" cy="165100"/>
            </a:xfrm>
            <a:custGeom>
              <a:avLst/>
              <a:gdLst/>
              <a:ahLst/>
              <a:cxnLst/>
              <a:rect l="l" t="t" r="r" b="b"/>
              <a:pathLst>
                <a:path w="252730" h="165100">
                  <a:moveTo>
                    <a:pt x="126999" y="0"/>
                  </a:moveTo>
                  <a:lnTo>
                    <a:pt x="76616" y="6290"/>
                  </a:lnTo>
                  <a:lnTo>
                    <a:pt x="36353" y="23653"/>
                  </a:lnTo>
                  <a:lnTo>
                    <a:pt x="9663" y="49827"/>
                  </a:lnTo>
                  <a:lnTo>
                    <a:pt x="0" y="82550"/>
                  </a:lnTo>
                  <a:lnTo>
                    <a:pt x="9663" y="114736"/>
                  </a:lnTo>
                  <a:lnTo>
                    <a:pt x="36353" y="140969"/>
                  </a:lnTo>
                  <a:lnTo>
                    <a:pt x="76616" y="158630"/>
                  </a:lnTo>
                  <a:lnTo>
                    <a:pt x="126999" y="165100"/>
                  </a:lnTo>
                  <a:lnTo>
                    <a:pt x="176649" y="158630"/>
                  </a:lnTo>
                  <a:lnTo>
                    <a:pt x="216534" y="140969"/>
                  </a:lnTo>
                  <a:lnTo>
                    <a:pt x="243085" y="114736"/>
                  </a:lnTo>
                  <a:lnTo>
                    <a:pt x="252729" y="82550"/>
                  </a:lnTo>
                  <a:lnTo>
                    <a:pt x="243085" y="49827"/>
                  </a:lnTo>
                  <a:lnTo>
                    <a:pt x="216534" y="23653"/>
                  </a:lnTo>
                  <a:lnTo>
                    <a:pt x="176649" y="6290"/>
                  </a:lnTo>
                  <a:lnTo>
                    <a:pt x="12699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0" y="52578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67639" y="177800"/>
                  </a:moveTo>
                  <a:lnTo>
                    <a:pt x="217289" y="184090"/>
                  </a:lnTo>
                  <a:lnTo>
                    <a:pt x="257175" y="201453"/>
                  </a:lnTo>
                  <a:lnTo>
                    <a:pt x="283725" y="227627"/>
                  </a:lnTo>
                  <a:lnTo>
                    <a:pt x="293369" y="260350"/>
                  </a:lnTo>
                  <a:lnTo>
                    <a:pt x="283725" y="292536"/>
                  </a:lnTo>
                  <a:lnTo>
                    <a:pt x="257175" y="318769"/>
                  </a:lnTo>
                  <a:lnTo>
                    <a:pt x="217289" y="336430"/>
                  </a:lnTo>
                  <a:lnTo>
                    <a:pt x="167639" y="342900"/>
                  </a:lnTo>
                  <a:lnTo>
                    <a:pt x="117256" y="336430"/>
                  </a:lnTo>
                  <a:lnTo>
                    <a:pt x="76993" y="318769"/>
                  </a:lnTo>
                  <a:lnTo>
                    <a:pt x="50303" y="292536"/>
                  </a:lnTo>
                  <a:lnTo>
                    <a:pt x="40640" y="260350"/>
                  </a:lnTo>
                  <a:lnTo>
                    <a:pt x="50303" y="227627"/>
                  </a:lnTo>
                  <a:lnTo>
                    <a:pt x="76993" y="201453"/>
                  </a:lnTo>
                  <a:lnTo>
                    <a:pt x="117256" y="184090"/>
                  </a:lnTo>
                  <a:lnTo>
                    <a:pt x="167639" y="177800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5750" y="5443220"/>
              <a:ext cx="168910" cy="109220"/>
            </a:xfrm>
            <a:custGeom>
              <a:avLst/>
              <a:gdLst/>
              <a:ahLst/>
              <a:cxnLst/>
              <a:rect l="l" t="t" r="r" b="b"/>
              <a:pathLst>
                <a:path w="168910" h="109220">
                  <a:moveTo>
                    <a:pt x="83819" y="0"/>
                  </a:moveTo>
                  <a:lnTo>
                    <a:pt x="50363" y="4067"/>
                  </a:lnTo>
                  <a:lnTo>
                    <a:pt x="23812" y="15398"/>
                  </a:lnTo>
                  <a:lnTo>
                    <a:pt x="6310" y="32682"/>
                  </a:lnTo>
                  <a:lnTo>
                    <a:pt x="0" y="54609"/>
                  </a:lnTo>
                  <a:lnTo>
                    <a:pt x="6310" y="76001"/>
                  </a:lnTo>
                  <a:lnTo>
                    <a:pt x="23812" y="93344"/>
                  </a:lnTo>
                  <a:lnTo>
                    <a:pt x="50363" y="104973"/>
                  </a:lnTo>
                  <a:lnTo>
                    <a:pt x="83819" y="109219"/>
                  </a:lnTo>
                  <a:lnTo>
                    <a:pt x="117475" y="104973"/>
                  </a:lnTo>
                  <a:lnTo>
                    <a:pt x="144462" y="93344"/>
                  </a:lnTo>
                  <a:lnTo>
                    <a:pt x="162401" y="76001"/>
                  </a:lnTo>
                  <a:lnTo>
                    <a:pt x="168910" y="54609"/>
                  </a:lnTo>
                  <a:lnTo>
                    <a:pt x="162401" y="32682"/>
                  </a:lnTo>
                  <a:lnTo>
                    <a:pt x="144462" y="15398"/>
                  </a:lnTo>
                  <a:lnTo>
                    <a:pt x="117475" y="4067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0" y="52578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15569" y="185419"/>
                  </a:moveTo>
                  <a:lnTo>
                    <a:pt x="149225" y="189487"/>
                  </a:lnTo>
                  <a:lnTo>
                    <a:pt x="176212" y="200818"/>
                  </a:lnTo>
                  <a:lnTo>
                    <a:pt x="194151" y="218102"/>
                  </a:lnTo>
                  <a:lnTo>
                    <a:pt x="200660" y="240030"/>
                  </a:lnTo>
                  <a:lnTo>
                    <a:pt x="194151" y="261421"/>
                  </a:lnTo>
                  <a:lnTo>
                    <a:pt x="176212" y="278765"/>
                  </a:lnTo>
                  <a:lnTo>
                    <a:pt x="149225" y="290393"/>
                  </a:lnTo>
                  <a:lnTo>
                    <a:pt x="115569" y="294640"/>
                  </a:lnTo>
                  <a:lnTo>
                    <a:pt x="82113" y="290393"/>
                  </a:lnTo>
                  <a:lnTo>
                    <a:pt x="55562" y="278765"/>
                  </a:lnTo>
                  <a:lnTo>
                    <a:pt x="38060" y="261421"/>
                  </a:lnTo>
                  <a:lnTo>
                    <a:pt x="31750" y="240030"/>
                  </a:lnTo>
                  <a:lnTo>
                    <a:pt x="38060" y="218102"/>
                  </a:lnTo>
                  <a:lnTo>
                    <a:pt x="55562" y="200818"/>
                  </a:lnTo>
                  <a:lnTo>
                    <a:pt x="82113" y="189487"/>
                  </a:lnTo>
                  <a:lnTo>
                    <a:pt x="115569" y="185419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2580" y="5466079"/>
              <a:ext cx="99060" cy="64769"/>
            </a:xfrm>
            <a:custGeom>
              <a:avLst/>
              <a:gdLst/>
              <a:ahLst/>
              <a:cxnLst/>
              <a:rect l="l" t="t" r="r" b="b"/>
              <a:pathLst>
                <a:path w="99060" h="64770">
                  <a:moveTo>
                    <a:pt x="49530" y="0"/>
                  </a:moveTo>
                  <a:lnTo>
                    <a:pt x="30003" y="2460"/>
                  </a:lnTo>
                  <a:lnTo>
                    <a:pt x="14287" y="9207"/>
                  </a:lnTo>
                  <a:lnTo>
                    <a:pt x="3809" y="19288"/>
                  </a:lnTo>
                  <a:lnTo>
                    <a:pt x="0" y="31750"/>
                  </a:lnTo>
                  <a:lnTo>
                    <a:pt x="3809" y="44946"/>
                  </a:lnTo>
                  <a:lnTo>
                    <a:pt x="14287" y="55403"/>
                  </a:lnTo>
                  <a:lnTo>
                    <a:pt x="30003" y="62289"/>
                  </a:lnTo>
                  <a:lnTo>
                    <a:pt x="49530" y="64770"/>
                  </a:lnTo>
                  <a:lnTo>
                    <a:pt x="69056" y="62289"/>
                  </a:lnTo>
                  <a:lnTo>
                    <a:pt x="84772" y="55403"/>
                  </a:lnTo>
                  <a:lnTo>
                    <a:pt x="95249" y="44946"/>
                  </a:lnTo>
                  <a:lnTo>
                    <a:pt x="99059" y="31750"/>
                  </a:lnTo>
                  <a:lnTo>
                    <a:pt x="95249" y="19288"/>
                  </a:lnTo>
                  <a:lnTo>
                    <a:pt x="84772" y="9207"/>
                  </a:lnTo>
                  <a:lnTo>
                    <a:pt x="69056" y="2460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4000" y="5257800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18110" y="208280"/>
                  </a:moveTo>
                  <a:lnTo>
                    <a:pt x="137636" y="210740"/>
                  </a:lnTo>
                  <a:lnTo>
                    <a:pt x="153352" y="217487"/>
                  </a:lnTo>
                  <a:lnTo>
                    <a:pt x="163829" y="227568"/>
                  </a:lnTo>
                  <a:lnTo>
                    <a:pt x="167639" y="240030"/>
                  </a:lnTo>
                  <a:lnTo>
                    <a:pt x="163829" y="253226"/>
                  </a:lnTo>
                  <a:lnTo>
                    <a:pt x="153352" y="263683"/>
                  </a:lnTo>
                  <a:lnTo>
                    <a:pt x="137636" y="270569"/>
                  </a:lnTo>
                  <a:lnTo>
                    <a:pt x="118110" y="273050"/>
                  </a:lnTo>
                  <a:lnTo>
                    <a:pt x="98583" y="270569"/>
                  </a:lnTo>
                  <a:lnTo>
                    <a:pt x="82867" y="263683"/>
                  </a:lnTo>
                  <a:lnTo>
                    <a:pt x="72390" y="253226"/>
                  </a:lnTo>
                  <a:lnTo>
                    <a:pt x="68580" y="240030"/>
                  </a:lnTo>
                  <a:lnTo>
                    <a:pt x="72390" y="227568"/>
                  </a:lnTo>
                  <a:lnTo>
                    <a:pt x="82867" y="217487"/>
                  </a:lnTo>
                  <a:lnTo>
                    <a:pt x="98583" y="210740"/>
                  </a:lnTo>
                  <a:lnTo>
                    <a:pt x="118110" y="208280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9000" y="52578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1308100" y="0"/>
                  </a:moveTo>
                  <a:lnTo>
                    <a:pt x="63500" y="0"/>
                  </a:lnTo>
                  <a:lnTo>
                    <a:pt x="40183" y="5457"/>
                  </a:lnTo>
                  <a:lnTo>
                    <a:pt x="19843" y="19843"/>
                  </a:lnTo>
                  <a:lnTo>
                    <a:pt x="5457" y="40183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5457" y="340816"/>
                  </a:lnTo>
                  <a:lnTo>
                    <a:pt x="19843" y="361156"/>
                  </a:lnTo>
                  <a:lnTo>
                    <a:pt x="40183" y="375542"/>
                  </a:lnTo>
                  <a:lnTo>
                    <a:pt x="63500" y="381000"/>
                  </a:lnTo>
                  <a:lnTo>
                    <a:pt x="1308100" y="381000"/>
                  </a:lnTo>
                  <a:lnTo>
                    <a:pt x="1331416" y="375542"/>
                  </a:lnTo>
                  <a:lnTo>
                    <a:pt x="1351756" y="361156"/>
                  </a:lnTo>
                  <a:lnTo>
                    <a:pt x="1366142" y="340816"/>
                  </a:lnTo>
                  <a:lnTo>
                    <a:pt x="1371600" y="317500"/>
                  </a:lnTo>
                  <a:lnTo>
                    <a:pt x="1371600" y="63500"/>
                  </a:lnTo>
                  <a:lnTo>
                    <a:pt x="1366142" y="40183"/>
                  </a:lnTo>
                  <a:lnTo>
                    <a:pt x="1351756" y="19843"/>
                  </a:lnTo>
                  <a:lnTo>
                    <a:pt x="1331416" y="5457"/>
                  </a:lnTo>
                  <a:lnTo>
                    <a:pt x="130810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948179" y="5444490"/>
            <a:ext cx="1547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real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40435" algn="l"/>
                <a:tab pos="1534160" algn="l"/>
              </a:tabLst>
            </a:pPr>
            <a:r>
              <a:rPr sz="1800" i="1" spc="-5" dirty="0">
                <a:latin typeface="Arial"/>
                <a:cs typeface="Arial"/>
              </a:rPr>
              <a:t>world	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24237" y="5253037"/>
            <a:ext cx="3286125" cy="923925"/>
            <a:chOff x="3424237" y="5253037"/>
            <a:chExt cx="3286125" cy="923925"/>
          </a:xfrm>
        </p:grpSpPr>
        <p:sp>
          <p:nvSpPr>
            <p:cNvPr id="19" name="object 19"/>
            <p:cNvSpPr/>
            <p:nvPr/>
          </p:nvSpPr>
          <p:spPr>
            <a:xfrm>
              <a:off x="3429000" y="52578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63500" y="0"/>
                  </a:moveTo>
                  <a:lnTo>
                    <a:pt x="40183" y="5457"/>
                  </a:lnTo>
                  <a:lnTo>
                    <a:pt x="19843" y="19843"/>
                  </a:lnTo>
                  <a:lnTo>
                    <a:pt x="5457" y="40183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5457" y="340816"/>
                  </a:lnTo>
                  <a:lnTo>
                    <a:pt x="19843" y="361156"/>
                  </a:lnTo>
                  <a:lnTo>
                    <a:pt x="40183" y="375542"/>
                  </a:lnTo>
                  <a:lnTo>
                    <a:pt x="63500" y="381000"/>
                  </a:lnTo>
                  <a:lnTo>
                    <a:pt x="1308100" y="381000"/>
                  </a:lnTo>
                  <a:lnTo>
                    <a:pt x="1331416" y="375542"/>
                  </a:lnTo>
                  <a:lnTo>
                    <a:pt x="1351756" y="361156"/>
                  </a:lnTo>
                  <a:lnTo>
                    <a:pt x="1366142" y="340816"/>
                  </a:lnTo>
                  <a:lnTo>
                    <a:pt x="1371600" y="317500"/>
                  </a:lnTo>
                  <a:lnTo>
                    <a:pt x="1371600" y="63500"/>
                  </a:lnTo>
                  <a:lnTo>
                    <a:pt x="1366142" y="40183"/>
                  </a:lnTo>
                  <a:lnTo>
                    <a:pt x="1351756" y="19843"/>
                  </a:lnTo>
                  <a:lnTo>
                    <a:pt x="1331416" y="5457"/>
                  </a:lnTo>
                  <a:lnTo>
                    <a:pt x="1308100" y="0"/>
                  </a:lnTo>
                  <a:lnTo>
                    <a:pt x="63500" y="0"/>
                  </a:lnTo>
                  <a:close/>
                </a:path>
                <a:path w="1371600" h="381000">
                  <a:moveTo>
                    <a:pt x="0" y="0"/>
                  </a:moveTo>
                  <a:lnTo>
                    <a:pt x="0" y="0"/>
                  </a:lnTo>
                </a:path>
                <a:path w="1371600" h="381000">
                  <a:moveTo>
                    <a:pt x="1371600" y="381000"/>
                  </a:moveTo>
                  <a:lnTo>
                    <a:pt x="1371600" y="381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34000" y="5257800"/>
              <a:ext cx="1371600" cy="914400"/>
            </a:xfrm>
            <a:custGeom>
              <a:avLst/>
              <a:gdLst/>
              <a:ahLst/>
              <a:cxnLst/>
              <a:rect l="l" t="t" r="r" b="b"/>
              <a:pathLst>
                <a:path w="1371600" h="914400">
                  <a:moveTo>
                    <a:pt x="1219200" y="0"/>
                  </a:moveTo>
                  <a:lnTo>
                    <a:pt x="152400" y="0"/>
                  </a:lnTo>
                  <a:lnTo>
                    <a:pt x="107289" y="8534"/>
                  </a:lnTo>
                  <a:lnTo>
                    <a:pt x="65836" y="31699"/>
                  </a:lnTo>
                  <a:lnTo>
                    <a:pt x="31699" y="65836"/>
                  </a:lnTo>
                  <a:lnTo>
                    <a:pt x="8534" y="107289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8534" y="807110"/>
                  </a:lnTo>
                  <a:lnTo>
                    <a:pt x="31699" y="848563"/>
                  </a:lnTo>
                  <a:lnTo>
                    <a:pt x="65836" y="882700"/>
                  </a:lnTo>
                  <a:lnTo>
                    <a:pt x="107289" y="905865"/>
                  </a:lnTo>
                  <a:lnTo>
                    <a:pt x="152400" y="914400"/>
                  </a:lnTo>
                  <a:lnTo>
                    <a:pt x="1219200" y="914400"/>
                  </a:lnTo>
                  <a:lnTo>
                    <a:pt x="1264310" y="905865"/>
                  </a:lnTo>
                  <a:lnTo>
                    <a:pt x="1305763" y="882700"/>
                  </a:lnTo>
                  <a:lnTo>
                    <a:pt x="1339900" y="848563"/>
                  </a:lnTo>
                  <a:lnTo>
                    <a:pt x="1363065" y="807110"/>
                  </a:lnTo>
                  <a:lnTo>
                    <a:pt x="1371600" y="762000"/>
                  </a:lnTo>
                  <a:lnTo>
                    <a:pt x="1371600" y="152400"/>
                  </a:lnTo>
                  <a:lnTo>
                    <a:pt x="1363065" y="107289"/>
                  </a:lnTo>
                  <a:lnTo>
                    <a:pt x="1339900" y="65836"/>
                  </a:lnTo>
                  <a:lnTo>
                    <a:pt x="1305763" y="31699"/>
                  </a:lnTo>
                  <a:lnTo>
                    <a:pt x="1264310" y="8534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34000" y="5257800"/>
              <a:ext cx="1371600" cy="914400"/>
            </a:xfrm>
            <a:custGeom>
              <a:avLst/>
              <a:gdLst/>
              <a:ahLst/>
              <a:cxnLst/>
              <a:rect l="l" t="t" r="r" b="b"/>
              <a:pathLst>
                <a:path w="1371600" h="914400">
                  <a:moveTo>
                    <a:pt x="152400" y="0"/>
                  </a:moveTo>
                  <a:lnTo>
                    <a:pt x="107289" y="8534"/>
                  </a:lnTo>
                  <a:lnTo>
                    <a:pt x="65836" y="31699"/>
                  </a:lnTo>
                  <a:lnTo>
                    <a:pt x="31699" y="65836"/>
                  </a:lnTo>
                  <a:lnTo>
                    <a:pt x="8534" y="107289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8534" y="807110"/>
                  </a:lnTo>
                  <a:lnTo>
                    <a:pt x="31699" y="848563"/>
                  </a:lnTo>
                  <a:lnTo>
                    <a:pt x="65836" y="882700"/>
                  </a:lnTo>
                  <a:lnTo>
                    <a:pt x="107289" y="905865"/>
                  </a:lnTo>
                  <a:lnTo>
                    <a:pt x="152400" y="914400"/>
                  </a:lnTo>
                  <a:lnTo>
                    <a:pt x="1219200" y="914400"/>
                  </a:lnTo>
                  <a:lnTo>
                    <a:pt x="1264310" y="905865"/>
                  </a:lnTo>
                  <a:lnTo>
                    <a:pt x="1305763" y="882700"/>
                  </a:lnTo>
                  <a:lnTo>
                    <a:pt x="1339900" y="848563"/>
                  </a:lnTo>
                  <a:lnTo>
                    <a:pt x="1363065" y="807110"/>
                  </a:lnTo>
                  <a:lnTo>
                    <a:pt x="1371600" y="762000"/>
                  </a:lnTo>
                  <a:lnTo>
                    <a:pt x="1371600" y="152400"/>
                  </a:lnTo>
                  <a:lnTo>
                    <a:pt x="1363065" y="107289"/>
                  </a:lnTo>
                  <a:lnTo>
                    <a:pt x="1339900" y="65836"/>
                  </a:lnTo>
                  <a:lnTo>
                    <a:pt x="1305763" y="31699"/>
                  </a:lnTo>
                  <a:lnTo>
                    <a:pt x="1264310" y="8534"/>
                  </a:lnTo>
                  <a:lnTo>
                    <a:pt x="1219200" y="0"/>
                  </a:lnTo>
                  <a:lnTo>
                    <a:pt x="152400" y="0"/>
                  </a:lnTo>
                  <a:close/>
                </a:path>
                <a:path w="1371600" h="914400">
                  <a:moveTo>
                    <a:pt x="0" y="0"/>
                  </a:moveTo>
                  <a:lnTo>
                    <a:pt x="0" y="0"/>
                  </a:lnTo>
                </a:path>
                <a:path w="1371600" h="914400">
                  <a:moveTo>
                    <a:pt x="1371600" y="914400"/>
                  </a:moveTo>
                  <a:lnTo>
                    <a:pt x="1371600" y="914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9000" y="57912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1308100" y="0"/>
                  </a:moveTo>
                  <a:lnTo>
                    <a:pt x="63500" y="0"/>
                  </a:lnTo>
                  <a:lnTo>
                    <a:pt x="40183" y="5457"/>
                  </a:lnTo>
                  <a:lnTo>
                    <a:pt x="19843" y="19843"/>
                  </a:lnTo>
                  <a:lnTo>
                    <a:pt x="5457" y="40183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5457" y="340816"/>
                  </a:lnTo>
                  <a:lnTo>
                    <a:pt x="19843" y="361156"/>
                  </a:lnTo>
                  <a:lnTo>
                    <a:pt x="40183" y="375542"/>
                  </a:lnTo>
                  <a:lnTo>
                    <a:pt x="63500" y="381000"/>
                  </a:lnTo>
                  <a:lnTo>
                    <a:pt x="1308100" y="381000"/>
                  </a:lnTo>
                  <a:lnTo>
                    <a:pt x="1331416" y="375542"/>
                  </a:lnTo>
                  <a:lnTo>
                    <a:pt x="1351756" y="361156"/>
                  </a:lnTo>
                  <a:lnTo>
                    <a:pt x="1366142" y="340816"/>
                  </a:lnTo>
                  <a:lnTo>
                    <a:pt x="1371600" y="317500"/>
                  </a:lnTo>
                  <a:lnTo>
                    <a:pt x="1371600" y="63500"/>
                  </a:lnTo>
                  <a:lnTo>
                    <a:pt x="1366142" y="40183"/>
                  </a:lnTo>
                  <a:lnTo>
                    <a:pt x="1351756" y="19843"/>
                  </a:lnTo>
                  <a:lnTo>
                    <a:pt x="1331416" y="5457"/>
                  </a:lnTo>
                  <a:lnTo>
                    <a:pt x="13081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9000" y="57912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63500" y="0"/>
                  </a:moveTo>
                  <a:lnTo>
                    <a:pt x="40183" y="5457"/>
                  </a:lnTo>
                  <a:lnTo>
                    <a:pt x="19843" y="19843"/>
                  </a:lnTo>
                  <a:lnTo>
                    <a:pt x="5457" y="40183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5457" y="340816"/>
                  </a:lnTo>
                  <a:lnTo>
                    <a:pt x="19843" y="361156"/>
                  </a:lnTo>
                  <a:lnTo>
                    <a:pt x="40183" y="375542"/>
                  </a:lnTo>
                  <a:lnTo>
                    <a:pt x="63500" y="381000"/>
                  </a:lnTo>
                  <a:lnTo>
                    <a:pt x="1308100" y="381000"/>
                  </a:lnTo>
                  <a:lnTo>
                    <a:pt x="1331416" y="375542"/>
                  </a:lnTo>
                  <a:lnTo>
                    <a:pt x="1351756" y="361156"/>
                  </a:lnTo>
                  <a:lnTo>
                    <a:pt x="1366142" y="340816"/>
                  </a:lnTo>
                  <a:lnTo>
                    <a:pt x="1371600" y="317500"/>
                  </a:lnTo>
                  <a:lnTo>
                    <a:pt x="1371600" y="63500"/>
                  </a:lnTo>
                  <a:lnTo>
                    <a:pt x="1366142" y="40183"/>
                  </a:lnTo>
                  <a:lnTo>
                    <a:pt x="1351756" y="19843"/>
                  </a:lnTo>
                  <a:lnTo>
                    <a:pt x="1331416" y="5457"/>
                  </a:lnTo>
                  <a:lnTo>
                    <a:pt x="1308100" y="0"/>
                  </a:lnTo>
                  <a:lnTo>
                    <a:pt x="63500" y="0"/>
                  </a:lnTo>
                  <a:close/>
                </a:path>
                <a:path w="1371600" h="381000">
                  <a:moveTo>
                    <a:pt x="0" y="0"/>
                  </a:moveTo>
                  <a:lnTo>
                    <a:pt x="0" y="0"/>
                  </a:lnTo>
                </a:path>
                <a:path w="1371600" h="381000">
                  <a:moveTo>
                    <a:pt x="1371600" y="381000"/>
                  </a:moveTo>
                  <a:lnTo>
                    <a:pt x="1371600" y="381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727450" y="5298440"/>
            <a:ext cx="2843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69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sensor	</a:t>
            </a:r>
            <a:r>
              <a:rPr sz="2700" b="1" spc="-7" baseline="1543" dirty="0">
                <a:latin typeface="Arial"/>
                <a:cs typeface="Arial"/>
              </a:rPr>
              <a:t>intelligent</a:t>
            </a:r>
            <a:endParaRPr sz="2700" baseline="1543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33620" y="5565140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3720" algn="l"/>
                <a:tab pos="691515" algn="l"/>
              </a:tabLst>
            </a:pPr>
            <a:r>
              <a:rPr sz="2700" u="sng" baseline="-3703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700" baseline="-37037" dirty="0">
                <a:latin typeface="Times New Roman"/>
                <a:cs typeface="Times New Roman"/>
              </a:rPr>
              <a:t>	</a:t>
            </a:r>
            <a:r>
              <a:rPr sz="1800" b="1" spc="-5" dirty="0">
                <a:latin typeface="Arial"/>
                <a:cs typeface="Arial"/>
              </a:rPr>
              <a:t>feedback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51250" y="5839459"/>
            <a:ext cx="277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6755" algn="l"/>
              </a:tabLst>
            </a:pPr>
            <a:r>
              <a:rPr sz="2700" b="1" spc="-7" baseline="1543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700" b="1" spc="-15" baseline="154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700" b="1" spc="7" baseline="1543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b="1" spc="-7" baseline="1543" dirty="0">
                <a:solidFill>
                  <a:srgbClr val="FFFFFF"/>
                </a:solidFill>
                <a:latin typeface="Arial"/>
                <a:cs typeface="Arial"/>
              </a:rPr>
              <a:t>ato</a:t>
            </a:r>
            <a:r>
              <a:rPr sz="2700" b="1" baseline="1543" dirty="0">
                <a:solidFill>
                  <a:srgbClr val="FFFFFF"/>
                </a:solidFill>
                <a:latin typeface="Arial"/>
                <a:cs typeface="Arial"/>
              </a:rPr>
              <a:t>r	</a:t>
            </a:r>
            <a:r>
              <a:rPr sz="1800" b="1" spc="-15" dirty="0">
                <a:latin typeface="Arial"/>
                <a:cs typeface="Arial"/>
              </a:rPr>
              <a:t>sys</a:t>
            </a:r>
            <a:r>
              <a:rPr sz="1800" b="1" dirty="0">
                <a:latin typeface="Arial"/>
                <a:cs typeface="Arial"/>
              </a:rPr>
              <a:t>tem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819400" y="5372100"/>
            <a:ext cx="2514600" cy="685800"/>
            <a:chOff x="2819400" y="5372100"/>
            <a:chExt cx="2514600" cy="685800"/>
          </a:xfrm>
        </p:grpSpPr>
        <p:sp>
          <p:nvSpPr>
            <p:cNvPr id="28" name="object 28"/>
            <p:cNvSpPr/>
            <p:nvPr/>
          </p:nvSpPr>
          <p:spPr>
            <a:xfrm>
              <a:off x="2895600" y="5410200"/>
              <a:ext cx="462280" cy="0"/>
            </a:xfrm>
            <a:custGeom>
              <a:avLst/>
              <a:gdLst/>
              <a:ahLst/>
              <a:cxnLst/>
              <a:rect l="l" t="t" r="r" b="b"/>
              <a:pathLst>
                <a:path w="462279">
                  <a:moveTo>
                    <a:pt x="0" y="0"/>
                  </a:moveTo>
                  <a:lnTo>
                    <a:pt x="46227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19400" y="5372099"/>
              <a:ext cx="609600" cy="685800"/>
            </a:xfrm>
            <a:custGeom>
              <a:avLst/>
              <a:gdLst/>
              <a:ahLst/>
              <a:cxnLst/>
              <a:rect l="l" t="t" r="r" b="b"/>
              <a:pathLst>
                <a:path w="609600" h="685800">
                  <a:moveTo>
                    <a:pt x="74930" y="609600"/>
                  </a:moveTo>
                  <a:lnTo>
                    <a:pt x="0" y="647700"/>
                  </a:lnTo>
                  <a:lnTo>
                    <a:pt x="74930" y="685800"/>
                  </a:lnTo>
                  <a:lnTo>
                    <a:pt x="74930" y="609600"/>
                  </a:lnTo>
                  <a:close/>
                </a:path>
                <a:path w="609600" h="685800">
                  <a:moveTo>
                    <a:pt x="609600" y="38100"/>
                  </a:moveTo>
                  <a:lnTo>
                    <a:pt x="533400" y="0"/>
                  </a:lnTo>
                  <a:lnTo>
                    <a:pt x="533400" y="76200"/>
                  </a:lnTo>
                  <a:lnTo>
                    <a:pt x="6096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00600" y="5410200"/>
              <a:ext cx="463550" cy="0"/>
            </a:xfrm>
            <a:custGeom>
              <a:avLst/>
              <a:gdLst/>
              <a:ahLst/>
              <a:cxnLst/>
              <a:rect l="l" t="t" r="r" b="b"/>
              <a:pathLst>
                <a:path w="463550">
                  <a:moveTo>
                    <a:pt x="0" y="0"/>
                  </a:moveTo>
                  <a:lnTo>
                    <a:pt x="46355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00600" y="5372099"/>
              <a:ext cx="533400" cy="685800"/>
            </a:xfrm>
            <a:custGeom>
              <a:avLst/>
              <a:gdLst/>
              <a:ahLst/>
              <a:cxnLst/>
              <a:rect l="l" t="t" r="r" b="b"/>
              <a:pathLst>
                <a:path w="533400" h="685800">
                  <a:moveTo>
                    <a:pt x="76200" y="609600"/>
                  </a:moveTo>
                  <a:lnTo>
                    <a:pt x="0" y="647700"/>
                  </a:lnTo>
                  <a:lnTo>
                    <a:pt x="76200" y="685800"/>
                  </a:lnTo>
                  <a:lnTo>
                    <a:pt x="76200" y="609600"/>
                  </a:lnTo>
                  <a:close/>
                </a:path>
                <a:path w="533400" h="685800">
                  <a:moveTo>
                    <a:pt x="533400" y="38100"/>
                  </a:moveTo>
                  <a:lnTo>
                    <a:pt x="458470" y="0"/>
                  </a:lnTo>
                  <a:lnTo>
                    <a:pt x="458470" y="76200"/>
                  </a:lnTo>
                  <a:lnTo>
                    <a:pt x="5334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610" y="650240"/>
            <a:ext cx="319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Potentiometer</a:t>
            </a:r>
            <a:r>
              <a:rPr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Picture</a:t>
            </a:r>
          </a:p>
        </p:txBody>
      </p:sp>
      <p:sp>
        <p:nvSpPr>
          <p:cNvPr id="3" name="object 3"/>
          <p:cNvSpPr/>
          <p:nvPr/>
        </p:nvSpPr>
        <p:spPr>
          <a:xfrm>
            <a:off x="349250" y="1601469"/>
            <a:ext cx="8564880" cy="4751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589279"/>
            <a:ext cx="32334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1.2 </a:t>
            </a: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Strain</a:t>
            </a:r>
            <a:r>
              <a:rPr sz="3200" u="heavy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Gauge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82979"/>
            <a:ext cx="168275" cy="112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8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146810"/>
            <a:ext cx="7703184" cy="97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030">
              <a:lnSpc>
                <a:spcPct val="112999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Strain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gauge</a:t>
            </a:r>
            <a:r>
              <a:rPr sz="1800" spc="-1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it is an </a:t>
            </a:r>
            <a:r>
              <a:rPr sz="1800" spc="-10" dirty="0">
                <a:latin typeface="Arial"/>
                <a:cs typeface="Arial"/>
              </a:rPr>
              <a:t>electrical </a:t>
            </a:r>
            <a:r>
              <a:rPr sz="1800" spc="-5" dirty="0">
                <a:latin typeface="Arial"/>
                <a:cs typeface="Arial"/>
              </a:rPr>
              <a:t>conductor </a:t>
            </a:r>
            <a:r>
              <a:rPr sz="1800" spc="-15" dirty="0">
                <a:latin typeface="Arial"/>
                <a:cs typeface="Arial"/>
              </a:rPr>
              <a:t>whose </a:t>
            </a:r>
            <a:r>
              <a:rPr sz="1800" spc="-5" dirty="0">
                <a:latin typeface="Arial"/>
                <a:cs typeface="Arial"/>
              </a:rPr>
              <a:t>resistance </a:t>
            </a:r>
            <a:r>
              <a:rPr sz="1800" spc="-10" dirty="0">
                <a:latin typeface="Arial"/>
                <a:cs typeface="Arial"/>
              </a:rPr>
              <a:t>changes </a:t>
            </a:r>
            <a:r>
              <a:rPr sz="1800" spc="-5" dirty="0">
                <a:latin typeface="Arial"/>
                <a:cs typeface="Arial"/>
              </a:rPr>
              <a:t>as it is  strained.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Structure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Strain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Gauges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4114800"/>
            <a:ext cx="4777488" cy="204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93970" y="5829300"/>
            <a:ext cx="1824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Plastic </a:t>
            </a:r>
            <a:r>
              <a:rPr sz="1800" spc="-10" dirty="0">
                <a:latin typeface="Arial"/>
                <a:cs typeface="Arial"/>
              </a:rPr>
              <a:t>film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(base)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153920"/>
            <a:ext cx="7973059" cy="279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There are </a:t>
            </a:r>
            <a:r>
              <a:rPr sz="1800" spc="-10" dirty="0">
                <a:latin typeface="Arial"/>
                <a:cs typeface="Arial"/>
              </a:rPr>
              <a:t>many types </a:t>
            </a:r>
            <a:r>
              <a:rPr sz="1800" spc="-5" dirty="0">
                <a:latin typeface="Arial"/>
                <a:cs typeface="Arial"/>
              </a:rPr>
              <a:t>of strain </a:t>
            </a:r>
            <a:r>
              <a:rPr sz="1800" spc="-10" dirty="0">
                <a:latin typeface="Arial"/>
                <a:cs typeface="Arial"/>
              </a:rPr>
              <a:t>gauges. Among </a:t>
            </a:r>
            <a:r>
              <a:rPr sz="1800" spc="-5" dirty="0">
                <a:latin typeface="Arial"/>
                <a:cs typeface="Arial"/>
              </a:rPr>
              <a:t>them,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universal strain </a:t>
            </a:r>
            <a:r>
              <a:rPr sz="1800" spc="-10" dirty="0">
                <a:latin typeface="Arial"/>
                <a:cs typeface="Arial"/>
              </a:rPr>
              <a:t>gage  has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structure such that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grid-shaped </a:t>
            </a:r>
            <a:r>
              <a:rPr sz="1800" spc="-10" dirty="0">
                <a:latin typeface="Arial"/>
                <a:cs typeface="Arial"/>
              </a:rPr>
              <a:t>sensing element of </a:t>
            </a:r>
            <a:r>
              <a:rPr sz="1800" spc="-5" dirty="0">
                <a:latin typeface="Arial"/>
                <a:cs typeface="Arial"/>
              </a:rPr>
              <a:t>thin </a:t>
            </a:r>
            <a:r>
              <a:rPr sz="1800" spc="-10" dirty="0">
                <a:latin typeface="Arial"/>
                <a:cs typeface="Arial"/>
              </a:rPr>
              <a:t>metallic  </a:t>
            </a:r>
            <a:r>
              <a:rPr sz="1800" spc="-5" dirty="0">
                <a:latin typeface="Arial"/>
                <a:cs typeface="Arial"/>
              </a:rPr>
              <a:t>resistive foil </a:t>
            </a:r>
            <a:r>
              <a:rPr sz="1800" dirty="0">
                <a:latin typeface="Arial"/>
                <a:cs typeface="Arial"/>
              </a:rPr>
              <a:t>(3 </a:t>
            </a:r>
            <a:r>
              <a:rPr sz="1800" spc="-5" dirty="0">
                <a:latin typeface="Arial"/>
                <a:cs typeface="Arial"/>
              </a:rPr>
              <a:t>to 6μm thick) is put on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base </a:t>
            </a:r>
            <a:r>
              <a:rPr sz="1800" spc="-5" dirty="0">
                <a:latin typeface="Arial"/>
                <a:cs typeface="Arial"/>
              </a:rPr>
              <a:t>of thin plastic film </a:t>
            </a:r>
            <a:r>
              <a:rPr sz="1800" dirty="0">
                <a:latin typeface="Arial"/>
                <a:cs typeface="Arial"/>
              </a:rPr>
              <a:t>(15 </a:t>
            </a:r>
            <a:r>
              <a:rPr sz="1800" spc="-5" dirty="0">
                <a:latin typeface="Arial"/>
                <a:cs typeface="Arial"/>
              </a:rPr>
              <a:t>to 16μm  thick)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is laminated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thin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film.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R="12700" algn="ctr">
              <a:lnSpc>
                <a:spcPct val="100000"/>
              </a:lnSpc>
              <a:spcBef>
                <a:spcPts val="1770"/>
              </a:spcBef>
            </a:pPr>
            <a:r>
              <a:rPr sz="1800" spc="-10" dirty="0">
                <a:latin typeface="Arial"/>
                <a:cs typeface="Arial"/>
              </a:rPr>
              <a:t>Laminate </a:t>
            </a:r>
            <a:r>
              <a:rPr sz="1800" spc="-5" dirty="0">
                <a:latin typeface="Arial"/>
                <a:cs typeface="Arial"/>
              </a:rPr>
              <a:t>film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4964430" marR="97536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Metallic </a:t>
            </a:r>
            <a:r>
              <a:rPr sz="1800" spc="-5" dirty="0">
                <a:latin typeface="Arial"/>
                <a:cs typeface="Arial"/>
              </a:rPr>
              <a:t>resistive </a:t>
            </a:r>
            <a:r>
              <a:rPr sz="1800" spc="-10" dirty="0">
                <a:latin typeface="Arial"/>
                <a:cs typeface="Arial"/>
              </a:rPr>
              <a:t>foil  </a:t>
            </a:r>
            <a:r>
              <a:rPr sz="1800" spc="-5" dirty="0">
                <a:latin typeface="Arial"/>
                <a:cs typeface="Arial"/>
              </a:rPr>
              <a:t>(sensing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element)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21</a:t>
            </a:fld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879" y="497840"/>
            <a:ext cx="1919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.…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00759"/>
            <a:ext cx="10604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069340"/>
            <a:ext cx="2546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Principle 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Strain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Gages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069" y="1400809"/>
            <a:ext cx="7860030" cy="330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470" marR="1314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strain </a:t>
            </a:r>
            <a:r>
              <a:rPr sz="1800" spc="-10" dirty="0">
                <a:latin typeface="Arial"/>
                <a:cs typeface="Arial"/>
              </a:rPr>
              <a:t>gage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0" dirty="0">
                <a:latin typeface="Arial"/>
                <a:cs typeface="Arial"/>
              </a:rPr>
              <a:t>tightly bonded </a:t>
            </a:r>
            <a:r>
              <a:rPr sz="1800" spc="-5" dirty="0">
                <a:latin typeface="Arial"/>
                <a:cs typeface="Arial"/>
              </a:rPr>
              <a:t>to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measuring </a:t>
            </a:r>
            <a:r>
              <a:rPr sz="1800" spc="-10" dirty="0">
                <a:latin typeface="Arial"/>
                <a:cs typeface="Arial"/>
              </a:rPr>
              <a:t>object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that the </a:t>
            </a:r>
            <a:r>
              <a:rPr sz="1800" spc="-10" dirty="0">
                <a:latin typeface="Arial"/>
                <a:cs typeface="Arial"/>
              </a:rPr>
              <a:t>sensing  element </a:t>
            </a:r>
            <a:r>
              <a:rPr sz="1800" spc="-5" dirty="0">
                <a:latin typeface="Arial"/>
                <a:cs typeface="Arial"/>
              </a:rPr>
              <a:t>(metallic resistive </a:t>
            </a:r>
            <a:r>
              <a:rPr sz="1800" spc="-10" dirty="0">
                <a:latin typeface="Arial"/>
                <a:cs typeface="Arial"/>
              </a:rPr>
              <a:t>foil)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10" dirty="0">
                <a:latin typeface="Arial"/>
                <a:cs typeface="Arial"/>
              </a:rPr>
              <a:t>elongate or </a:t>
            </a:r>
            <a:r>
              <a:rPr sz="1800" spc="-5" dirty="0">
                <a:latin typeface="Arial"/>
                <a:cs typeface="Arial"/>
              </a:rPr>
              <a:t>contract according to the  strain </a:t>
            </a:r>
            <a:r>
              <a:rPr sz="1800" spc="-10" dirty="0">
                <a:latin typeface="Arial"/>
                <a:cs typeface="Arial"/>
              </a:rPr>
              <a:t>borne </a:t>
            </a:r>
            <a:r>
              <a:rPr sz="1800" spc="-5" dirty="0">
                <a:latin typeface="Arial"/>
                <a:cs typeface="Arial"/>
              </a:rPr>
              <a:t>by the </a:t>
            </a:r>
            <a:r>
              <a:rPr sz="1800" spc="-10" dirty="0">
                <a:latin typeface="Arial"/>
                <a:cs typeface="Arial"/>
              </a:rPr>
              <a:t>measuring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object.</a:t>
            </a:r>
            <a:endParaRPr sz="1800">
              <a:latin typeface="Arial"/>
              <a:cs typeface="Arial"/>
            </a:endParaRPr>
          </a:p>
          <a:p>
            <a:pPr marL="204470" marR="5080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latin typeface="Arial"/>
                <a:cs typeface="Arial"/>
              </a:rPr>
              <a:t>When bearing </a:t>
            </a:r>
            <a:r>
              <a:rPr sz="1800" spc="-5" dirty="0">
                <a:latin typeface="Arial"/>
                <a:cs typeface="Arial"/>
              </a:rPr>
              <a:t>mechanical </a:t>
            </a:r>
            <a:r>
              <a:rPr sz="1800" spc="-10" dirty="0">
                <a:latin typeface="Arial"/>
                <a:cs typeface="Arial"/>
              </a:rPr>
              <a:t>elongation </a:t>
            </a:r>
            <a:r>
              <a:rPr sz="1800" spc="-5" dirty="0">
                <a:latin typeface="Arial"/>
                <a:cs typeface="Arial"/>
              </a:rPr>
              <a:t>or contraction, </a:t>
            </a:r>
            <a:r>
              <a:rPr sz="1800" dirty="0">
                <a:latin typeface="Arial"/>
                <a:cs typeface="Arial"/>
              </a:rPr>
              <a:t>most </a:t>
            </a:r>
            <a:r>
              <a:rPr sz="1800" spc="-5" dirty="0">
                <a:latin typeface="Arial"/>
                <a:cs typeface="Arial"/>
              </a:rPr>
              <a:t>metals </a:t>
            </a:r>
            <a:r>
              <a:rPr sz="1800" spc="-10" dirty="0">
                <a:latin typeface="Arial"/>
                <a:cs typeface="Arial"/>
              </a:rPr>
              <a:t>undergo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electric</a:t>
            </a:r>
            <a:r>
              <a:rPr sz="1800" spc="-5" dirty="0">
                <a:latin typeface="Arial"/>
                <a:cs typeface="Arial"/>
              </a:rPr>
              <a:t> resistance.</a:t>
            </a:r>
            <a:endParaRPr sz="1800">
              <a:latin typeface="Arial"/>
              <a:cs typeface="Arial"/>
            </a:endParaRPr>
          </a:p>
          <a:p>
            <a:pPr marL="204470" marR="39624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strain </a:t>
            </a:r>
            <a:r>
              <a:rPr sz="1800" spc="-10" dirty="0">
                <a:latin typeface="Arial"/>
                <a:cs typeface="Arial"/>
              </a:rPr>
              <a:t>gage applies </a:t>
            </a:r>
            <a:r>
              <a:rPr sz="1800" spc="-5" dirty="0">
                <a:latin typeface="Arial"/>
                <a:cs typeface="Arial"/>
              </a:rPr>
              <a:t>this principle to strain measurement through the  resistance </a:t>
            </a:r>
            <a:r>
              <a:rPr sz="1800" spc="-10" dirty="0">
                <a:latin typeface="Arial"/>
                <a:cs typeface="Arial"/>
              </a:rPr>
              <a:t>change. Generally, </a:t>
            </a:r>
            <a:r>
              <a:rPr sz="1800" spc="-5" dirty="0">
                <a:latin typeface="Arial"/>
                <a:cs typeface="Arial"/>
              </a:rPr>
              <a:t>the sensing </a:t>
            </a:r>
            <a:r>
              <a:rPr sz="1800" spc="-10" dirty="0">
                <a:latin typeface="Arial"/>
                <a:cs typeface="Arial"/>
              </a:rPr>
              <a:t>element </a:t>
            </a:r>
            <a:r>
              <a:rPr sz="1800" spc="-5" dirty="0">
                <a:latin typeface="Arial"/>
                <a:cs typeface="Arial"/>
              </a:rPr>
              <a:t>of the strain </a:t>
            </a:r>
            <a:r>
              <a:rPr sz="1800" spc="-10" dirty="0">
                <a:latin typeface="Arial"/>
                <a:cs typeface="Arial"/>
              </a:rPr>
              <a:t>gage </a:t>
            </a:r>
            <a:r>
              <a:rPr sz="1800" spc="-5" dirty="0">
                <a:latin typeface="Arial"/>
                <a:cs typeface="Arial"/>
              </a:rPr>
              <a:t>is  made of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copper-nickel alloy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foil.</a:t>
            </a:r>
            <a:endParaRPr sz="1800">
              <a:latin typeface="Arial"/>
              <a:cs typeface="Arial"/>
            </a:endParaRPr>
          </a:p>
          <a:p>
            <a:pPr marL="204470" marR="185420" indent="635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alloy </a:t>
            </a:r>
            <a:r>
              <a:rPr sz="1800" spc="-10" dirty="0">
                <a:latin typeface="Arial"/>
                <a:cs typeface="Arial"/>
              </a:rPr>
              <a:t>foil has </a:t>
            </a:r>
            <a:r>
              <a:rPr sz="1800" dirty="0">
                <a:latin typeface="Arial"/>
                <a:cs typeface="Arial"/>
              </a:rPr>
              <a:t>a rate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resist-ance </a:t>
            </a:r>
            <a:r>
              <a:rPr sz="1800" spc="-5" dirty="0">
                <a:latin typeface="Arial"/>
                <a:cs typeface="Arial"/>
              </a:rPr>
              <a:t>change </a:t>
            </a:r>
            <a:r>
              <a:rPr sz="1800" spc="-10" dirty="0">
                <a:latin typeface="Arial"/>
                <a:cs typeface="Arial"/>
              </a:rPr>
              <a:t>proportional </a:t>
            </a:r>
            <a:r>
              <a:rPr sz="1800" spc="-5" dirty="0">
                <a:latin typeface="Arial"/>
                <a:cs typeface="Arial"/>
              </a:rPr>
              <a:t>to strain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5" dirty="0">
                <a:latin typeface="Arial"/>
                <a:cs typeface="Arial"/>
              </a:rPr>
              <a:t>certain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constant.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-5" dirty="0">
                <a:latin typeface="Arial"/>
                <a:cs typeface="Arial"/>
              </a:rPr>
              <a:t>Let’s </a:t>
            </a:r>
            <a:r>
              <a:rPr sz="1800" spc="-10" dirty="0">
                <a:latin typeface="Arial"/>
                <a:cs typeface="Arial"/>
              </a:rPr>
              <a:t>express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principle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follows: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2682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87400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7541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900" y="4677409"/>
            <a:ext cx="689229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884545" indent="-15367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1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ΔR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K.ε  R</a:t>
            </a:r>
            <a:endParaRPr sz="18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where, </a:t>
            </a:r>
            <a:r>
              <a:rPr sz="1800" spc="-5" dirty="0">
                <a:latin typeface="Arial"/>
                <a:cs typeface="Arial"/>
              </a:rPr>
              <a:t>R: </a:t>
            </a:r>
            <a:r>
              <a:rPr sz="1800" spc="-10" dirty="0">
                <a:latin typeface="Arial"/>
                <a:cs typeface="Arial"/>
              </a:rPr>
              <a:t>Original </a:t>
            </a:r>
            <a:r>
              <a:rPr sz="1800" spc="-5" dirty="0">
                <a:latin typeface="Arial"/>
                <a:cs typeface="Arial"/>
              </a:rPr>
              <a:t>resistance of strain </a:t>
            </a:r>
            <a:r>
              <a:rPr sz="1800" spc="-10" dirty="0">
                <a:latin typeface="Arial"/>
                <a:cs typeface="Arial"/>
              </a:rPr>
              <a:t>gage, </a:t>
            </a:r>
            <a:r>
              <a:rPr sz="1800" dirty="0">
                <a:latin typeface="Arial"/>
                <a:cs typeface="Arial"/>
              </a:rPr>
              <a:t>Ω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(ohm)</a:t>
            </a:r>
            <a:endParaRPr sz="1800">
              <a:latin typeface="Arial"/>
              <a:cs typeface="Arial"/>
            </a:endParaRPr>
          </a:p>
          <a:p>
            <a:pPr marL="10287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ΔR: </a:t>
            </a:r>
            <a:r>
              <a:rPr sz="1800" spc="-10" dirty="0">
                <a:latin typeface="Arial"/>
                <a:cs typeface="Arial"/>
              </a:rPr>
              <a:t>Elongation- or contraction-initiated </a:t>
            </a:r>
            <a:r>
              <a:rPr sz="1800" spc="-5" dirty="0">
                <a:latin typeface="Arial"/>
                <a:cs typeface="Arial"/>
              </a:rPr>
              <a:t>resistance </a:t>
            </a:r>
            <a:r>
              <a:rPr sz="1800" spc="-10" dirty="0">
                <a:latin typeface="Arial"/>
                <a:cs typeface="Arial"/>
              </a:rPr>
              <a:t>change, </a:t>
            </a:r>
            <a:r>
              <a:rPr sz="1800" dirty="0">
                <a:latin typeface="Arial"/>
                <a:cs typeface="Arial"/>
              </a:rPr>
              <a:t>Ω </a:t>
            </a:r>
            <a:r>
              <a:rPr sz="1800" spc="-10" dirty="0">
                <a:latin typeface="Arial"/>
                <a:cs typeface="Arial"/>
              </a:rPr>
              <a:t>(ohm)  </a:t>
            </a:r>
            <a:r>
              <a:rPr sz="1800" spc="-5" dirty="0">
                <a:latin typeface="Arial"/>
                <a:cs typeface="Arial"/>
              </a:rPr>
              <a:t>K: </a:t>
            </a:r>
            <a:r>
              <a:rPr sz="1800" spc="-10" dirty="0">
                <a:latin typeface="Arial"/>
                <a:cs typeface="Arial"/>
              </a:rPr>
              <a:t>Proportional </a:t>
            </a:r>
            <a:r>
              <a:rPr sz="1800" spc="-5" dirty="0">
                <a:latin typeface="Arial"/>
                <a:cs typeface="Arial"/>
              </a:rPr>
              <a:t>constant </a:t>
            </a:r>
            <a:r>
              <a:rPr sz="1800" spc="-10" dirty="0">
                <a:latin typeface="Arial"/>
                <a:cs typeface="Arial"/>
              </a:rPr>
              <a:t>(called gage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factor)</a:t>
            </a:r>
            <a:endParaRPr sz="18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ε: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22</a:t>
            </a:fld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739" y="285750"/>
            <a:ext cx="6186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8420" marR="5080" indent="-258572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1.3Linear Variable Differential 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Transformer 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LVDT</a:t>
            </a:r>
            <a:r>
              <a:rPr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593965" cy="270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Principle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LVDT: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LVDT </a:t>
            </a:r>
            <a:r>
              <a:rPr sz="2400" dirty="0">
                <a:latin typeface="Arial"/>
                <a:cs typeface="Arial"/>
              </a:rPr>
              <a:t>works </a:t>
            </a:r>
            <a:r>
              <a:rPr sz="2400" spc="-10" dirty="0">
                <a:latin typeface="Arial"/>
                <a:cs typeface="Arial"/>
              </a:rPr>
              <a:t>under </a:t>
            </a:r>
            <a:r>
              <a:rPr sz="2400" spc="-5" dirty="0">
                <a:latin typeface="Arial"/>
                <a:cs typeface="Arial"/>
              </a:rPr>
              <a:t>the principle of mutual </a:t>
            </a:r>
            <a:r>
              <a:rPr sz="2400" spc="-10" dirty="0">
                <a:latin typeface="Arial"/>
                <a:cs typeface="Arial"/>
              </a:rPr>
              <a:t>induction, and  </a:t>
            </a:r>
            <a:r>
              <a:rPr sz="2400" spc="-5" dirty="0">
                <a:latin typeface="Arial"/>
                <a:cs typeface="Arial"/>
              </a:rPr>
              <a:t>the displacement which is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non-electrical energy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converted into an electrical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energy.</a:t>
            </a:r>
            <a:endParaRPr sz="2400">
              <a:latin typeface="Arial"/>
              <a:cs typeface="Arial"/>
            </a:endParaRPr>
          </a:p>
          <a:p>
            <a:pPr marL="355600" marR="325120" indent="-3429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way how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energy </a:t>
            </a:r>
            <a:r>
              <a:rPr sz="2400" spc="-5" dirty="0">
                <a:latin typeface="Arial"/>
                <a:cs typeface="Arial"/>
              </a:rPr>
              <a:t>is getting converted is  described in working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LVDT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detailed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manner.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600" y="4419600"/>
            <a:ext cx="19050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23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879" y="497840"/>
            <a:ext cx="1919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.…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3271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Construction of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LVDT: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979" y="2214685"/>
            <a:ext cx="8430480" cy="452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4956809"/>
            <a:ext cx="4859020" cy="16129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5080" indent="-342900">
              <a:lnSpc>
                <a:spcPct val="835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LVDT </a:t>
            </a:r>
            <a:r>
              <a:rPr sz="2400" spc="-5" dirty="0">
                <a:latin typeface="Arial"/>
                <a:cs typeface="Arial"/>
              </a:rPr>
              <a:t>consists 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cylindrical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former </a:t>
            </a:r>
            <a:r>
              <a:rPr sz="2400" spc="-5" dirty="0">
                <a:latin typeface="Arial"/>
                <a:cs typeface="Arial"/>
              </a:rPr>
              <a:t>where it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surrounded by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one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primary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winding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centre  of </a:t>
            </a:r>
            <a:r>
              <a:rPr sz="2400" dirty="0">
                <a:latin typeface="Arial"/>
                <a:cs typeface="Arial"/>
              </a:rPr>
              <a:t>the former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two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secondary windings </a:t>
            </a:r>
            <a:r>
              <a:rPr sz="2400" spc="-5" dirty="0">
                <a:latin typeface="Arial"/>
                <a:cs typeface="Arial"/>
              </a:rPr>
              <a:t>at 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sides.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0890" y="227329"/>
            <a:ext cx="3766497" cy="3903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8907" y="152400"/>
            <a:ext cx="4227404" cy="4961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0" y="353059"/>
            <a:ext cx="32512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Working </a:t>
            </a:r>
            <a:r>
              <a:rPr sz="30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1F5F"/>
                </a:solidFill>
                <a:latin typeface="Arial"/>
                <a:cs typeface="Arial"/>
              </a:rPr>
              <a:t>LVDT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138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Case</a:t>
            </a:r>
            <a:r>
              <a:rPr spc="-300" dirty="0"/>
              <a:t> </a:t>
            </a:r>
            <a:r>
              <a:rPr spc="-114" dirty="0"/>
              <a:t>1:</a:t>
            </a:r>
          </a:p>
        </p:txBody>
      </p:sp>
      <p:sp>
        <p:nvSpPr>
          <p:cNvPr id="4" name="object 4"/>
          <p:cNvSpPr/>
          <p:nvPr/>
        </p:nvSpPr>
        <p:spPr>
          <a:xfrm>
            <a:off x="4462630" y="2971800"/>
            <a:ext cx="3816275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2270" y="1101090"/>
            <a:ext cx="7742555" cy="252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applying an external force which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displacement,  </a:t>
            </a:r>
            <a:r>
              <a:rPr sz="2400" spc="-1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the core reminds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null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position </a:t>
            </a:r>
            <a:r>
              <a:rPr sz="2400" spc="-5" dirty="0">
                <a:latin typeface="Arial"/>
                <a:cs typeface="Arial"/>
              </a:rPr>
              <a:t>itself without  </a:t>
            </a:r>
            <a:r>
              <a:rPr sz="2400" spc="-10" dirty="0">
                <a:latin typeface="Arial"/>
                <a:cs typeface="Arial"/>
              </a:rPr>
              <a:t>providing any </a:t>
            </a:r>
            <a:r>
              <a:rPr sz="2400" dirty="0">
                <a:latin typeface="Arial"/>
                <a:cs typeface="Arial"/>
              </a:rPr>
              <a:t>movement </a:t>
            </a:r>
            <a:r>
              <a:rPr sz="2400" spc="-5" dirty="0">
                <a:latin typeface="Arial"/>
                <a:cs typeface="Arial"/>
              </a:rPr>
              <a:t>then the </a:t>
            </a:r>
            <a:r>
              <a:rPr sz="2400" spc="-10" dirty="0">
                <a:latin typeface="Arial"/>
                <a:cs typeface="Arial"/>
              </a:rPr>
              <a:t>voltage induced in </a:t>
            </a:r>
            <a:r>
              <a:rPr sz="2400" spc="-5" dirty="0">
                <a:latin typeface="Arial"/>
                <a:cs typeface="Arial"/>
              </a:rPr>
              <a:t>both  the secondary </a:t>
            </a:r>
            <a:r>
              <a:rPr sz="2400" spc="-10" dirty="0">
                <a:latin typeface="Arial"/>
                <a:cs typeface="Arial"/>
              </a:rPr>
              <a:t>windings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equal </a:t>
            </a:r>
            <a:r>
              <a:rPr sz="2400" spc="-5" dirty="0">
                <a:latin typeface="Arial"/>
                <a:cs typeface="Arial"/>
              </a:rPr>
              <a:t>which results in net  output is </a:t>
            </a:r>
            <a:r>
              <a:rPr sz="2400" spc="-10" dirty="0">
                <a:latin typeface="Arial"/>
                <a:cs typeface="Arial"/>
              </a:rPr>
              <a:t>equal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zero</a:t>
            </a:r>
            <a:endParaRPr sz="2400">
              <a:latin typeface="Arial"/>
              <a:cs typeface="Arial"/>
            </a:endParaRPr>
          </a:p>
          <a:p>
            <a:pPr marL="1993900">
              <a:lnSpc>
                <a:spcPct val="100000"/>
              </a:lnSpc>
              <a:spcBef>
                <a:spcPts val="24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Esec1-Esec2=0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3808729"/>
            <a:ext cx="3144252" cy="301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26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50" y="368300"/>
            <a:ext cx="32385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Working </a:t>
            </a:r>
            <a:r>
              <a:rPr sz="30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Arial"/>
                <a:cs typeface="Arial"/>
              </a:rPr>
              <a:t>LVDT: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138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Case</a:t>
            </a:r>
            <a:r>
              <a:rPr spc="-300" dirty="0"/>
              <a:t> </a:t>
            </a:r>
            <a:r>
              <a:rPr spc="-114" dirty="0"/>
              <a:t>2:</a:t>
            </a:r>
          </a:p>
        </p:txBody>
      </p:sp>
      <p:sp>
        <p:nvSpPr>
          <p:cNvPr id="4" name="object 4"/>
          <p:cNvSpPr/>
          <p:nvPr/>
        </p:nvSpPr>
        <p:spPr>
          <a:xfrm>
            <a:off x="4421074" y="3335020"/>
            <a:ext cx="3610405" cy="3075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6070" y="1024890"/>
            <a:ext cx="7723505" cy="266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external </a:t>
            </a:r>
            <a:r>
              <a:rPr sz="2400" spc="-5" dirty="0">
                <a:latin typeface="Arial"/>
                <a:cs typeface="Arial"/>
              </a:rPr>
              <a:t>force is </a:t>
            </a:r>
            <a:r>
              <a:rPr sz="2400" spc="-10" dirty="0">
                <a:latin typeface="Arial"/>
                <a:cs typeface="Arial"/>
              </a:rPr>
              <a:t>applied and </a:t>
            </a:r>
            <a:r>
              <a:rPr sz="2400" spc="-5" dirty="0">
                <a:latin typeface="Arial"/>
                <a:cs typeface="Arial"/>
              </a:rPr>
              <a:t>if the steel iron  core tends </a:t>
            </a:r>
            <a:r>
              <a:rPr sz="2400" dirty="0">
                <a:latin typeface="Arial"/>
                <a:cs typeface="Arial"/>
              </a:rPr>
              <a:t>to move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the left hand side </a:t>
            </a:r>
            <a:r>
              <a:rPr sz="2400" spc="-5" dirty="0">
                <a:latin typeface="Arial"/>
                <a:cs typeface="Arial"/>
              </a:rPr>
              <a:t>direction then  the </a:t>
            </a:r>
            <a:r>
              <a:rPr sz="2400" spc="5" dirty="0">
                <a:latin typeface="Arial"/>
                <a:cs typeface="Arial"/>
              </a:rPr>
              <a:t>emf </a:t>
            </a:r>
            <a:r>
              <a:rPr sz="2400" spc="-10" dirty="0">
                <a:latin typeface="Arial"/>
                <a:cs typeface="Arial"/>
              </a:rPr>
              <a:t>voltage induced in </a:t>
            </a:r>
            <a:r>
              <a:rPr sz="2400" spc="-5" dirty="0">
                <a:latin typeface="Arial"/>
                <a:cs typeface="Arial"/>
              </a:rPr>
              <a:t>the secondary coil is greater  when compared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emf </a:t>
            </a:r>
            <a:r>
              <a:rPr sz="2400" spc="-10" dirty="0">
                <a:latin typeface="Arial"/>
                <a:cs typeface="Arial"/>
              </a:rPr>
              <a:t>induced in </a:t>
            </a:r>
            <a:r>
              <a:rPr sz="2400" spc="-5" dirty="0">
                <a:latin typeface="Arial"/>
                <a:cs typeface="Arial"/>
              </a:rPr>
              <a:t>the secondary coil  2.</a:t>
            </a:r>
            <a:endParaRPr sz="2400">
              <a:latin typeface="Arial"/>
              <a:cs typeface="Arial"/>
            </a:endParaRPr>
          </a:p>
          <a:p>
            <a:pPr marL="12700" marR="3503929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Therefore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net </a:t>
            </a:r>
            <a:r>
              <a:rPr sz="2400" spc="-5" dirty="0">
                <a:latin typeface="Arial"/>
                <a:cs typeface="Arial"/>
              </a:rPr>
              <a:t>output will be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Esec1-Esec2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3808729"/>
            <a:ext cx="2897897" cy="265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309" y="353059"/>
            <a:ext cx="3041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Working of</a:t>
            </a:r>
            <a:r>
              <a:rPr sz="2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LVDT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138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Case</a:t>
            </a:r>
            <a:r>
              <a:rPr spc="-300" dirty="0"/>
              <a:t> </a:t>
            </a:r>
            <a:r>
              <a:rPr spc="-114" dirty="0"/>
              <a:t>3:</a:t>
            </a:r>
          </a:p>
        </p:txBody>
      </p:sp>
      <p:sp>
        <p:nvSpPr>
          <p:cNvPr id="4" name="object 4"/>
          <p:cNvSpPr/>
          <p:nvPr/>
        </p:nvSpPr>
        <p:spPr>
          <a:xfrm>
            <a:off x="4538830" y="2971800"/>
            <a:ext cx="3816275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6070" y="1101090"/>
            <a:ext cx="760984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external </a:t>
            </a:r>
            <a:r>
              <a:rPr sz="2400" spc="-5" dirty="0">
                <a:latin typeface="Arial"/>
                <a:cs typeface="Arial"/>
              </a:rPr>
              <a:t>force is </a:t>
            </a:r>
            <a:r>
              <a:rPr sz="2400" spc="-10" dirty="0">
                <a:latin typeface="Arial"/>
                <a:cs typeface="Arial"/>
              </a:rPr>
              <a:t>applied and </a:t>
            </a:r>
            <a:r>
              <a:rPr sz="2400" spc="-5" dirty="0">
                <a:latin typeface="Arial"/>
                <a:cs typeface="Arial"/>
              </a:rPr>
              <a:t>if the steel iron  core moves 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right hand side direction </a:t>
            </a:r>
            <a:r>
              <a:rPr sz="2400" spc="-5" dirty="0">
                <a:latin typeface="Arial"/>
                <a:cs typeface="Arial"/>
              </a:rPr>
              <a:t>then the </a:t>
            </a:r>
            <a:r>
              <a:rPr sz="2400" spc="5" dirty="0">
                <a:latin typeface="Arial"/>
                <a:cs typeface="Arial"/>
              </a:rPr>
              <a:t>emf  </a:t>
            </a:r>
            <a:r>
              <a:rPr sz="2400" spc="-10" dirty="0">
                <a:latin typeface="Arial"/>
                <a:cs typeface="Arial"/>
              </a:rPr>
              <a:t>induced in </a:t>
            </a:r>
            <a:r>
              <a:rPr sz="2400" spc="-5" dirty="0">
                <a:latin typeface="Arial"/>
                <a:cs typeface="Arial"/>
              </a:rPr>
              <a:t>the secondary coil </a:t>
            </a:r>
            <a:r>
              <a:rPr sz="2400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is greater when  </a:t>
            </a:r>
            <a:r>
              <a:rPr sz="2400" dirty="0">
                <a:latin typeface="Arial"/>
                <a:cs typeface="Arial"/>
              </a:rPr>
              <a:t>compared to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emf </a:t>
            </a:r>
            <a:r>
              <a:rPr sz="2400" spc="-10" dirty="0">
                <a:latin typeface="Arial"/>
                <a:cs typeface="Arial"/>
              </a:rPr>
              <a:t>voltage induced in </a:t>
            </a:r>
            <a:r>
              <a:rPr sz="2400" spc="-5" dirty="0">
                <a:latin typeface="Arial"/>
                <a:cs typeface="Arial"/>
              </a:rPr>
              <a:t>the secondary  coil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  <a:p>
            <a:pPr marL="12700" marR="362966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net </a:t>
            </a:r>
            <a:r>
              <a:rPr sz="2400" spc="-5" dirty="0">
                <a:latin typeface="Arial"/>
                <a:cs typeface="Arial"/>
              </a:rPr>
              <a:t>output voltage will be 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Esec2-Esec1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3810000"/>
            <a:ext cx="2899809" cy="2778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28</a:t>
            </a:fld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3390"/>
            <a:ext cx="3874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Advantages </a:t>
            </a:r>
            <a:r>
              <a:rPr sz="3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Arial"/>
                <a:cs typeface="Arial"/>
              </a:rPr>
              <a:t>LVDT: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1177290"/>
            <a:ext cx="6234430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Infinite resolution is present 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LVDT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arenR"/>
              <a:tabLst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High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arenR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LVDT </a:t>
            </a:r>
            <a:r>
              <a:rPr sz="2800" dirty="0">
                <a:latin typeface="Arial"/>
                <a:cs typeface="Arial"/>
              </a:rPr>
              <a:t>gives </a:t>
            </a:r>
            <a:r>
              <a:rPr sz="2800" spc="-5" dirty="0">
                <a:latin typeface="Arial"/>
                <a:cs typeface="Arial"/>
              </a:rPr>
              <a:t>High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sensitivity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arenR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Very good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linearity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ts val="3354"/>
              </a:lnSpc>
              <a:buAutoNum type="arabicParenR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Ruggedness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ts val="3354"/>
              </a:lnSpc>
              <a:buAutoNum type="arabicParenR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LVDT Provides Less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friction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arenR"/>
              <a:tabLst>
                <a:tab pos="354330" algn="l"/>
              </a:tabLst>
            </a:pPr>
            <a:r>
              <a:rPr sz="2800" dirty="0">
                <a:latin typeface="Arial"/>
                <a:cs typeface="Arial"/>
              </a:rPr>
              <a:t>Low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hysteresis</a:t>
            </a: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AutoNum type="arabicParenR"/>
              <a:tabLst>
                <a:tab pos="354330" algn="l"/>
              </a:tabLst>
            </a:pPr>
            <a:r>
              <a:rPr sz="2800" spc="-5" dirty="0">
                <a:latin typeface="Arial"/>
                <a:cs typeface="Arial"/>
              </a:rPr>
              <a:t>LVDT </a:t>
            </a:r>
            <a:r>
              <a:rPr sz="2800" dirty="0">
                <a:latin typeface="Arial"/>
                <a:cs typeface="Arial"/>
              </a:rPr>
              <a:t>gives </a:t>
            </a:r>
            <a:r>
              <a:rPr sz="2800" spc="-5" dirty="0">
                <a:latin typeface="Arial"/>
                <a:cs typeface="Arial"/>
              </a:rPr>
              <a:t>Low </a:t>
            </a:r>
            <a:r>
              <a:rPr sz="2800" spc="-10" dirty="0">
                <a:latin typeface="Arial"/>
                <a:cs typeface="Arial"/>
              </a:rPr>
              <a:t>power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consumption.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0609" y="521970"/>
            <a:ext cx="1918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ens</a:t>
            </a:r>
            <a:r>
              <a:rPr sz="44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44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080" y="1748790"/>
            <a:ext cx="208279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10" dirty="0">
                <a:latin typeface="UnDotum"/>
                <a:cs typeface="UnDotum"/>
              </a:rPr>
              <a:t></a:t>
            </a:r>
            <a:endParaRPr sz="145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930" y="1633220"/>
            <a:ext cx="72377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Device that receives </a:t>
            </a:r>
            <a:r>
              <a:rPr sz="3200" dirty="0">
                <a:latin typeface="Arial"/>
                <a:cs typeface="Arial"/>
              </a:rPr>
              <a:t>and respond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a  signal 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stimulus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3276600"/>
            <a:ext cx="2667000" cy="2058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689609"/>
            <a:ext cx="4265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Applications of</a:t>
            </a:r>
            <a:r>
              <a:rPr sz="32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Arial"/>
                <a:cs typeface="Arial"/>
              </a:rPr>
              <a:t>LVDT: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1663700"/>
            <a:ext cx="81927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2590">
              <a:lnSpc>
                <a:spcPct val="100000"/>
              </a:lnSpc>
              <a:spcBef>
                <a:spcPts val="100"/>
              </a:spcBef>
              <a:buSzPct val="95833"/>
              <a:buAutoNum type="arabicParenR"/>
              <a:tabLst>
                <a:tab pos="267335" algn="l"/>
              </a:tabLst>
            </a:pPr>
            <a:r>
              <a:rPr sz="2400" spc="-5" dirty="0">
                <a:latin typeface="Times New Roman"/>
                <a:cs typeface="Times New Roman"/>
              </a:rPr>
              <a:t>LVDT </a:t>
            </a:r>
            <a:r>
              <a:rPr sz="2400" dirty="0">
                <a:latin typeface="Times New Roman"/>
                <a:cs typeface="Times New Roman"/>
              </a:rPr>
              <a:t>is used to </a:t>
            </a:r>
            <a:r>
              <a:rPr sz="2400" spc="-5" dirty="0">
                <a:latin typeface="Times New Roman"/>
                <a:cs typeface="Times New Roman"/>
              </a:rPr>
              <a:t>measure displacement </a:t>
            </a:r>
            <a:r>
              <a:rPr sz="2400" dirty="0">
                <a:latin typeface="Times New Roman"/>
                <a:cs typeface="Times New Roman"/>
              </a:rPr>
              <a:t>ranging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fraction  </a:t>
            </a:r>
            <a:r>
              <a:rPr sz="2400" spc="-5" dirty="0">
                <a:latin typeface="Times New Roman"/>
                <a:cs typeface="Times New Roman"/>
              </a:rPr>
              <a:t>millimeter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centimeter.</a:t>
            </a:r>
            <a:endParaRPr sz="2400">
              <a:latin typeface="Times New Roman"/>
              <a:cs typeface="Times New Roman"/>
            </a:endParaRPr>
          </a:p>
          <a:p>
            <a:pPr marL="267335" marR="5080" indent="-267335">
              <a:lnSpc>
                <a:spcPct val="100000"/>
              </a:lnSpc>
              <a:buSzPct val="95833"/>
              <a:buAutoNum type="arabicParenR"/>
              <a:tabLst>
                <a:tab pos="267335" algn="l"/>
                <a:tab pos="4584065" algn="l"/>
              </a:tabLst>
            </a:pPr>
            <a:r>
              <a:rPr sz="2400" spc="-5" dirty="0">
                <a:latin typeface="Times New Roman"/>
                <a:cs typeface="Times New Roman"/>
              </a:rPr>
              <a:t>Acting </a:t>
            </a:r>
            <a:r>
              <a:rPr sz="2400" dirty="0">
                <a:latin typeface="Times New Roman"/>
                <a:cs typeface="Times New Roman"/>
              </a:rPr>
              <a:t>as a </a:t>
            </a:r>
            <a:r>
              <a:rPr sz="2400" spc="-5" dirty="0">
                <a:latin typeface="Times New Roman"/>
                <a:cs typeface="Times New Roman"/>
              </a:rPr>
              <a:t>secondary </a:t>
            </a:r>
            <a:r>
              <a:rPr sz="2400" dirty="0">
                <a:latin typeface="Times New Roman"/>
                <a:cs typeface="Times New Roman"/>
              </a:rPr>
              <a:t>transducer, </a:t>
            </a:r>
            <a:r>
              <a:rPr sz="2400" spc="-5" dirty="0">
                <a:latin typeface="Times New Roman"/>
                <a:cs typeface="Times New Roman"/>
              </a:rPr>
              <a:t>LVDT 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as a device  to </a:t>
            </a:r>
            <a:r>
              <a:rPr sz="2400" spc="-5" dirty="0">
                <a:latin typeface="Times New Roman"/>
                <a:cs typeface="Times New Roman"/>
              </a:rPr>
              <a:t>measure force,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weight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	</a:t>
            </a:r>
            <a:r>
              <a:rPr sz="2400" spc="-5" dirty="0">
                <a:latin typeface="Times New Roman"/>
                <a:cs typeface="Times New Roman"/>
              </a:rPr>
              <a:t>pressure,</a:t>
            </a:r>
            <a:r>
              <a:rPr sz="2400" dirty="0">
                <a:latin typeface="Times New Roman"/>
                <a:cs typeface="Times New Roman"/>
              </a:rPr>
              <a:t> etc..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37820"/>
            <a:ext cx="416750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Characteristics of</a:t>
            </a:r>
            <a:r>
              <a:rPr sz="28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LVDT: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853" y="1520920"/>
            <a:ext cx="7273811" cy="3700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31</a:t>
            </a:fld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720" y="619759"/>
            <a:ext cx="3714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1.5 </a:t>
            </a:r>
            <a:r>
              <a:rPr sz="2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Pneumatic</a:t>
            </a:r>
            <a:r>
              <a:rPr sz="2800"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0871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099820"/>
            <a:ext cx="7693025" cy="282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5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Pneumatic sensors </a:t>
            </a:r>
            <a:r>
              <a:rPr sz="1800" b="1" spc="-10" dirty="0">
                <a:latin typeface="Arial"/>
                <a:cs typeface="Arial"/>
              </a:rPr>
              <a:t>are </a:t>
            </a:r>
            <a:r>
              <a:rPr sz="1800" b="1" spc="-5" dirty="0">
                <a:latin typeface="Arial"/>
                <a:cs typeface="Arial"/>
              </a:rPr>
              <a:t>displacement </a:t>
            </a:r>
            <a:r>
              <a:rPr sz="1800" b="1" spc="-10" dirty="0">
                <a:latin typeface="Arial"/>
                <a:cs typeface="Arial"/>
              </a:rPr>
              <a:t>sensors and </a:t>
            </a:r>
            <a:r>
              <a:rPr sz="1800" b="1" spc="-5" dirty="0">
                <a:latin typeface="Arial"/>
                <a:cs typeface="Arial"/>
              </a:rPr>
              <a:t>use </a:t>
            </a:r>
            <a:r>
              <a:rPr sz="1800" b="1" spc="-10" dirty="0">
                <a:latin typeface="Arial"/>
                <a:cs typeface="Arial"/>
              </a:rPr>
              <a:t>compressed </a:t>
            </a:r>
            <a:r>
              <a:rPr sz="1800" b="1" spc="-5" dirty="0">
                <a:latin typeface="Arial"/>
                <a:cs typeface="Arial"/>
              </a:rPr>
              <a:t>air 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10" dirty="0">
                <a:latin typeface="Arial"/>
                <a:cs typeface="Arial"/>
              </a:rPr>
              <a:t>measure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displacement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objects. </a:t>
            </a:r>
            <a:r>
              <a:rPr sz="1800" b="1" spc="-10" dirty="0">
                <a:latin typeface="Arial"/>
                <a:cs typeface="Arial"/>
              </a:rPr>
              <a:t>Whenever </a:t>
            </a:r>
            <a:r>
              <a:rPr sz="1800" b="1" spc="-5" dirty="0">
                <a:latin typeface="Arial"/>
                <a:cs typeface="Arial"/>
              </a:rPr>
              <a:t>the body </a:t>
            </a:r>
            <a:r>
              <a:rPr sz="1800" b="1" spc="5" dirty="0">
                <a:latin typeface="Arial"/>
                <a:cs typeface="Arial"/>
              </a:rPr>
              <a:t>whose  </a:t>
            </a:r>
            <a:r>
              <a:rPr sz="1800" b="1" spc="-10" dirty="0">
                <a:latin typeface="Arial"/>
                <a:cs typeface="Arial"/>
              </a:rPr>
              <a:t>displacement </a:t>
            </a:r>
            <a:r>
              <a:rPr sz="1800" b="1" spc="20" dirty="0">
                <a:latin typeface="Arial"/>
                <a:cs typeface="Arial"/>
              </a:rPr>
              <a:t>we </a:t>
            </a:r>
            <a:r>
              <a:rPr sz="1800" b="1" spc="5" dirty="0">
                <a:latin typeface="Arial"/>
                <a:cs typeface="Arial"/>
              </a:rPr>
              <a:t>want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10" dirty="0">
                <a:latin typeface="Arial"/>
                <a:cs typeface="Arial"/>
              </a:rPr>
              <a:t>measure </a:t>
            </a:r>
            <a:r>
              <a:rPr sz="1800" b="1" spc="-5" dirty="0">
                <a:latin typeface="Arial"/>
                <a:cs typeface="Arial"/>
              </a:rPr>
              <a:t>changes its position </a:t>
            </a:r>
            <a:r>
              <a:rPr sz="1800" b="1" spc="10" dirty="0">
                <a:latin typeface="Arial"/>
                <a:cs typeface="Arial"/>
              </a:rPr>
              <a:t>will </a:t>
            </a:r>
            <a:r>
              <a:rPr sz="1800" b="1" spc="-10" dirty="0">
                <a:latin typeface="Arial"/>
                <a:cs typeface="Arial"/>
              </a:rPr>
              <a:t>result </a:t>
            </a:r>
            <a:r>
              <a:rPr sz="1800" b="1" spc="-5" dirty="0">
                <a:latin typeface="Arial"/>
                <a:cs typeface="Arial"/>
              </a:rPr>
              <a:t>in 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change in air</a:t>
            </a:r>
            <a:r>
              <a:rPr sz="1800" b="1" spc="-10" dirty="0">
                <a:latin typeface="Arial"/>
                <a:cs typeface="Arial"/>
              </a:rPr>
              <a:t> pressure.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50"/>
              </a:spcBef>
            </a:pPr>
            <a:r>
              <a:rPr sz="1800" b="1" spc="-5" dirty="0">
                <a:latin typeface="Arial"/>
                <a:cs typeface="Arial"/>
              </a:rPr>
              <a:t>If </a:t>
            </a:r>
            <a:r>
              <a:rPr sz="1800" b="1" spc="20" dirty="0">
                <a:latin typeface="Arial"/>
                <a:cs typeface="Arial"/>
              </a:rPr>
              <a:t>we </a:t>
            </a:r>
            <a:r>
              <a:rPr sz="1800" b="1" spc="-5" dirty="0">
                <a:latin typeface="Arial"/>
                <a:cs typeface="Arial"/>
              </a:rPr>
              <a:t>look at </a:t>
            </a:r>
            <a:r>
              <a:rPr sz="1800" b="1" dirty="0">
                <a:latin typeface="Arial"/>
                <a:cs typeface="Arial"/>
              </a:rPr>
              <a:t>the working </a:t>
            </a:r>
            <a:r>
              <a:rPr sz="1800" b="1" spc="-5" dirty="0">
                <a:latin typeface="Arial"/>
                <a:cs typeface="Arial"/>
              </a:rPr>
              <a:t>of pneumatic </a:t>
            </a:r>
            <a:r>
              <a:rPr sz="1800" b="1" spc="-10" dirty="0">
                <a:latin typeface="Arial"/>
                <a:cs typeface="Arial"/>
              </a:rPr>
              <a:t>sensor, </a:t>
            </a:r>
            <a:r>
              <a:rPr sz="1800" b="1" spc="20" dirty="0">
                <a:latin typeface="Arial"/>
                <a:cs typeface="Arial"/>
              </a:rPr>
              <a:t>we </a:t>
            </a:r>
            <a:r>
              <a:rPr sz="1800" b="1" spc="-15" dirty="0">
                <a:latin typeface="Arial"/>
                <a:cs typeface="Arial"/>
              </a:rPr>
              <a:t>have </a:t>
            </a:r>
            <a:r>
              <a:rPr sz="1800" b="1" dirty="0">
                <a:latin typeface="Arial"/>
                <a:cs typeface="Arial"/>
              </a:rPr>
              <a:t>low </a:t>
            </a:r>
            <a:r>
              <a:rPr sz="1800" b="1" spc="-10" dirty="0">
                <a:latin typeface="Arial"/>
                <a:cs typeface="Arial"/>
              </a:rPr>
              <a:t>pressure  </a:t>
            </a:r>
            <a:r>
              <a:rPr sz="1800" b="1" spc="-5" dirty="0">
                <a:latin typeface="Arial"/>
                <a:cs typeface="Arial"/>
              </a:rPr>
              <a:t>air </a:t>
            </a:r>
            <a:r>
              <a:rPr sz="1800" b="1" spc="-10" dirty="0">
                <a:latin typeface="Arial"/>
                <a:cs typeface="Arial"/>
              </a:rPr>
              <a:t>escape </a:t>
            </a:r>
            <a:r>
              <a:rPr sz="1800" b="1" spc="-5" dirty="0">
                <a:latin typeface="Arial"/>
                <a:cs typeface="Arial"/>
              </a:rPr>
              <a:t>from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port in </a:t>
            </a:r>
            <a:r>
              <a:rPr sz="1800" b="1" dirty="0">
                <a:latin typeface="Arial"/>
                <a:cs typeface="Arial"/>
              </a:rPr>
              <a:t>front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sensor. </a:t>
            </a:r>
            <a:r>
              <a:rPr sz="1800" b="1" spc="-5" dirty="0">
                <a:latin typeface="Arial"/>
                <a:cs typeface="Arial"/>
              </a:rPr>
              <a:t>If </a:t>
            </a:r>
            <a:r>
              <a:rPr sz="1800" b="1" spc="25" dirty="0">
                <a:latin typeface="Arial"/>
                <a:cs typeface="Arial"/>
              </a:rPr>
              <a:t>we </a:t>
            </a:r>
            <a:r>
              <a:rPr sz="1800" b="1" spc="-5" dirty="0">
                <a:latin typeface="Arial"/>
                <a:cs typeface="Arial"/>
              </a:rPr>
              <a:t>don’t </a:t>
            </a:r>
            <a:r>
              <a:rPr sz="1800" b="1" spc="-15" dirty="0">
                <a:latin typeface="Arial"/>
                <a:cs typeface="Arial"/>
              </a:rPr>
              <a:t>have </a:t>
            </a:r>
            <a:r>
              <a:rPr sz="1800" b="1" spc="-5" dirty="0">
                <a:latin typeface="Arial"/>
                <a:cs typeface="Arial"/>
              </a:rPr>
              <a:t>any object  in </a:t>
            </a:r>
            <a:r>
              <a:rPr sz="1800" b="1" dirty="0">
                <a:latin typeface="Arial"/>
                <a:cs typeface="Arial"/>
              </a:rPr>
              <a:t>front </a:t>
            </a:r>
            <a:r>
              <a:rPr sz="1800" b="1" spc="-5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sensor, </a:t>
            </a:r>
            <a:r>
              <a:rPr sz="1800" b="1" dirty="0">
                <a:latin typeface="Arial"/>
                <a:cs typeface="Arial"/>
              </a:rPr>
              <a:t>this </a:t>
            </a:r>
            <a:r>
              <a:rPr sz="1800" b="1" spc="-5" dirty="0">
                <a:latin typeface="Arial"/>
                <a:cs typeface="Arial"/>
              </a:rPr>
              <a:t>air </a:t>
            </a:r>
            <a:r>
              <a:rPr sz="1800" b="1" spc="10" dirty="0">
                <a:latin typeface="Arial"/>
                <a:cs typeface="Arial"/>
              </a:rPr>
              <a:t>will </a:t>
            </a:r>
            <a:r>
              <a:rPr sz="1800" b="1" spc="-10" dirty="0">
                <a:latin typeface="Arial"/>
                <a:cs typeface="Arial"/>
              </a:rPr>
              <a:t>escape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reduce </a:t>
            </a:r>
            <a:r>
              <a:rPr sz="1800" b="1" dirty="0">
                <a:latin typeface="Arial"/>
                <a:cs typeface="Arial"/>
              </a:rPr>
              <a:t>air </a:t>
            </a:r>
            <a:r>
              <a:rPr sz="1800" b="1" spc="-10" dirty="0">
                <a:latin typeface="Arial"/>
                <a:cs typeface="Arial"/>
              </a:rPr>
              <a:t>pressure </a:t>
            </a:r>
            <a:r>
              <a:rPr sz="1800" b="1" dirty="0">
                <a:latin typeface="Arial"/>
                <a:cs typeface="Arial"/>
              </a:rPr>
              <a:t>in the  </a:t>
            </a:r>
            <a:r>
              <a:rPr sz="1800" b="1" spc="-10" dirty="0">
                <a:latin typeface="Arial"/>
                <a:cs typeface="Arial"/>
              </a:rPr>
              <a:t>nearby </a:t>
            </a:r>
            <a:r>
              <a:rPr sz="1800" b="1" spc="-5" dirty="0">
                <a:latin typeface="Arial"/>
                <a:cs typeface="Arial"/>
              </a:rPr>
              <a:t>output port. </a:t>
            </a:r>
            <a:r>
              <a:rPr sz="1800" b="1" dirty="0">
                <a:latin typeface="Arial"/>
                <a:cs typeface="Arial"/>
              </a:rPr>
              <a:t>But </a:t>
            </a:r>
            <a:r>
              <a:rPr sz="1800" b="1" spc="-5" dirty="0">
                <a:latin typeface="Arial"/>
                <a:cs typeface="Arial"/>
              </a:rPr>
              <a:t>if </a:t>
            </a:r>
            <a:r>
              <a:rPr sz="1800" b="1" spc="20" dirty="0">
                <a:latin typeface="Arial"/>
                <a:cs typeface="Arial"/>
              </a:rPr>
              <a:t>we </a:t>
            </a:r>
            <a:r>
              <a:rPr sz="1800" b="1" spc="-15" dirty="0">
                <a:latin typeface="Arial"/>
                <a:cs typeface="Arial"/>
              </a:rPr>
              <a:t>have </a:t>
            </a:r>
            <a:r>
              <a:rPr sz="1800" b="1" spc="-5" dirty="0">
                <a:latin typeface="Arial"/>
                <a:cs typeface="Arial"/>
              </a:rPr>
              <a:t>an object </a:t>
            </a:r>
            <a:r>
              <a:rPr sz="1800" b="1" dirty="0">
                <a:latin typeface="Arial"/>
                <a:cs typeface="Arial"/>
              </a:rPr>
              <a:t>in the </a:t>
            </a:r>
            <a:r>
              <a:rPr sz="1800" b="1" spc="-5" dirty="0">
                <a:latin typeface="Arial"/>
                <a:cs typeface="Arial"/>
              </a:rPr>
              <a:t>path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compressed  </a:t>
            </a:r>
            <a:r>
              <a:rPr sz="1800" b="1" spc="-5" dirty="0">
                <a:latin typeface="Arial"/>
                <a:cs typeface="Arial"/>
              </a:rPr>
              <a:t>air </a:t>
            </a:r>
            <a:r>
              <a:rPr sz="1800" b="1" dirty="0">
                <a:latin typeface="Arial"/>
                <a:cs typeface="Arial"/>
              </a:rPr>
              <a:t>then </a:t>
            </a:r>
            <a:r>
              <a:rPr sz="1800" b="1" spc="-5" dirty="0">
                <a:latin typeface="Arial"/>
                <a:cs typeface="Arial"/>
              </a:rPr>
              <a:t>air </a:t>
            </a:r>
            <a:r>
              <a:rPr sz="1800" b="1" spc="10" dirty="0">
                <a:latin typeface="Arial"/>
                <a:cs typeface="Arial"/>
              </a:rPr>
              <a:t>will </a:t>
            </a:r>
            <a:r>
              <a:rPr sz="1800" b="1" spc="-10" dirty="0">
                <a:latin typeface="Arial"/>
                <a:cs typeface="Arial"/>
              </a:rPr>
              <a:t>escape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increase </a:t>
            </a:r>
            <a:r>
              <a:rPr sz="1800" b="1" spc="-5" dirty="0">
                <a:latin typeface="Arial"/>
                <a:cs typeface="Arial"/>
              </a:rPr>
              <a:t>air </a:t>
            </a:r>
            <a:r>
              <a:rPr sz="1800" b="1" spc="-10" dirty="0">
                <a:latin typeface="Arial"/>
                <a:cs typeface="Arial"/>
              </a:rPr>
              <a:t>pressure at sensor </a:t>
            </a:r>
            <a:r>
              <a:rPr sz="1800" b="1" spc="-5" dirty="0">
                <a:latin typeface="Arial"/>
                <a:cs typeface="Arial"/>
              </a:rPr>
              <a:t>output  port.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rise in output </a:t>
            </a:r>
            <a:r>
              <a:rPr sz="1800" b="1" spc="-10" dirty="0">
                <a:latin typeface="Arial"/>
                <a:cs typeface="Arial"/>
              </a:rPr>
              <a:t>pressure </a:t>
            </a:r>
            <a:r>
              <a:rPr sz="1800" b="1" spc="-5" dirty="0">
                <a:latin typeface="Arial"/>
                <a:cs typeface="Arial"/>
              </a:rPr>
              <a:t>depends upon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closeness </a:t>
            </a:r>
            <a:r>
              <a:rPr sz="1800" b="1" spc="-5" dirty="0">
                <a:latin typeface="Arial"/>
                <a:cs typeface="Arial"/>
              </a:rPr>
              <a:t>of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4155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539" y="3934524"/>
            <a:ext cx="7359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spc="-5" dirty="0">
                <a:latin typeface="Arial"/>
                <a:cs typeface="Arial"/>
              </a:rPr>
              <a:t>je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3962400"/>
            <a:ext cx="6800850" cy="256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87869" y="4528820"/>
            <a:ext cx="152273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These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sensors  </a:t>
            </a:r>
            <a:r>
              <a:rPr sz="1800" spc="-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used </a:t>
            </a:r>
            <a:r>
              <a:rPr sz="1800" spc="-5" dirty="0">
                <a:latin typeface="Arial"/>
                <a:cs typeface="Arial"/>
              </a:rPr>
              <a:t>to  </a:t>
            </a:r>
            <a:r>
              <a:rPr sz="1800" spc="-15" dirty="0">
                <a:latin typeface="Arial"/>
                <a:cs typeface="Arial"/>
              </a:rPr>
              <a:t>work </a:t>
            </a:r>
            <a:r>
              <a:rPr sz="1800" spc="-5" dirty="0">
                <a:latin typeface="Arial"/>
                <a:cs typeface="Arial"/>
              </a:rPr>
              <a:t>for short  </a:t>
            </a:r>
            <a:r>
              <a:rPr sz="1800" spc="-10" dirty="0">
                <a:latin typeface="Arial"/>
                <a:cs typeface="Arial"/>
              </a:rPr>
              <a:t>range  applications  ranging </a:t>
            </a:r>
            <a:r>
              <a:rPr sz="1800" spc="-5" dirty="0">
                <a:latin typeface="Arial"/>
                <a:cs typeface="Arial"/>
              </a:rPr>
              <a:t>from </a:t>
            </a:r>
            <a:r>
              <a:rPr sz="1800" dirty="0">
                <a:latin typeface="Arial"/>
                <a:cs typeface="Arial"/>
              </a:rPr>
              <a:t>3  mm to </a:t>
            </a:r>
            <a:r>
              <a:rPr sz="1800" spc="-10" dirty="0">
                <a:latin typeface="Arial"/>
                <a:cs typeface="Arial"/>
              </a:rPr>
              <a:t>12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32</a:t>
            </a:fld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0189" y="619759"/>
            <a:ext cx="3559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1.6Hall Effect</a:t>
            </a:r>
            <a:r>
              <a:rPr sz="2800"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052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7158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Hall </a:t>
            </a:r>
            <a:r>
              <a:rPr sz="1800" b="1" spc="-10" dirty="0">
                <a:latin typeface="Arial"/>
                <a:cs typeface="Arial"/>
              </a:rPr>
              <a:t>effect sensor </a:t>
            </a:r>
            <a:r>
              <a:rPr sz="1800" b="1" dirty="0">
                <a:latin typeface="Arial"/>
                <a:cs typeface="Arial"/>
              </a:rPr>
              <a:t>is a </a:t>
            </a:r>
            <a:r>
              <a:rPr sz="1800" b="1" spc="-5" dirty="0">
                <a:latin typeface="Arial"/>
                <a:cs typeface="Arial"/>
              </a:rPr>
              <a:t>transducer </a:t>
            </a:r>
            <a:r>
              <a:rPr sz="1800" b="1" dirty="0">
                <a:latin typeface="Arial"/>
                <a:cs typeface="Arial"/>
              </a:rPr>
              <a:t>that </a:t>
            </a:r>
            <a:r>
              <a:rPr sz="1800" b="1" spc="-15" dirty="0">
                <a:latin typeface="Arial"/>
                <a:cs typeface="Arial"/>
              </a:rPr>
              <a:t>varies </a:t>
            </a:r>
            <a:r>
              <a:rPr sz="1800" b="1" spc="-5" dirty="0">
                <a:latin typeface="Arial"/>
                <a:cs typeface="Arial"/>
              </a:rPr>
              <a:t>its </a:t>
            </a:r>
            <a:r>
              <a:rPr sz="1800" b="1" dirty="0">
                <a:latin typeface="Arial"/>
                <a:cs typeface="Arial"/>
              </a:rPr>
              <a:t>output </a:t>
            </a:r>
            <a:r>
              <a:rPr sz="1800" b="1" spc="-10" dirty="0">
                <a:latin typeface="Arial"/>
                <a:cs typeface="Arial"/>
              </a:rPr>
              <a:t>voltage </a:t>
            </a:r>
            <a:r>
              <a:rPr sz="1800" b="1" spc="-5" dirty="0">
                <a:latin typeface="Arial"/>
                <a:cs typeface="Arial"/>
              </a:rPr>
              <a:t>in  response </a:t>
            </a:r>
            <a:r>
              <a:rPr sz="1800" b="1" dirty="0">
                <a:latin typeface="Arial"/>
                <a:cs typeface="Arial"/>
              </a:rPr>
              <a:t>to a </a:t>
            </a:r>
            <a:r>
              <a:rPr sz="1800" b="1" spc="-5" dirty="0">
                <a:latin typeface="Arial"/>
                <a:cs typeface="Arial"/>
              </a:rPr>
              <a:t>magnetic field. Hall </a:t>
            </a:r>
            <a:r>
              <a:rPr sz="1800" b="1" spc="-10" dirty="0">
                <a:latin typeface="Arial"/>
                <a:cs typeface="Arial"/>
              </a:rPr>
              <a:t>effect </a:t>
            </a:r>
            <a:r>
              <a:rPr sz="1800" b="1" spc="-5" dirty="0">
                <a:latin typeface="Arial"/>
                <a:cs typeface="Arial"/>
              </a:rPr>
              <a:t>sensors </a:t>
            </a:r>
            <a:r>
              <a:rPr sz="1800" b="1" spc="-10" dirty="0">
                <a:latin typeface="Arial"/>
                <a:cs typeface="Arial"/>
              </a:rPr>
              <a:t>are used </a:t>
            </a:r>
            <a:r>
              <a:rPr sz="1800" b="1" dirty="0">
                <a:latin typeface="Arial"/>
                <a:cs typeface="Arial"/>
              </a:rPr>
              <a:t>for  </a:t>
            </a:r>
            <a:r>
              <a:rPr sz="1800" b="1" spc="-5" dirty="0">
                <a:latin typeface="Arial"/>
                <a:cs typeface="Arial"/>
              </a:rPr>
              <a:t>proximity </a:t>
            </a:r>
            <a:r>
              <a:rPr sz="1800" b="1" dirty="0">
                <a:latin typeface="Arial"/>
                <a:cs typeface="Arial"/>
              </a:rPr>
              <a:t>switching, </a:t>
            </a:r>
            <a:r>
              <a:rPr sz="1800" b="1" spc="-5" dirty="0">
                <a:latin typeface="Arial"/>
                <a:cs typeface="Arial"/>
              </a:rPr>
              <a:t>positioning, speed detection, and </a:t>
            </a:r>
            <a:r>
              <a:rPr sz="1800" b="1" spc="-10" dirty="0">
                <a:latin typeface="Arial"/>
                <a:cs typeface="Arial"/>
              </a:rPr>
              <a:t>current </a:t>
            </a:r>
            <a:r>
              <a:rPr sz="1800" b="1" spc="-5" dirty="0">
                <a:latin typeface="Arial"/>
                <a:cs typeface="Arial"/>
              </a:rPr>
              <a:t>sensing  applications.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5068" y="2628635"/>
            <a:ext cx="4803325" cy="4106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0" y="528320"/>
            <a:ext cx="4333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2Velocity</a:t>
            </a:r>
            <a:r>
              <a:rPr sz="40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3775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2.1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Tachogenerator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5105" y="2318963"/>
            <a:ext cx="5655564" cy="397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0829"/>
            <a:ext cx="1778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05" dirty="0">
                <a:solidFill>
                  <a:srgbClr val="009999"/>
                </a:solidFill>
                <a:latin typeface="UnDotum"/>
                <a:cs typeface="UnDotum"/>
              </a:rPr>
              <a:t></a:t>
            </a:r>
            <a:endParaRPr sz="1500">
              <a:latin typeface="UnDotum"/>
              <a:cs typeface="UnDot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311150"/>
            <a:ext cx="73380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imes New Roman"/>
                <a:cs typeface="Times New Roman"/>
              </a:rPr>
              <a:t>The semiconductor </a:t>
            </a:r>
            <a:r>
              <a:rPr sz="1500" spc="-10" dirty="0">
                <a:latin typeface="Times New Roman"/>
                <a:cs typeface="Times New Roman"/>
              </a:rPr>
              <a:t>element </a:t>
            </a:r>
            <a:r>
              <a:rPr sz="1500" dirty="0">
                <a:latin typeface="Times New Roman"/>
                <a:cs typeface="Times New Roman"/>
              </a:rPr>
              <a:t>and the </a:t>
            </a:r>
            <a:r>
              <a:rPr sz="1500" spc="-5" dirty="0">
                <a:latin typeface="Times New Roman"/>
                <a:cs typeface="Times New Roman"/>
              </a:rPr>
              <a:t>magnetic </a:t>
            </a:r>
            <a:r>
              <a:rPr sz="1500" dirty="0">
                <a:latin typeface="Times New Roman"/>
                <a:cs typeface="Times New Roman"/>
              </a:rPr>
              <a:t>source </a:t>
            </a:r>
            <a:r>
              <a:rPr sz="1500" spc="-5" dirty="0">
                <a:latin typeface="Times New Roman"/>
                <a:cs typeface="Times New Roman"/>
              </a:rPr>
              <a:t>are </a:t>
            </a:r>
            <a:r>
              <a:rPr sz="1500" dirty="0">
                <a:latin typeface="Times New Roman"/>
                <a:cs typeface="Times New Roman"/>
              </a:rPr>
              <a:t>fixed </a:t>
            </a:r>
            <a:r>
              <a:rPr sz="1500" spc="-5" dirty="0">
                <a:latin typeface="Times New Roman"/>
                <a:cs typeface="Times New Roman"/>
              </a:rPr>
              <a:t>relative </a:t>
            </a:r>
            <a:r>
              <a:rPr sz="1500" dirty="0">
                <a:latin typeface="Times New Roman"/>
                <a:cs typeface="Times New Roman"/>
              </a:rPr>
              <a:t>to one </a:t>
            </a:r>
            <a:r>
              <a:rPr sz="1500" spc="-5" dirty="0">
                <a:latin typeface="Times New Roman"/>
                <a:cs typeface="Times New Roman"/>
              </a:rPr>
              <a:t>another </a:t>
            </a:r>
            <a:r>
              <a:rPr sz="1500" dirty="0">
                <a:latin typeface="Times New Roman"/>
                <a:cs typeface="Times New Roman"/>
              </a:rPr>
              <a:t>in a single  </a:t>
            </a:r>
            <a:r>
              <a:rPr sz="1500" spc="-5" dirty="0">
                <a:latin typeface="Times New Roman"/>
                <a:cs typeface="Times New Roman"/>
              </a:rPr>
              <a:t>package.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70609"/>
            <a:ext cx="1778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05" dirty="0">
                <a:solidFill>
                  <a:srgbClr val="009999"/>
                </a:solidFill>
                <a:latin typeface="UnDotum"/>
                <a:cs typeface="UnDotum"/>
              </a:rPr>
              <a:t></a:t>
            </a:r>
            <a:endParaRPr sz="1500">
              <a:latin typeface="UnDotum"/>
              <a:cs typeface="Un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1090929"/>
            <a:ext cx="6988809" cy="48133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789"/>
              </a:lnSpc>
              <a:spcBef>
                <a:spcPts val="165"/>
              </a:spcBef>
            </a:pPr>
            <a:r>
              <a:rPr sz="1500" spc="-10" dirty="0">
                <a:latin typeface="Times New Roman"/>
                <a:cs typeface="Times New Roman"/>
              </a:rPr>
              <a:t>By </a:t>
            </a:r>
            <a:r>
              <a:rPr sz="1500" spc="-5" dirty="0">
                <a:latin typeface="Times New Roman"/>
                <a:cs typeface="Times New Roman"/>
              </a:rPr>
              <a:t>moving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ferromagnetic </a:t>
            </a:r>
            <a:r>
              <a:rPr sz="1500" spc="-10" dirty="0">
                <a:latin typeface="Times New Roman"/>
                <a:cs typeface="Times New Roman"/>
              </a:rPr>
              <a:t>member </a:t>
            </a:r>
            <a:r>
              <a:rPr sz="1500" dirty="0">
                <a:latin typeface="Times New Roman"/>
                <a:cs typeface="Times New Roman"/>
              </a:rPr>
              <a:t>into the </a:t>
            </a:r>
            <a:r>
              <a:rPr sz="1500" spc="-5" dirty="0">
                <a:latin typeface="Times New Roman"/>
                <a:cs typeface="Times New Roman"/>
              </a:rPr>
              <a:t>air gap </a:t>
            </a:r>
            <a:r>
              <a:rPr sz="1500" spc="-10" dirty="0">
                <a:latin typeface="Times New Roman"/>
                <a:cs typeface="Times New Roman"/>
              </a:rPr>
              <a:t>between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magnetic </a:t>
            </a:r>
            <a:r>
              <a:rPr sz="1500" dirty="0">
                <a:latin typeface="Times New Roman"/>
                <a:cs typeface="Times New Roman"/>
              </a:rPr>
              <a:t>source </a:t>
            </a:r>
            <a:r>
              <a:rPr sz="1500" spc="-5" dirty="0">
                <a:latin typeface="Times New Roman"/>
                <a:cs typeface="Times New Roman"/>
              </a:rPr>
              <a:t>and </a:t>
            </a:r>
            <a:r>
              <a:rPr sz="1500" dirty="0">
                <a:latin typeface="Times New Roman"/>
                <a:cs typeface="Times New Roman"/>
              </a:rPr>
              <a:t>the  </a:t>
            </a:r>
            <a:r>
              <a:rPr sz="1500" spc="-5" dirty="0">
                <a:latin typeface="Times New Roman"/>
                <a:cs typeface="Times New Roman"/>
              </a:rPr>
              <a:t>semiconductor element, </a:t>
            </a:r>
            <a:r>
              <a:rPr sz="1500" dirty="0">
                <a:latin typeface="Times New Roman"/>
                <a:cs typeface="Times New Roman"/>
              </a:rPr>
              <a:t>the flux linkage </a:t>
            </a:r>
            <a:r>
              <a:rPr sz="1500" spc="-10" dirty="0">
                <a:latin typeface="Times New Roman"/>
                <a:cs typeface="Times New Roman"/>
              </a:rPr>
              <a:t>can </a:t>
            </a:r>
            <a:r>
              <a:rPr sz="1500" dirty="0">
                <a:latin typeface="Times New Roman"/>
                <a:cs typeface="Times New Roman"/>
              </a:rPr>
              <a:t>be </a:t>
            </a:r>
            <a:r>
              <a:rPr sz="1500" spc="-5" dirty="0">
                <a:latin typeface="Times New Roman"/>
                <a:cs typeface="Times New Roman"/>
              </a:rPr>
              <a:t>altered. This changes</a:t>
            </a:r>
            <a:r>
              <a:rPr sz="1500" spc="-70" dirty="0">
                <a:latin typeface="Times New Roman"/>
                <a:cs typeface="Times New Roman"/>
              </a:rPr>
              <a:t> </a:t>
            </a:r>
            <a:r>
              <a:rPr sz="1500" spc="-65" dirty="0">
                <a:latin typeface="Times New Roman"/>
                <a:cs typeface="Times New Roman"/>
              </a:rPr>
              <a:t>Vo.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850390"/>
            <a:ext cx="1778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05" dirty="0">
                <a:solidFill>
                  <a:srgbClr val="009999"/>
                </a:solidFill>
                <a:latin typeface="UnDotum"/>
                <a:cs typeface="UnDotum"/>
              </a:rPr>
              <a:t></a:t>
            </a:r>
            <a:endParaRPr sz="15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1870709"/>
            <a:ext cx="50215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imes New Roman"/>
                <a:cs typeface="Times New Roman"/>
              </a:rPr>
              <a:t>Suitable </a:t>
            </a:r>
            <a:r>
              <a:rPr sz="1500" dirty="0">
                <a:latin typeface="Times New Roman"/>
                <a:cs typeface="Times New Roman"/>
              </a:rPr>
              <a:t>both </a:t>
            </a:r>
            <a:r>
              <a:rPr sz="1500" spc="-5" dirty="0">
                <a:latin typeface="Times New Roman"/>
                <a:cs typeface="Times New Roman"/>
              </a:rPr>
              <a:t>as an analog proximity sensor and as </a:t>
            </a:r>
            <a:r>
              <a:rPr sz="1500" dirty="0">
                <a:latin typeface="Times New Roman"/>
                <a:cs typeface="Times New Roman"/>
              </a:rPr>
              <a:t>a </a:t>
            </a:r>
            <a:r>
              <a:rPr sz="1500" spc="-5" dirty="0">
                <a:latin typeface="Times New Roman"/>
                <a:cs typeface="Times New Roman"/>
              </a:rPr>
              <a:t>limit</a:t>
            </a:r>
            <a:r>
              <a:rPr sz="1500" spc="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switch.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402840"/>
            <a:ext cx="1778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305" dirty="0">
                <a:solidFill>
                  <a:srgbClr val="009999"/>
                </a:solidFill>
                <a:latin typeface="UnDotum"/>
                <a:cs typeface="UnDotum"/>
              </a:rPr>
              <a:t></a:t>
            </a:r>
            <a:endParaRPr sz="15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421890"/>
            <a:ext cx="7466965" cy="70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500" spc="-5" dirty="0">
                <a:latin typeface="Times New Roman"/>
                <a:cs typeface="Times New Roman"/>
              </a:rPr>
              <a:t>The relationship between </a:t>
            </a:r>
            <a:r>
              <a:rPr sz="1500" dirty="0">
                <a:latin typeface="Times New Roman"/>
                <a:cs typeface="Times New Roman"/>
              </a:rPr>
              <a:t>the output </a:t>
            </a:r>
            <a:r>
              <a:rPr sz="1500" spc="-5" dirty="0">
                <a:latin typeface="Times New Roman"/>
                <a:cs typeface="Times New Roman"/>
              </a:rPr>
              <a:t>voltage </a:t>
            </a:r>
            <a:r>
              <a:rPr sz="1500" spc="-100" dirty="0">
                <a:latin typeface="Times New Roman"/>
                <a:cs typeface="Times New Roman"/>
              </a:rPr>
              <a:t>Vo </a:t>
            </a:r>
            <a:r>
              <a:rPr sz="1500" spc="-5" dirty="0">
                <a:latin typeface="Times New Roman"/>
                <a:cs typeface="Times New Roman"/>
              </a:rPr>
              <a:t>and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distance </a:t>
            </a:r>
            <a:r>
              <a:rPr sz="1500" dirty="0">
                <a:latin typeface="Times New Roman"/>
                <a:cs typeface="Times New Roman"/>
              </a:rPr>
              <a:t>of a </a:t>
            </a:r>
            <a:r>
              <a:rPr sz="1500" spc="-5" dirty="0">
                <a:latin typeface="Times New Roman"/>
                <a:cs typeface="Times New Roman"/>
              </a:rPr>
              <a:t>Hall </a:t>
            </a:r>
            <a:r>
              <a:rPr sz="1500" spc="-10" dirty="0">
                <a:latin typeface="Times New Roman"/>
                <a:cs typeface="Times New Roman"/>
              </a:rPr>
              <a:t>effect </a:t>
            </a:r>
            <a:r>
              <a:rPr sz="1500" spc="-5" dirty="0">
                <a:latin typeface="Times New Roman"/>
                <a:cs typeface="Times New Roman"/>
              </a:rPr>
              <a:t>sensor </a:t>
            </a:r>
            <a:r>
              <a:rPr sz="1500" spc="-10" dirty="0">
                <a:latin typeface="Times New Roman"/>
                <a:cs typeface="Times New Roman"/>
              </a:rPr>
              <a:t>measured  </a:t>
            </a:r>
            <a:r>
              <a:rPr sz="1500" dirty="0">
                <a:latin typeface="Times New Roman"/>
                <a:cs typeface="Times New Roman"/>
              </a:rPr>
              <a:t>from the moving </a:t>
            </a:r>
            <a:r>
              <a:rPr sz="1500" spc="-10" dirty="0">
                <a:latin typeface="Times New Roman"/>
                <a:cs typeface="Times New Roman"/>
              </a:rPr>
              <a:t>member </a:t>
            </a:r>
            <a:r>
              <a:rPr sz="1500" dirty="0">
                <a:latin typeface="Times New Roman"/>
                <a:cs typeface="Times New Roman"/>
              </a:rPr>
              <a:t>is non </a:t>
            </a:r>
            <a:r>
              <a:rPr sz="1500" spc="-15" dirty="0">
                <a:latin typeface="Times New Roman"/>
                <a:cs typeface="Times New Roman"/>
              </a:rPr>
              <a:t>linear. </a:t>
            </a:r>
            <a:r>
              <a:rPr sz="1500" spc="-5" dirty="0">
                <a:latin typeface="Times New Roman"/>
                <a:cs typeface="Times New Roman"/>
              </a:rPr>
              <a:t>Linear Hall </a:t>
            </a:r>
            <a:r>
              <a:rPr sz="1500" spc="-10" dirty="0">
                <a:latin typeface="Times New Roman"/>
                <a:cs typeface="Times New Roman"/>
              </a:rPr>
              <a:t>effect </a:t>
            </a:r>
            <a:r>
              <a:rPr sz="1500" spc="-5" dirty="0">
                <a:latin typeface="Times New Roman"/>
                <a:cs typeface="Times New Roman"/>
              </a:rPr>
              <a:t>sensors </a:t>
            </a:r>
            <a:r>
              <a:rPr sz="1500" dirty="0">
                <a:latin typeface="Times New Roman"/>
                <a:cs typeface="Times New Roman"/>
              </a:rPr>
              <a:t>use </a:t>
            </a:r>
            <a:r>
              <a:rPr sz="1500" spc="-5" dirty="0">
                <a:latin typeface="Times New Roman"/>
                <a:cs typeface="Times New Roman"/>
              </a:rPr>
              <a:t>calibration </a:t>
            </a:r>
            <a:r>
              <a:rPr sz="1500" dirty="0">
                <a:latin typeface="Times New Roman"/>
                <a:cs typeface="Times New Roman"/>
              </a:rPr>
              <a:t>to </a:t>
            </a:r>
            <a:r>
              <a:rPr sz="1500" spc="-5" dirty="0">
                <a:latin typeface="Times New Roman"/>
                <a:cs typeface="Times New Roman"/>
              </a:rPr>
              <a:t>linearize their  </a:t>
            </a:r>
            <a:r>
              <a:rPr sz="1500" dirty="0">
                <a:latin typeface="Times New Roman"/>
                <a:cs typeface="Times New Roman"/>
              </a:rPr>
              <a:t>outputs.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0" y="3200400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1810" y="5671820"/>
            <a:ext cx="2442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DIGITAL</a:t>
            </a:r>
            <a:r>
              <a:rPr sz="1600" b="1" spc="-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TACHOMETER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35</a:t>
            </a:fld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989330"/>
            <a:ext cx="386080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1524000"/>
            <a:ext cx="348615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3269" y="491490"/>
            <a:ext cx="1652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WHERE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USED: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36</a:t>
            </a:fld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532130"/>
            <a:ext cx="5867400" cy="348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3530" y="4377690"/>
            <a:ext cx="614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DIGITAL </a:t>
            </a:r>
            <a:r>
              <a:rPr sz="1800" b="1" spc="-5" dirty="0">
                <a:latin typeface="Times New Roman"/>
                <a:cs typeface="Times New Roman"/>
              </a:rPr>
              <a:t>TACHOMETER AS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MEASUREMENT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DEVICE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536786"/>
            <a:ext cx="6673850" cy="141160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83234" algn="ctr">
              <a:lnSpc>
                <a:spcPct val="100000"/>
              </a:lnSpc>
              <a:spcBef>
                <a:spcPts val="750"/>
              </a:spcBef>
            </a:pPr>
            <a:r>
              <a:rPr sz="2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2.2Pyroelectric</a:t>
            </a:r>
            <a:r>
              <a:rPr sz="280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20"/>
              </a:spcBef>
            </a:pP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This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charge leaks 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away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through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measurement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circuit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until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the 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charge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on the crystal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once again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balanced by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the charge on the 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electrodes.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8737" y="2862320"/>
            <a:ext cx="6985564" cy="2284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38</a:t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69" y="305364"/>
            <a:ext cx="6798945" cy="1790700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512445" algn="ctr">
              <a:lnSpc>
                <a:spcPct val="100000"/>
              </a:lnSpc>
              <a:spcBef>
                <a:spcPts val="1614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Cont.…</a:t>
            </a:r>
            <a:endParaRPr sz="4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20"/>
              </a:spcBef>
            </a:pPr>
            <a:r>
              <a:rPr sz="1800" b="0" i="1" spc="-10" dirty="0">
                <a:solidFill>
                  <a:srgbClr val="000000"/>
                </a:solidFill>
                <a:latin typeface="Arial"/>
                <a:cs typeface="Arial"/>
              </a:rPr>
              <a:t>Pyroelectric </a:t>
            </a:r>
            <a:r>
              <a:rPr sz="1800" b="0" i="1" spc="-5" dirty="0">
                <a:solidFill>
                  <a:srgbClr val="000000"/>
                </a:solidFill>
                <a:latin typeface="Arial"/>
                <a:cs typeface="Arial"/>
              </a:rPr>
              <a:t>(from the Greek pyr, fire, </a:t>
            </a:r>
            <a:r>
              <a:rPr sz="1800" b="0" i="1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1800" b="0" i="1" spc="-5" dirty="0">
                <a:solidFill>
                  <a:srgbClr val="000000"/>
                </a:solidFill>
                <a:latin typeface="Arial"/>
                <a:cs typeface="Arial"/>
              </a:rPr>
              <a:t>electricity) materials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e.g.  lithium tantalate,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crystalline materials </a:t>
            </a:r>
            <a:r>
              <a:rPr sz="1800" b="0" spc="-15" dirty="0">
                <a:solidFill>
                  <a:srgbClr val="000000"/>
                </a:solidFill>
                <a:latin typeface="Arial"/>
                <a:cs typeface="Arial"/>
              </a:rPr>
              <a:t>which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generate charge in 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response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heat flow.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9700" y="2424889"/>
            <a:ext cx="4868346" cy="267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7800" y="2133600"/>
            <a:ext cx="3246729" cy="32467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1190" y="5160009"/>
            <a:ext cx="3614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Polarising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10" dirty="0">
                <a:latin typeface="Arial"/>
                <a:cs typeface="Arial"/>
              </a:rPr>
              <a:t>pyroelectric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material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5000" y="5459729"/>
            <a:ext cx="25539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effect </a:t>
            </a:r>
            <a:r>
              <a:rPr sz="1800" b="1" dirty="0">
                <a:latin typeface="Arial"/>
                <a:cs typeface="Arial"/>
              </a:rPr>
              <a:t>of  </a:t>
            </a:r>
            <a:r>
              <a:rPr sz="1800" b="1" spc="-10" dirty="0">
                <a:latin typeface="Arial"/>
                <a:cs typeface="Arial"/>
              </a:rPr>
              <a:t>temperature </a:t>
            </a:r>
            <a:r>
              <a:rPr sz="1800" b="1" spc="-5" dirty="0">
                <a:latin typeface="Arial"/>
                <a:cs typeface="Arial"/>
              </a:rPr>
              <a:t>on </a:t>
            </a:r>
            <a:r>
              <a:rPr sz="1800" b="1" dirty="0">
                <a:latin typeface="Arial"/>
                <a:cs typeface="Arial"/>
              </a:rPr>
              <a:t>the  </a:t>
            </a:r>
            <a:r>
              <a:rPr sz="1800" b="1" spc="-5" dirty="0">
                <a:latin typeface="Arial"/>
                <a:cs typeface="Arial"/>
              </a:rPr>
              <a:t>amount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polarisation.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39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96127" y="3119527"/>
            <a:ext cx="1152525" cy="847725"/>
            <a:chOff x="6396127" y="3119527"/>
            <a:chExt cx="1152525" cy="847725"/>
          </a:xfrm>
        </p:grpSpPr>
        <p:sp>
          <p:nvSpPr>
            <p:cNvPr id="3" name="object 3"/>
            <p:cNvSpPr/>
            <p:nvPr/>
          </p:nvSpPr>
          <p:spPr>
            <a:xfrm>
              <a:off x="6400800" y="3124199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952500" y="0"/>
                  </a:moveTo>
                  <a:lnTo>
                    <a:pt x="189229" y="0"/>
                  </a:lnTo>
                  <a:lnTo>
                    <a:pt x="142140" y="5403"/>
                  </a:lnTo>
                  <a:lnTo>
                    <a:pt x="97837" y="20367"/>
                  </a:lnTo>
                  <a:lnTo>
                    <a:pt x="58896" y="43021"/>
                  </a:lnTo>
                  <a:lnTo>
                    <a:pt x="27892" y="71496"/>
                  </a:lnTo>
                  <a:lnTo>
                    <a:pt x="7402" y="103922"/>
                  </a:lnTo>
                  <a:lnTo>
                    <a:pt x="0" y="138429"/>
                  </a:lnTo>
                  <a:lnTo>
                    <a:pt x="0" y="698500"/>
                  </a:lnTo>
                  <a:lnTo>
                    <a:pt x="27892" y="765762"/>
                  </a:lnTo>
                  <a:lnTo>
                    <a:pt x="58896" y="794543"/>
                  </a:lnTo>
                  <a:lnTo>
                    <a:pt x="97837" y="817503"/>
                  </a:lnTo>
                  <a:lnTo>
                    <a:pt x="142140" y="832702"/>
                  </a:lnTo>
                  <a:lnTo>
                    <a:pt x="189229" y="838200"/>
                  </a:lnTo>
                  <a:lnTo>
                    <a:pt x="952500" y="838200"/>
                  </a:lnTo>
                  <a:lnTo>
                    <a:pt x="999684" y="832702"/>
                  </a:lnTo>
                  <a:lnTo>
                    <a:pt x="1044222" y="817503"/>
                  </a:lnTo>
                  <a:lnTo>
                    <a:pt x="1083468" y="794543"/>
                  </a:lnTo>
                  <a:lnTo>
                    <a:pt x="1114777" y="765762"/>
                  </a:lnTo>
                  <a:lnTo>
                    <a:pt x="1135503" y="733101"/>
                  </a:lnTo>
                  <a:lnTo>
                    <a:pt x="1143000" y="698500"/>
                  </a:lnTo>
                  <a:lnTo>
                    <a:pt x="1143000" y="138429"/>
                  </a:lnTo>
                  <a:lnTo>
                    <a:pt x="1114777" y="71496"/>
                  </a:lnTo>
                  <a:lnTo>
                    <a:pt x="1083468" y="43021"/>
                  </a:lnTo>
                  <a:lnTo>
                    <a:pt x="1044222" y="20367"/>
                  </a:lnTo>
                  <a:lnTo>
                    <a:pt x="999684" y="5403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0800" y="3124199"/>
              <a:ext cx="1143000" cy="838200"/>
            </a:xfrm>
            <a:custGeom>
              <a:avLst/>
              <a:gdLst/>
              <a:ahLst/>
              <a:cxnLst/>
              <a:rect l="l" t="t" r="r" b="b"/>
              <a:pathLst>
                <a:path w="1143000" h="838200">
                  <a:moveTo>
                    <a:pt x="189229" y="0"/>
                  </a:moveTo>
                  <a:lnTo>
                    <a:pt x="142140" y="5403"/>
                  </a:lnTo>
                  <a:lnTo>
                    <a:pt x="97837" y="20367"/>
                  </a:lnTo>
                  <a:lnTo>
                    <a:pt x="58896" y="43021"/>
                  </a:lnTo>
                  <a:lnTo>
                    <a:pt x="27892" y="71496"/>
                  </a:lnTo>
                  <a:lnTo>
                    <a:pt x="7402" y="103922"/>
                  </a:lnTo>
                  <a:lnTo>
                    <a:pt x="0" y="138429"/>
                  </a:lnTo>
                  <a:lnTo>
                    <a:pt x="0" y="243839"/>
                  </a:lnTo>
                  <a:lnTo>
                    <a:pt x="0" y="347979"/>
                  </a:lnTo>
                  <a:lnTo>
                    <a:pt x="0" y="490219"/>
                  </a:lnTo>
                  <a:lnTo>
                    <a:pt x="0" y="594360"/>
                  </a:lnTo>
                  <a:lnTo>
                    <a:pt x="0" y="698500"/>
                  </a:lnTo>
                  <a:lnTo>
                    <a:pt x="7402" y="733101"/>
                  </a:lnTo>
                  <a:lnTo>
                    <a:pt x="27892" y="765762"/>
                  </a:lnTo>
                  <a:lnTo>
                    <a:pt x="58896" y="794543"/>
                  </a:lnTo>
                  <a:lnTo>
                    <a:pt x="97837" y="817503"/>
                  </a:lnTo>
                  <a:lnTo>
                    <a:pt x="142140" y="832702"/>
                  </a:lnTo>
                  <a:lnTo>
                    <a:pt x="189229" y="838200"/>
                  </a:lnTo>
                  <a:lnTo>
                    <a:pt x="331470" y="838200"/>
                  </a:lnTo>
                  <a:lnTo>
                    <a:pt x="473709" y="838200"/>
                  </a:lnTo>
                  <a:lnTo>
                    <a:pt x="668020" y="838200"/>
                  </a:lnTo>
                  <a:lnTo>
                    <a:pt x="810259" y="838200"/>
                  </a:lnTo>
                  <a:lnTo>
                    <a:pt x="952500" y="838200"/>
                  </a:lnTo>
                  <a:lnTo>
                    <a:pt x="999684" y="832702"/>
                  </a:lnTo>
                  <a:lnTo>
                    <a:pt x="1044222" y="817503"/>
                  </a:lnTo>
                  <a:lnTo>
                    <a:pt x="1083468" y="794543"/>
                  </a:lnTo>
                  <a:lnTo>
                    <a:pt x="1114777" y="765762"/>
                  </a:lnTo>
                  <a:lnTo>
                    <a:pt x="1135503" y="733101"/>
                  </a:lnTo>
                  <a:lnTo>
                    <a:pt x="1143000" y="698500"/>
                  </a:lnTo>
                  <a:lnTo>
                    <a:pt x="1143000" y="594360"/>
                  </a:lnTo>
                  <a:lnTo>
                    <a:pt x="1143000" y="490219"/>
                  </a:lnTo>
                  <a:lnTo>
                    <a:pt x="1143000" y="347979"/>
                  </a:lnTo>
                  <a:lnTo>
                    <a:pt x="1143000" y="243839"/>
                  </a:lnTo>
                  <a:lnTo>
                    <a:pt x="1143000" y="138429"/>
                  </a:lnTo>
                  <a:lnTo>
                    <a:pt x="1135503" y="103922"/>
                  </a:lnTo>
                  <a:lnTo>
                    <a:pt x="1114777" y="71496"/>
                  </a:lnTo>
                  <a:lnTo>
                    <a:pt x="1083468" y="43021"/>
                  </a:lnTo>
                  <a:lnTo>
                    <a:pt x="1044222" y="20367"/>
                  </a:lnTo>
                  <a:lnTo>
                    <a:pt x="999684" y="5403"/>
                  </a:lnTo>
                  <a:lnTo>
                    <a:pt x="952500" y="0"/>
                  </a:lnTo>
                  <a:lnTo>
                    <a:pt x="810259" y="0"/>
                  </a:lnTo>
                  <a:lnTo>
                    <a:pt x="668020" y="0"/>
                  </a:lnTo>
                  <a:lnTo>
                    <a:pt x="473709" y="0"/>
                  </a:lnTo>
                  <a:lnTo>
                    <a:pt x="331470" y="0"/>
                  </a:lnTo>
                  <a:lnTo>
                    <a:pt x="189229" y="0"/>
                  </a:lnTo>
                  <a:close/>
                </a:path>
                <a:path w="1143000" h="838200">
                  <a:moveTo>
                    <a:pt x="0" y="0"/>
                  </a:moveTo>
                  <a:lnTo>
                    <a:pt x="0" y="0"/>
                  </a:lnTo>
                </a:path>
                <a:path w="1143000" h="838200">
                  <a:moveTo>
                    <a:pt x="1143000" y="838200"/>
                  </a:moveTo>
                  <a:lnTo>
                    <a:pt x="1143000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624319" y="3188970"/>
            <a:ext cx="69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sab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e  </a:t>
            </a:r>
            <a:r>
              <a:rPr sz="1800" i="1" spc="5" dirty="0">
                <a:latin typeface="Arial"/>
                <a:cs typeface="Arial"/>
              </a:rPr>
              <a:t>v</a:t>
            </a:r>
            <a:r>
              <a:rPr sz="1800" i="1" spc="-15" dirty="0">
                <a:latin typeface="Arial"/>
                <a:cs typeface="Arial"/>
              </a:rPr>
              <a:t>a</a:t>
            </a:r>
            <a:r>
              <a:rPr sz="1800" i="1" spc="-5" dirty="0">
                <a:latin typeface="Arial"/>
                <a:cs typeface="Arial"/>
              </a:rPr>
              <a:t>l</a:t>
            </a:r>
            <a:r>
              <a:rPr sz="1800" i="1" spc="-15" dirty="0">
                <a:latin typeface="Arial"/>
                <a:cs typeface="Arial"/>
              </a:rPr>
              <a:t>u</a:t>
            </a:r>
            <a:r>
              <a:rPr sz="1800" i="1" spc="-5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5060" y="147320"/>
            <a:ext cx="43700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</a:t>
            </a:r>
            <a:r>
              <a:rPr sz="44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Systems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890269"/>
            <a:ext cx="6899275" cy="10198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i="1" spc="-10" dirty="0">
                <a:latin typeface="Arial"/>
                <a:cs typeface="Arial"/>
              </a:rPr>
              <a:t>Typically </a:t>
            </a:r>
            <a:r>
              <a:rPr sz="1800" i="1" spc="-5" dirty="0">
                <a:latin typeface="Arial"/>
                <a:cs typeface="Arial"/>
              </a:rPr>
              <a:t>interested in </a:t>
            </a:r>
            <a:r>
              <a:rPr sz="1800" b="1" i="1" spc="-5" dirty="0">
                <a:latin typeface="Arial"/>
                <a:cs typeface="Arial"/>
              </a:rPr>
              <a:t>electronic</a:t>
            </a:r>
            <a:r>
              <a:rPr sz="1800" b="1" i="1" spc="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sensor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50"/>
              </a:spcBef>
              <a:tabLst>
                <a:tab pos="755015" algn="l"/>
              </a:tabLst>
            </a:pPr>
            <a:r>
              <a:rPr sz="2700" baseline="3086" dirty="0">
                <a:latin typeface="Arial"/>
                <a:cs typeface="Arial"/>
              </a:rPr>
              <a:t>–	</a:t>
            </a:r>
            <a:r>
              <a:rPr sz="1800" spc="-5" dirty="0">
                <a:latin typeface="Arial"/>
                <a:cs typeface="Arial"/>
              </a:rPr>
              <a:t>convert desired </a:t>
            </a:r>
            <a:r>
              <a:rPr sz="1800" spc="-10" dirty="0">
                <a:latin typeface="Arial"/>
                <a:cs typeface="Arial"/>
              </a:rPr>
              <a:t>parameter </a:t>
            </a:r>
            <a:r>
              <a:rPr sz="1800" spc="-5" dirty="0">
                <a:latin typeface="Arial"/>
                <a:cs typeface="Arial"/>
              </a:rPr>
              <a:t>into electrically </a:t>
            </a:r>
            <a:r>
              <a:rPr sz="1800" spc="-10" dirty="0">
                <a:latin typeface="Arial"/>
                <a:cs typeface="Arial"/>
              </a:rPr>
              <a:t>measurable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signal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General Electronic</a:t>
            </a: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Sensor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871979"/>
            <a:ext cx="15303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0289" y="1883409"/>
            <a:ext cx="765175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 transducer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changes </a:t>
            </a:r>
            <a:r>
              <a:rPr sz="1800" spc="-5" dirty="0">
                <a:latin typeface="Arial"/>
                <a:cs typeface="Arial"/>
              </a:rPr>
              <a:t>“real </a:t>
            </a:r>
            <a:r>
              <a:rPr sz="1800" spc="-15" dirty="0">
                <a:latin typeface="Arial"/>
                <a:cs typeface="Arial"/>
              </a:rPr>
              <a:t>world” </a:t>
            </a:r>
            <a:r>
              <a:rPr sz="1800" spc="-10" dirty="0">
                <a:latin typeface="Arial"/>
                <a:cs typeface="Arial"/>
              </a:rPr>
              <a:t>parameter </a:t>
            </a:r>
            <a:r>
              <a:rPr sz="1800" spc="-5" dirty="0">
                <a:latin typeface="Arial"/>
                <a:cs typeface="Arial"/>
              </a:rPr>
              <a:t>into electrical </a:t>
            </a:r>
            <a:r>
              <a:rPr sz="1800" spc="-10" dirty="0">
                <a:latin typeface="Arial"/>
                <a:cs typeface="Arial"/>
              </a:rPr>
              <a:t>signal 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secondary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transducer</a:t>
            </a:r>
            <a:r>
              <a:rPr sz="1800" spc="-1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converts electrical </a:t>
            </a:r>
            <a:r>
              <a:rPr sz="1800" spc="-10" dirty="0">
                <a:latin typeface="Arial"/>
                <a:cs typeface="Arial"/>
              </a:rPr>
              <a:t>signal </a:t>
            </a:r>
            <a:r>
              <a:rPr sz="1800" spc="-5" dirty="0">
                <a:latin typeface="Arial"/>
                <a:cs typeface="Arial"/>
              </a:rPr>
              <a:t>into </a:t>
            </a:r>
            <a:r>
              <a:rPr sz="1800" spc="-10" dirty="0">
                <a:latin typeface="Arial"/>
                <a:cs typeface="Arial"/>
              </a:rPr>
              <a:t>analog or digital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values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457835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F00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240" y="4591050"/>
            <a:ext cx="3418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7F00"/>
                </a:solidFill>
                <a:latin typeface="Arial"/>
                <a:cs typeface="Arial"/>
              </a:rPr>
              <a:t>Typical 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Electronic Sensor</a:t>
            </a:r>
            <a:r>
              <a:rPr sz="1800" spc="-15" dirty="0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7F00"/>
                </a:solidFill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47927" y="3043327"/>
            <a:ext cx="1533525" cy="1000125"/>
            <a:chOff x="1747927" y="3043327"/>
            <a:chExt cx="1533525" cy="1000125"/>
          </a:xfrm>
        </p:grpSpPr>
        <p:sp>
          <p:nvSpPr>
            <p:cNvPr id="13" name="object 13"/>
            <p:cNvSpPr/>
            <p:nvPr/>
          </p:nvSpPr>
          <p:spPr>
            <a:xfrm>
              <a:off x="1752599" y="3047999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974857" y="894080"/>
                  </a:moveTo>
                  <a:lnTo>
                    <a:pt x="579119" y="894080"/>
                  </a:lnTo>
                  <a:lnTo>
                    <a:pt x="609224" y="926551"/>
                  </a:lnTo>
                  <a:lnTo>
                    <a:pt x="645302" y="953292"/>
                  </a:lnTo>
                  <a:lnTo>
                    <a:pt x="686013" y="973449"/>
                  </a:lnTo>
                  <a:lnTo>
                    <a:pt x="730016" y="986170"/>
                  </a:lnTo>
                  <a:lnTo>
                    <a:pt x="775969" y="990600"/>
                  </a:lnTo>
                  <a:lnTo>
                    <a:pt x="827475" y="985578"/>
                  </a:lnTo>
                  <a:lnTo>
                    <a:pt x="875594" y="971173"/>
                  </a:lnTo>
                  <a:lnTo>
                    <a:pt x="918844" y="948372"/>
                  </a:lnTo>
                  <a:lnTo>
                    <a:pt x="955745" y="918162"/>
                  </a:lnTo>
                  <a:lnTo>
                    <a:pt x="974857" y="894080"/>
                  </a:lnTo>
                  <a:close/>
                </a:path>
                <a:path w="1524000" h="990600">
                  <a:moveTo>
                    <a:pt x="372110" y="90170"/>
                  </a:moveTo>
                  <a:lnTo>
                    <a:pt x="328302" y="94300"/>
                  </a:lnTo>
                  <a:lnTo>
                    <a:pt x="285812" y="106092"/>
                  </a:lnTo>
                  <a:lnTo>
                    <a:pt x="245956" y="124648"/>
                  </a:lnTo>
                  <a:lnTo>
                    <a:pt x="210051" y="149067"/>
                  </a:lnTo>
                  <a:lnTo>
                    <a:pt x="179414" y="178451"/>
                  </a:lnTo>
                  <a:lnTo>
                    <a:pt x="155363" y="211901"/>
                  </a:lnTo>
                  <a:lnTo>
                    <a:pt x="139213" y="248519"/>
                  </a:lnTo>
                  <a:lnTo>
                    <a:pt x="132283" y="287405"/>
                  </a:lnTo>
                  <a:lnTo>
                    <a:pt x="135889" y="327660"/>
                  </a:lnTo>
                  <a:lnTo>
                    <a:pt x="92008" y="338013"/>
                  </a:lnTo>
                  <a:lnTo>
                    <a:pt x="54589" y="358668"/>
                  </a:lnTo>
                  <a:lnTo>
                    <a:pt x="25521" y="387736"/>
                  </a:lnTo>
                  <a:lnTo>
                    <a:pt x="6695" y="423326"/>
                  </a:lnTo>
                  <a:lnTo>
                    <a:pt x="0" y="463550"/>
                  </a:lnTo>
                  <a:lnTo>
                    <a:pt x="4921" y="500002"/>
                  </a:lnTo>
                  <a:lnTo>
                    <a:pt x="19367" y="532288"/>
                  </a:lnTo>
                  <a:lnTo>
                    <a:pt x="42862" y="559097"/>
                  </a:lnTo>
                  <a:lnTo>
                    <a:pt x="74930" y="579119"/>
                  </a:lnTo>
                  <a:lnTo>
                    <a:pt x="57328" y="600035"/>
                  </a:lnTo>
                  <a:lnTo>
                    <a:pt x="44608" y="622617"/>
                  </a:lnTo>
                  <a:lnTo>
                    <a:pt x="36889" y="646628"/>
                  </a:lnTo>
                  <a:lnTo>
                    <a:pt x="34289" y="671830"/>
                  </a:lnTo>
                  <a:lnTo>
                    <a:pt x="41137" y="714623"/>
                  </a:lnTo>
                  <a:lnTo>
                    <a:pt x="61640" y="751748"/>
                  </a:lnTo>
                  <a:lnTo>
                    <a:pt x="95737" y="781192"/>
                  </a:lnTo>
                  <a:lnTo>
                    <a:pt x="143367" y="800943"/>
                  </a:lnTo>
                  <a:lnTo>
                    <a:pt x="204469" y="808989"/>
                  </a:lnTo>
                  <a:lnTo>
                    <a:pt x="231404" y="844038"/>
                  </a:lnTo>
                  <a:lnTo>
                    <a:pt x="264583" y="873901"/>
                  </a:lnTo>
                  <a:lnTo>
                    <a:pt x="303053" y="898048"/>
                  </a:lnTo>
                  <a:lnTo>
                    <a:pt x="345863" y="915952"/>
                  </a:lnTo>
                  <a:lnTo>
                    <a:pt x="392059" y="927082"/>
                  </a:lnTo>
                  <a:lnTo>
                    <a:pt x="440689" y="930910"/>
                  </a:lnTo>
                  <a:lnTo>
                    <a:pt x="506253" y="928370"/>
                  </a:lnTo>
                  <a:lnTo>
                    <a:pt x="538480" y="921067"/>
                  </a:lnTo>
                  <a:lnTo>
                    <a:pt x="556418" y="909478"/>
                  </a:lnTo>
                  <a:lnTo>
                    <a:pt x="579119" y="894080"/>
                  </a:lnTo>
                  <a:lnTo>
                    <a:pt x="974857" y="894080"/>
                  </a:lnTo>
                  <a:lnTo>
                    <a:pt x="984814" y="881532"/>
                  </a:lnTo>
                  <a:lnTo>
                    <a:pt x="1004569" y="839469"/>
                  </a:lnTo>
                  <a:lnTo>
                    <a:pt x="1220228" y="839469"/>
                  </a:lnTo>
                  <a:lnTo>
                    <a:pt x="1271332" y="800940"/>
                  </a:lnTo>
                  <a:lnTo>
                    <a:pt x="1295207" y="767716"/>
                  </a:lnTo>
                  <a:lnTo>
                    <a:pt x="1310395" y="729850"/>
                  </a:lnTo>
                  <a:lnTo>
                    <a:pt x="1315720" y="688339"/>
                  </a:lnTo>
                  <a:lnTo>
                    <a:pt x="1364446" y="677465"/>
                  </a:lnTo>
                  <a:lnTo>
                    <a:pt x="1408663" y="658570"/>
                  </a:lnTo>
                  <a:lnTo>
                    <a:pt x="1447281" y="632656"/>
                  </a:lnTo>
                  <a:lnTo>
                    <a:pt x="1479213" y="600721"/>
                  </a:lnTo>
                  <a:lnTo>
                    <a:pt x="1503368" y="563765"/>
                  </a:lnTo>
                  <a:lnTo>
                    <a:pt x="1518660" y="522788"/>
                  </a:lnTo>
                  <a:lnTo>
                    <a:pt x="1524000" y="478789"/>
                  </a:lnTo>
                  <a:lnTo>
                    <a:pt x="1520309" y="444638"/>
                  </a:lnTo>
                  <a:lnTo>
                    <a:pt x="1509712" y="411321"/>
                  </a:lnTo>
                  <a:lnTo>
                    <a:pt x="1492924" y="379670"/>
                  </a:lnTo>
                  <a:lnTo>
                    <a:pt x="1470660" y="350520"/>
                  </a:lnTo>
                  <a:lnTo>
                    <a:pt x="1477863" y="334843"/>
                  </a:lnTo>
                  <a:lnTo>
                    <a:pt x="1482566" y="318452"/>
                  </a:lnTo>
                  <a:lnTo>
                    <a:pt x="1485126" y="301585"/>
                  </a:lnTo>
                  <a:lnTo>
                    <a:pt x="1485900" y="284479"/>
                  </a:lnTo>
                  <a:lnTo>
                    <a:pt x="1479316" y="240893"/>
                  </a:lnTo>
                  <a:lnTo>
                    <a:pt x="1460662" y="201269"/>
                  </a:lnTo>
                  <a:lnTo>
                    <a:pt x="1431584" y="167436"/>
                  </a:lnTo>
                  <a:lnTo>
                    <a:pt x="1393728" y="141224"/>
                  </a:lnTo>
                  <a:lnTo>
                    <a:pt x="1348739" y="124460"/>
                  </a:lnTo>
                  <a:lnTo>
                    <a:pt x="1346847" y="119379"/>
                  </a:lnTo>
                  <a:lnTo>
                    <a:pt x="491489" y="119379"/>
                  </a:lnTo>
                  <a:lnTo>
                    <a:pt x="463549" y="106600"/>
                  </a:lnTo>
                  <a:lnTo>
                    <a:pt x="433704" y="97154"/>
                  </a:lnTo>
                  <a:lnTo>
                    <a:pt x="402907" y="91519"/>
                  </a:lnTo>
                  <a:lnTo>
                    <a:pt x="372110" y="90170"/>
                  </a:lnTo>
                  <a:close/>
                </a:path>
                <a:path w="1524000" h="990600">
                  <a:moveTo>
                    <a:pt x="1220228" y="839469"/>
                  </a:moveTo>
                  <a:lnTo>
                    <a:pt x="1004569" y="839469"/>
                  </a:lnTo>
                  <a:lnTo>
                    <a:pt x="1030009" y="851336"/>
                  </a:lnTo>
                  <a:lnTo>
                    <a:pt x="1056639" y="860107"/>
                  </a:lnTo>
                  <a:lnTo>
                    <a:pt x="1084222" y="865544"/>
                  </a:lnTo>
                  <a:lnTo>
                    <a:pt x="1112520" y="867410"/>
                  </a:lnTo>
                  <a:lnTo>
                    <a:pt x="1159365" y="862755"/>
                  </a:lnTo>
                  <a:lnTo>
                    <a:pt x="1202234" y="849459"/>
                  </a:lnTo>
                  <a:lnTo>
                    <a:pt x="1220228" y="839469"/>
                  </a:lnTo>
                  <a:close/>
                </a:path>
                <a:path w="1524000" h="990600">
                  <a:moveTo>
                    <a:pt x="659130" y="29210"/>
                  </a:moveTo>
                  <a:lnTo>
                    <a:pt x="607754" y="35440"/>
                  </a:lnTo>
                  <a:lnTo>
                    <a:pt x="561498" y="53339"/>
                  </a:lnTo>
                  <a:lnTo>
                    <a:pt x="522148" y="81716"/>
                  </a:lnTo>
                  <a:lnTo>
                    <a:pt x="491489" y="119379"/>
                  </a:lnTo>
                  <a:lnTo>
                    <a:pt x="1346847" y="119379"/>
                  </a:lnTo>
                  <a:lnTo>
                    <a:pt x="1333378" y="83230"/>
                  </a:lnTo>
                  <a:lnTo>
                    <a:pt x="1328947" y="77470"/>
                  </a:lnTo>
                  <a:lnTo>
                    <a:pt x="791210" y="77470"/>
                  </a:lnTo>
                  <a:lnTo>
                    <a:pt x="762178" y="57785"/>
                  </a:lnTo>
                  <a:lnTo>
                    <a:pt x="729456" y="42862"/>
                  </a:lnTo>
                  <a:lnTo>
                    <a:pt x="694590" y="33178"/>
                  </a:lnTo>
                  <a:lnTo>
                    <a:pt x="659130" y="29210"/>
                  </a:lnTo>
                  <a:close/>
                </a:path>
                <a:path w="1524000" h="990600">
                  <a:moveTo>
                    <a:pt x="928369" y="0"/>
                  </a:moveTo>
                  <a:lnTo>
                    <a:pt x="885864" y="5139"/>
                  </a:lnTo>
                  <a:lnTo>
                    <a:pt x="847407" y="20161"/>
                  </a:lnTo>
                  <a:lnTo>
                    <a:pt x="815141" y="44469"/>
                  </a:lnTo>
                  <a:lnTo>
                    <a:pt x="791210" y="77470"/>
                  </a:lnTo>
                  <a:lnTo>
                    <a:pt x="1328947" y="77470"/>
                  </a:lnTo>
                  <a:lnTo>
                    <a:pt x="1309413" y="52070"/>
                  </a:lnTo>
                  <a:lnTo>
                    <a:pt x="1049020" y="52070"/>
                  </a:lnTo>
                  <a:lnTo>
                    <a:pt x="1025167" y="30539"/>
                  </a:lnTo>
                  <a:lnTo>
                    <a:pt x="996315" y="14128"/>
                  </a:lnTo>
                  <a:lnTo>
                    <a:pt x="963652" y="3671"/>
                  </a:lnTo>
                  <a:lnTo>
                    <a:pt x="928369" y="0"/>
                  </a:lnTo>
                  <a:close/>
                </a:path>
                <a:path w="1524000" h="990600">
                  <a:moveTo>
                    <a:pt x="1181100" y="0"/>
                  </a:moveTo>
                  <a:lnTo>
                    <a:pt x="1143674" y="3671"/>
                  </a:lnTo>
                  <a:lnTo>
                    <a:pt x="1108392" y="14128"/>
                  </a:lnTo>
                  <a:lnTo>
                    <a:pt x="1076444" y="30539"/>
                  </a:lnTo>
                  <a:lnTo>
                    <a:pt x="1049020" y="52070"/>
                  </a:lnTo>
                  <a:lnTo>
                    <a:pt x="1309413" y="52070"/>
                  </a:lnTo>
                  <a:lnTo>
                    <a:pt x="1306921" y="48828"/>
                  </a:lnTo>
                  <a:lnTo>
                    <a:pt x="1271381" y="22595"/>
                  </a:lnTo>
                  <a:lnTo>
                    <a:pt x="1228770" y="5872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52599" y="3047999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35889" y="327660"/>
                  </a:moveTo>
                  <a:lnTo>
                    <a:pt x="132283" y="287405"/>
                  </a:lnTo>
                  <a:lnTo>
                    <a:pt x="139213" y="248519"/>
                  </a:lnTo>
                  <a:lnTo>
                    <a:pt x="155363" y="211901"/>
                  </a:lnTo>
                  <a:lnTo>
                    <a:pt x="179414" y="178451"/>
                  </a:lnTo>
                  <a:lnTo>
                    <a:pt x="210051" y="149067"/>
                  </a:lnTo>
                  <a:lnTo>
                    <a:pt x="245956" y="124648"/>
                  </a:lnTo>
                  <a:lnTo>
                    <a:pt x="285812" y="106092"/>
                  </a:lnTo>
                  <a:lnTo>
                    <a:pt x="328302" y="94300"/>
                  </a:lnTo>
                  <a:lnTo>
                    <a:pt x="372110" y="90170"/>
                  </a:lnTo>
                  <a:lnTo>
                    <a:pt x="402907" y="91519"/>
                  </a:lnTo>
                  <a:lnTo>
                    <a:pt x="433704" y="97154"/>
                  </a:lnTo>
                  <a:lnTo>
                    <a:pt x="463549" y="106600"/>
                  </a:lnTo>
                  <a:lnTo>
                    <a:pt x="491489" y="119379"/>
                  </a:lnTo>
                  <a:lnTo>
                    <a:pt x="522148" y="81716"/>
                  </a:lnTo>
                  <a:lnTo>
                    <a:pt x="561498" y="53339"/>
                  </a:lnTo>
                  <a:lnTo>
                    <a:pt x="607754" y="35440"/>
                  </a:lnTo>
                  <a:lnTo>
                    <a:pt x="659130" y="29210"/>
                  </a:lnTo>
                  <a:lnTo>
                    <a:pt x="694590" y="33178"/>
                  </a:lnTo>
                  <a:lnTo>
                    <a:pt x="729456" y="42862"/>
                  </a:lnTo>
                  <a:lnTo>
                    <a:pt x="762178" y="57785"/>
                  </a:lnTo>
                  <a:lnTo>
                    <a:pt x="791210" y="77470"/>
                  </a:lnTo>
                  <a:lnTo>
                    <a:pt x="815141" y="44469"/>
                  </a:lnTo>
                  <a:lnTo>
                    <a:pt x="847407" y="20161"/>
                  </a:lnTo>
                  <a:lnTo>
                    <a:pt x="885864" y="5139"/>
                  </a:lnTo>
                  <a:lnTo>
                    <a:pt x="928369" y="0"/>
                  </a:lnTo>
                  <a:lnTo>
                    <a:pt x="963652" y="3671"/>
                  </a:lnTo>
                  <a:lnTo>
                    <a:pt x="996315" y="14128"/>
                  </a:lnTo>
                  <a:lnTo>
                    <a:pt x="1025167" y="30539"/>
                  </a:lnTo>
                  <a:lnTo>
                    <a:pt x="1049020" y="52070"/>
                  </a:lnTo>
                  <a:lnTo>
                    <a:pt x="1076444" y="30539"/>
                  </a:lnTo>
                  <a:lnTo>
                    <a:pt x="1108392" y="14128"/>
                  </a:lnTo>
                  <a:lnTo>
                    <a:pt x="1143674" y="3671"/>
                  </a:lnTo>
                  <a:lnTo>
                    <a:pt x="1181100" y="0"/>
                  </a:lnTo>
                  <a:lnTo>
                    <a:pt x="1228770" y="5872"/>
                  </a:lnTo>
                  <a:lnTo>
                    <a:pt x="1271381" y="22595"/>
                  </a:lnTo>
                  <a:lnTo>
                    <a:pt x="1306921" y="48828"/>
                  </a:lnTo>
                  <a:lnTo>
                    <a:pt x="1333378" y="83230"/>
                  </a:lnTo>
                  <a:lnTo>
                    <a:pt x="1348739" y="124460"/>
                  </a:lnTo>
                  <a:lnTo>
                    <a:pt x="1393728" y="141224"/>
                  </a:lnTo>
                  <a:lnTo>
                    <a:pt x="1431584" y="167436"/>
                  </a:lnTo>
                  <a:lnTo>
                    <a:pt x="1460662" y="201269"/>
                  </a:lnTo>
                  <a:lnTo>
                    <a:pt x="1479316" y="240893"/>
                  </a:lnTo>
                  <a:lnTo>
                    <a:pt x="1485900" y="284479"/>
                  </a:lnTo>
                  <a:lnTo>
                    <a:pt x="1485126" y="301585"/>
                  </a:lnTo>
                  <a:lnTo>
                    <a:pt x="1482566" y="318452"/>
                  </a:lnTo>
                  <a:lnTo>
                    <a:pt x="1477863" y="334843"/>
                  </a:lnTo>
                  <a:lnTo>
                    <a:pt x="1470660" y="350520"/>
                  </a:lnTo>
                  <a:lnTo>
                    <a:pt x="1492924" y="379670"/>
                  </a:lnTo>
                  <a:lnTo>
                    <a:pt x="1509712" y="411321"/>
                  </a:lnTo>
                  <a:lnTo>
                    <a:pt x="1520309" y="444638"/>
                  </a:lnTo>
                  <a:lnTo>
                    <a:pt x="1524000" y="478789"/>
                  </a:lnTo>
                  <a:lnTo>
                    <a:pt x="1518660" y="522788"/>
                  </a:lnTo>
                  <a:lnTo>
                    <a:pt x="1503368" y="563765"/>
                  </a:lnTo>
                  <a:lnTo>
                    <a:pt x="1479213" y="600721"/>
                  </a:lnTo>
                  <a:lnTo>
                    <a:pt x="1447281" y="632656"/>
                  </a:lnTo>
                  <a:lnTo>
                    <a:pt x="1408663" y="658570"/>
                  </a:lnTo>
                  <a:lnTo>
                    <a:pt x="1364446" y="677465"/>
                  </a:lnTo>
                  <a:lnTo>
                    <a:pt x="1315720" y="688339"/>
                  </a:lnTo>
                  <a:lnTo>
                    <a:pt x="1310395" y="729850"/>
                  </a:lnTo>
                  <a:lnTo>
                    <a:pt x="1295207" y="767716"/>
                  </a:lnTo>
                  <a:lnTo>
                    <a:pt x="1271332" y="800940"/>
                  </a:lnTo>
                  <a:lnTo>
                    <a:pt x="1239949" y="828521"/>
                  </a:lnTo>
                  <a:lnTo>
                    <a:pt x="1202234" y="849459"/>
                  </a:lnTo>
                  <a:lnTo>
                    <a:pt x="1159365" y="862755"/>
                  </a:lnTo>
                  <a:lnTo>
                    <a:pt x="1112520" y="867410"/>
                  </a:lnTo>
                  <a:lnTo>
                    <a:pt x="1084222" y="865544"/>
                  </a:lnTo>
                  <a:lnTo>
                    <a:pt x="1056639" y="860107"/>
                  </a:lnTo>
                  <a:lnTo>
                    <a:pt x="1030009" y="851336"/>
                  </a:lnTo>
                  <a:lnTo>
                    <a:pt x="1004569" y="839469"/>
                  </a:lnTo>
                  <a:lnTo>
                    <a:pt x="984814" y="881532"/>
                  </a:lnTo>
                  <a:lnTo>
                    <a:pt x="955745" y="918162"/>
                  </a:lnTo>
                  <a:lnTo>
                    <a:pt x="918844" y="948372"/>
                  </a:lnTo>
                  <a:lnTo>
                    <a:pt x="875594" y="971173"/>
                  </a:lnTo>
                  <a:lnTo>
                    <a:pt x="827475" y="985578"/>
                  </a:lnTo>
                  <a:lnTo>
                    <a:pt x="775969" y="990600"/>
                  </a:lnTo>
                  <a:lnTo>
                    <a:pt x="730016" y="986170"/>
                  </a:lnTo>
                  <a:lnTo>
                    <a:pt x="686013" y="973449"/>
                  </a:lnTo>
                  <a:lnTo>
                    <a:pt x="645302" y="953292"/>
                  </a:lnTo>
                  <a:lnTo>
                    <a:pt x="609224" y="926551"/>
                  </a:lnTo>
                  <a:lnTo>
                    <a:pt x="579119" y="894080"/>
                  </a:lnTo>
                  <a:lnTo>
                    <a:pt x="556418" y="909478"/>
                  </a:lnTo>
                  <a:lnTo>
                    <a:pt x="538480" y="921067"/>
                  </a:lnTo>
                  <a:lnTo>
                    <a:pt x="506253" y="928370"/>
                  </a:lnTo>
                  <a:lnTo>
                    <a:pt x="440689" y="930910"/>
                  </a:lnTo>
                  <a:lnTo>
                    <a:pt x="392059" y="927082"/>
                  </a:lnTo>
                  <a:lnTo>
                    <a:pt x="345863" y="915952"/>
                  </a:lnTo>
                  <a:lnTo>
                    <a:pt x="303053" y="898048"/>
                  </a:lnTo>
                  <a:lnTo>
                    <a:pt x="264583" y="873901"/>
                  </a:lnTo>
                  <a:lnTo>
                    <a:pt x="231404" y="844038"/>
                  </a:lnTo>
                  <a:lnTo>
                    <a:pt x="204469" y="808989"/>
                  </a:lnTo>
                  <a:lnTo>
                    <a:pt x="143367" y="800943"/>
                  </a:lnTo>
                  <a:lnTo>
                    <a:pt x="95737" y="781192"/>
                  </a:lnTo>
                  <a:lnTo>
                    <a:pt x="61640" y="751748"/>
                  </a:lnTo>
                  <a:lnTo>
                    <a:pt x="41137" y="714623"/>
                  </a:lnTo>
                  <a:lnTo>
                    <a:pt x="34289" y="671830"/>
                  </a:lnTo>
                  <a:lnTo>
                    <a:pt x="36889" y="646628"/>
                  </a:lnTo>
                  <a:lnTo>
                    <a:pt x="44608" y="622617"/>
                  </a:lnTo>
                  <a:lnTo>
                    <a:pt x="57328" y="600035"/>
                  </a:lnTo>
                  <a:lnTo>
                    <a:pt x="74930" y="579119"/>
                  </a:lnTo>
                  <a:lnTo>
                    <a:pt x="42862" y="559097"/>
                  </a:lnTo>
                  <a:lnTo>
                    <a:pt x="19367" y="532288"/>
                  </a:lnTo>
                  <a:lnTo>
                    <a:pt x="4921" y="500002"/>
                  </a:lnTo>
                  <a:lnTo>
                    <a:pt x="0" y="463550"/>
                  </a:lnTo>
                  <a:lnTo>
                    <a:pt x="6695" y="423326"/>
                  </a:lnTo>
                  <a:lnTo>
                    <a:pt x="25521" y="387736"/>
                  </a:lnTo>
                  <a:lnTo>
                    <a:pt x="54589" y="358668"/>
                  </a:lnTo>
                  <a:lnTo>
                    <a:pt x="92008" y="338013"/>
                  </a:lnTo>
                  <a:lnTo>
                    <a:pt x="135889" y="327660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35889" y="327660"/>
                  </a:moveTo>
                  <a:lnTo>
                    <a:pt x="137675" y="336430"/>
                  </a:lnTo>
                  <a:lnTo>
                    <a:pt x="140652" y="345440"/>
                  </a:lnTo>
                  <a:lnTo>
                    <a:pt x="144105" y="354449"/>
                  </a:lnTo>
                  <a:lnTo>
                    <a:pt x="147319" y="36322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491489" y="119379"/>
                  </a:moveTo>
                  <a:lnTo>
                    <a:pt x="504229" y="125948"/>
                  </a:lnTo>
                  <a:lnTo>
                    <a:pt x="517207" y="133826"/>
                  </a:lnTo>
                  <a:lnTo>
                    <a:pt x="529709" y="142418"/>
                  </a:lnTo>
                  <a:lnTo>
                    <a:pt x="541019" y="15112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791210" y="77470"/>
                  </a:moveTo>
                  <a:lnTo>
                    <a:pt x="787082" y="85288"/>
                  </a:lnTo>
                  <a:lnTo>
                    <a:pt x="783907" y="93344"/>
                  </a:lnTo>
                  <a:lnTo>
                    <a:pt x="781208" y="101401"/>
                  </a:lnTo>
                  <a:lnTo>
                    <a:pt x="778510" y="10922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049020" y="52070"/>
                  </a:moveTo>
                  <a:lnTo>
                    <a:pt x="1042054" y="61257"/>
                  </a:lnTo>
                  <a:lnTo>
                    <a:pt x="1036161" y="71278"/>
                  </a:lnTo>
                  <a:lnTo>
                    <a:pt x="1030982" y="81537"/>
                  </a:lnTo>
                  <a:lnTo>
                    <a:pt x="1026160" y="9143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348739" y="124460"/>
                  </a:moveTo>
                  <a:lnTo>
                    <a:pt x="1350605" y="131901"/>
                  </a:lnTo>
                  <a:lnTo>
                    <a:pt x="1353185" y="141128"/>
                  </a:lnTo>
                  <a:lnTo>
                    <a:pt x="1354812" y="149641"/>
                  </a:lnTo>
                  <a:lnTo>
                    <a:pt x="1353820" y="15493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470660" y="350520"/>
                  </a:moveTo>
                  <a:lnTo>
                    <a:pt x="1460380" y="367903"/>
                  </a:lnTo>
                  <a:lnTo>
                    <a:pt x="1448435" y="383857"/>
                  </a:lnTo>
                  <a:lnTo>
                    <a:pt x="1434584" y="398383"/>
                  </a:lnTo>
                  <a:lnTo>
                    <a:pt x="1418589" y="41147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316989" y="688339"/>
                  </a:moveTo>
                  <a:lnTo>
                    <a:pt x="1315445" y="660450"/>
                  </a:lnTo>
                  <a:lnTo>
                    <a:pt x="1304025" y="624636"/>
                  </a:lnTo>
                  <a:lnTo>
                    <a:pt x="1281694" y="586384"/>
                  </a:lnTo>
                  <a:lnTo>
                    <a:pt x="1247414" y="551179"/>
                  </a:lnTo>
                  <a:lnTo>
                    <a:pt x="1200150" y="52451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1004569" y="839469"/>
                  </a:moveTo>
                  <a:lnTo>
                    <a:pt x="1008459" y="828258"/>
                  </a:lnTo>
                  <a:lnTo>
                    <a:pt x="1010919" y="817403"/>
                  </a:lnTo>
                  <a:lnTo>
                    <a:pt x="1012428" y="806787"/>
                  </a:lnTo>
                  <a:lnTo>
                    <a:pt x="1013460" y="79628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580389" y="894080"/>
                  </a:moveTo>
                  <a:lnTo>
                    <a:pt x="572492" y="885070"/>
                  </a:lnTo>
                  <a:lnTo>
                    <a:pt x="565785" y="875347"/>
                  </a:lnTo>
                  <a:lnTo>
                    <a:pt x="560030" y="865147"/>
                  </a:lnTo>
                  <a:lnTo>
                    <a:pt x="554989" y="85471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204469" y="808989"/>
                  </a:moveTo>
                  <a:lnTo>
                    <a:pt x="214193" y="807065"/>
                  </a:lnTo>
                  <a:lnTo>
                    <a:pt x="224155" y="805021"/>
                  </a:lnTo>
                  <a:lnTo>
                    <a:pt x="234116" y="802739"/>
                  </a:lnTo>
                  <a:lnTo>
                    <a:pt x="243839" y="800100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  <a:path w="1524000" h="990600">
                  <a:moveTo>
                    <a:pt x="74930" y="579119"/>
                  </a:moveTo>
                  <a:lnTo>
                    <a:pt x="93642" y="587990"/>
                  </a:lnTo>
                  <a:lnTo>
                    <a:pt x="114141" y="594836"/>
                  </a:lnTo>
                  <a:lnTo>
                    <a:pt x="137259" y="598586"/>
                  </a:lnTo>
                  <a:lnTo>
                    <a:pt x="163830" y="598169"/>
                  </a:lnTo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9539" y="3848099"/>
              <a:ext cx="254000" cy="163830"/>
            </a:xfrm>
            <a:custGeom>
              <a:avLst/>
              <a:gdLst/>
              <a:ahLst/>
              <a:cxnLst/>
              <a:rect l="l" t="t" r="r" b="b"/>
              <a:pathLst>
                <a:path w="254000" h="163829">
                  <a:moveTo>
                    <a:pt x="127000" y="0"/>
                  </a:moveTo>
                  <a:lnTo>
                    <a:pt x="77152" y="6270"/>
                  </a:lnTo>
                  <a:lnTo>
                    <a:pt x="36830" y="23494"/>
                  </a:lnTo>
                  <a:lnTo>
                    <a:pt x="9842" y="49291"/>
                  </a:lnTo>
                  <a:lnTo>
                    <a:pt x="0" y="81280"/>
                  </a:lnTo>
                  <a:lnTo>
                    <a:pt x="9842" y="114002"/>
                  </a:lnTo>
                  <a:lnTo>
                    <a:pt x="36829" y="140176"/>
                  </a:lnTo>
                  <a:lnTo>
                    <a:pt x="77152" y="157539"/>
                  </a:lnTo>
                  <a:lnTo>
                    <a:pt x="127000" y="163830"/>
                  </a:lnTo>
                  <a:lnTo>
                    <a:pt x="176847" y="157539"/>
                  </a:lnTo>
                  <a:lnTo>
                    <a:pt x="217169" y="140176"/>
                  </a:lnTo>
                  <a:lnTo>
                    <a:pt x="244157" y="114002"/>
                  </a:lnTo>
                  <a:lnTo>
                    <a:pt x="254000" y="81280"/>
                  </a:lnTo>
                  <a:lnTo>
                    <a:pt x="244157" y="49291"/>
                  </a:lnTo>
                  <a:lnTo>
                    <a:pt x="217170" y="23495"/>
                  </a:lnTo>
                  <a:lnTo>
                    <a:pt x="176847" y="627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2599" y="3047999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043939" y="800100"/>
                  </a:moveTo>
                  <a:lnTo>
                    <a:pt x="1093787" y="806370"/>
                  </a:lnTo>
                  <a:lnTo>
                    <a:pt x="1134110" y="823595"/>
                  </a:lnTo>
                  <a:lnTo>
                    <a:pt x="1161097" y="849391"/>
                  </a:lnTo>
                  <a:lnTo>
                    <a:pt x="1170939" y="881380"/>
                  </a:lnTo>
                  <a:lnTo>
                    <a:pt x="1161097" y="914102"/>
                  </a:lnTo>
                  <a:lnTo>
                    <a:pt x="1134109" y="940276"/>
                  </a:lnTo>
                  <a:lnTo>
                    <a:pt x="1093787" y="957639"/>
                  </a:lnTo>
                  <a:lnTo>
                    <a:pt x="1043939" y="963930"/>
                  </a:lnTo>
                  <a:lnTo>
                    <a:pt x="994092" y="957639"/>
                  </a:lnTo>
                  <a:lnTo>
                    <a:pt x="953769" y="940276"/>
                  </a:lnTo>
                  <a:lnTo>
                    <a:pt x="926782" y="914102"/>
                  </a:lnTo>
                  <a:lnTo>
                    <a:pt x="916939" y="881380"/>
                  </a:lnTo>
                  <a:lnTo>
                    <a:pt x="926782" y="849391"/>
                  </a:lnTo>
                  <a:lnTo>
                    <a:pt x="953769" y="823594"/>
                  </a:lnTo>
                  <a:lnTo>
                    <a:pt x="994092" y="806370"/>
                  </a:lnTo>
                  <a:lnTo>
                    <a:pt x="1043939" y="800100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22879" y="3890009"/>
              <a:ext cx="168910" cy="109220"/>
            </a:xfrm>
            <a:custGeom>
              <a:avLst/>
              <a:gdLst/>
              <a:ahLst/>
              <a:cxnLst/>
              <a:rect l="l" t="t" r="r" b="b"/>
              <a:pathLst>
                <a:path w="168910" h="109220">
                  <a:moveTo>
                    <a:pt x="83819" y="0"/>
                  </a:moveTo>
                  <a:lnTo>
                    <a:pt x="50363" y="4246"/>
                  </a:lnTo>
                  <a:lnTo>
                    <a:pt x="23812" y="15875"/>
                  </a:lnTo>
                  <a:lnTo>
                    <a:pt x="6310" y="33218"/>
                  </a:lnTo>
                  <a:lnTo>
                    <a:pt x="0" y="54609"/>
                  </a:lnTo>
                  <a:lnTo>
                    <a:pt x="6310" y="76537"/>
                  </a:lnTo>
                  <a:lnTo>
                    <a:pt x="23812" y="93821"/>
                  </a:lnTo>
                  <a:lnTo>
                    <a:pt x="50363" y="105152"/>
                  </a:lnTo>
                  <a:lnTo>
                    <a:pt x="83819" y="109219"/>
                  </a:lnTo>
                  <a:lnTo>
                    <a:pt x="117475" y="105152"/>
                  </a:lnTo>
                  <a:lnTo>
                    <a:pt x="144462" y="93821"/>
                  </a:lnTo>
                  <a:lnTo>
                    <a:pt x="162401" y="76537"/>
                  </a:lnTo>
                  <a:lnTo>
                    <a:pt x="168909" y="54609"/>
                  </a:lnTo>
                  <a:lnTo>
                    <a:pt x="162401" y="33218"/>
                  </a:lnTo>
                  <a:lnTo>
                    <a:pt x="144462" y="15875"/>
                  </a:lnTo>
                  <a:lnTo>
                    <a:pt x="117475" y="4246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52599" y="3047999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054100" y="842010"/>
                  </a:moveTo>
                  <a:lnTo>
                    <a:pt x="1087755" y="846256"/>
                  </a:lnTo>
                  <a:lnTo>
                    <a:pt x="1114742" y="857885"/>
                  </a:lnTo>
                  <a:lnTo>
                    <a:pt x="1132681" y="875228"/>
                  </a:lnTo>
                  <a:lnTo>
                    <a:pt x="1139189" y="896619"/>
                  </a:lnTo>
                  <a:lnTo>
                    <a:pt x="1132681" y="918547"/>
                  </a:lnTo>
                  <a:lnTo>
                    <a:pt x="1114742" y="935831"/>
                  </a:lnTo>
                  <a:lnTo>
                    <a:pt x="1087755" y="947162"/>
                  </a:lnTo>
                  <a:lnTo>
                    <a:pt x="1054100" y="951230"/>
                  </a:lnTo>
                  <a:lnTo>
                    <a:pt x="1020643" y="947162"/>
                  </a:lnTo>
                  <a:lnTo>
                    <a:pt x="994092" y="935831"/>
                  </a:lnTo>
                  <a:lnTo>
                    <a:pt x="976590" y="918547"/>
                  </a:lnTo>
                  <a:lnTo>
                    <a:pt x="970280" y="896619"/>
                  </a:lnTo>
                  <a:lnTo>
                    <a:pt x="976590" y="875228"/>
                  </a:lnTo>
                  <a:lnTo>
                    <a:pt x="994092" y="857885"/>
                  </a:lnTo>
                  <a:lnTo>
                    <a:pt x="1020643" y="846256"/>
                  </a:lnTo>
                  <a:lnTo>
                    <a:pt x="1054100" y="842010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41929" y="3890009"/>
              <a:ext cx="97790" cy="63500"/>
            </a:xfrm>
            <a:custGeom>
              <a:avLst/>
              <a:gdLst/>
              <a:ahLst/>
              <a:cxnLst/>
              <a:rect l="l" t="t" r="r" b="b"/>
              <a:pathLst>
                <a:path w="97789" h="63500">
                  <a:moveTo>
                    <a:pt x="48259" y="0"/>
                  </a:moveTo>
                  <a:lnTo>
                    <a:pt x="28932" y="2460"/>
                  </a:lnTo>
                  <a:lnTo>
                    <a:pt x="13652" y="9207"/>
                  </a:lnTo>
                  <a:lnTo>
                    <a:pt x="3611" y="19288"/>
                  </a:lnTo>
                  <a:lnTo>
                    <a:pt x="0" y="31750"/>
                  </a:lnTo>
                  <a:lnTo>
                    <a:pt x="3611" y="44211"/>
                  </a:lnTo>
                  <a:lnTo>
                    <a:pt x="13652" y="54292"/>
                  </a:lnTo>
                  <a:lnTo>
                    <a:pt x="28932" y="61039"/>
                  </a:lnTo>
                  <a:lnTo>
                    <a:pt x="48259" y="63500"/>
                  </a:lnTo>
                  <a:lnTo>
                    <a:pt x="67786" y="61039"/>
                  </a:lnTo>
                  <a:lnTo>
                    <a:pt x="83502" y="54292"/>
                  </a:lnTo>
                  <a:lnTo>
                    <a:pt x="93979" y="44211"/>
                  </a:lnTo>
                  <a:lnTo>
                    <a:pt x="97789" y="31750"/>
                  </a:lnTo>
                  <a:lnTo>
                    <a:pt x="93979" y="19288"/>
                  </a:lnTo>
                  <a:lnTo>
                    <a:pt x="83502" y="9207"/>
                  </a:lnTo>
                  <a:lnTo>
                    <a:pt x="67786" y="2460"/>
                  </a:lnTo>
                  <a:lnTo>
                    <a:pt x="4825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2599" y="3047999"/>
              <a:ext cx="1524000" cy="990600"/>
            </a:xfrm>
            <a:custGeom>
              <a:avLst/>
              <a:gdLst/>
              <a:ahLst/>
              <a:cxnLst/>
              <a:rect l="l" t="t" r="r" b="b"/>
              <a:pathLst>
                <a:path w="1524000" h="990600">
                  <a:moveTo>
                    <a:pt x="1037589" y="842010"/>
                  </a:moveTo>
                  <a:lnTo>
                    <a:pt x="1057116" y="844470"/>
                  </a:lnTo>
                  <a:lnTo>
                    <a:pt x="1072832" y="851217"/>
                  </a:lnTo>
                  <a:lnTo>
                    <a:pt x="1083309" y="861298"/>
                  </a:lnTo>
                  <a:lnTo>
                    <a:pt x="1087120" y="873760"/>
                  </a:lnTo>
                  <a:lnTo>
                    <a:pt x="1083309" y="886221"/>
                  </a:lnTo>
                  <a:lnTo>
                    <a:pt x="1072832" y="896302"/>
                  </a:lnTo>
                  <a:lnTo>
                    <a:pt x="1057116" y="903049"/>
                  </a:lnTo>
                  <a:lnTo>
                    <a:pt x="1037589" y="905510"/>
                  </a:lnTo>
                  <a:lnTo>
                    <a:pt x="1018262" y="903049"/>
                  </a:lnTo>
                  <a:lnTo>
                    <a:pt x="1002982" y="896302"/>
                  </a:lnTo>
                  <a:lnTo>
                    <a:pt x="992941" y="886221"/>
                  </a:lnTo>
                  <a:lnTo>
                    <a:pt x="989330" y="873760"/>
                  </a:lnTo>
                  <a:lnTo>
                    <a:pt x="992941" y="861298"/>
                  </a:lnTo>
                  <a:lnTo>
                    <a:pt x="1002982" y="851217"/>
                  </a:lnTo>
                  <a:lnTo>
                    <a:pt x="1018262" y="844470"/>
                  </a:lnTo>
                  <a:lnTo>
                    <a:pt x="1037589" y="842010"/>
                  </a:lnTo>
                  <a:close/>
                </a:path>
                <a:path w="1524000" h="990600">
                  <a:moveTo>
                    <a:pt x="0" y="0"/>
                  </a:moveTo>
                  <a:lnTo>
                    <a:pt x="0" y="0"/>
                  </a:lnTo>
                </a:path>
                <a:path w="1524000" h="990600">
                  <a:moveTo>
                    <a:pt x="1524000" y="990600"/>
                  </a:moveTo>
                  <a:lnTo>
                    <a:pt x="1524000" y="9906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76779" y="3233420"/>
            <a:ext cx="57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real  world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10037" y="3119437"/>
            <a:ext cx="1228725" cy="771525"/>
            <a:chOff x="4110037" y="3119437"/>
            <a:chExt cx="1228725" cy="771525"/>
          </a:xfrm>
        </p:grpSpPr>
        <p:sp>
          <p:nvSpPr>
            <p:cNvPr id="23" name="object 23"/>
            <p:cNvSpPr/>
            <p:nvPr/>
          </p:nvSpPr>
          <p:spPr>
            <a:xfrm>
              <a:off x="4114800" y="312420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632460" y="0"/>
                  </a:moveTo>
                  <a:lnTo>
                    <a:pt x="571500" y="0"/>
                  </a:lnTo>
                  <a:lnTo>
                    <a:pt x="542289" y="1270"/>
                  </a:lnTo>
                  <a:lnTo>
                    <a:pt x="511810" y="5079"/>
                  </a:lnTo>
                  <a:lnTo>
                    <a:pt x="482600" y="7620"/>
                  </a:lnTo>
                  <a:lnTo>
                    <a:pt x="424179" y="17779"/>
                  </a:lnTo>
                  <a:lnTo>
                    <a:pt x="396239" y="24129"/>
                  </a:lnTo>
                  <a:lnTo>
                    <a:pt x="367029" y="30479"/>
                  </a:lnTo>
                  <a:lnTo>
                    <a:pt x="340360" y="39370"/>
                  </a:lnTo>
                  <a:lnTo>
                    <a:pt x="313689" y="46989"/>
                  </a:lnTo>
                  <a:lnTo>
                    <a:pt x="287020" y="57150"/>
                  </a:lnTo>
                  <a:lnTo>
                    <a:pt x="237489" y="78739"/>
                  </a:lnTo>
                  <a:lnTo>
                    <a:pt x="191770" y="102870"/>
                  </a:lnTo>
                  <a:lnTo>
                    <a:pt x="149860" y="130810"/>
                  </a:lnTo>
                  <a:lnTo>
                    <a:pt x="130810" y="144779"/>
                  </a:lnTo>
                  <a:lnTo>
                    <a:pt x="95250" y="175260"/>
                  </a:lnTo>
                  <a:lnTo>
                    <a:pt x="52070" y="224789"/>
                  </a:lnTo>
                  <a:lnTo>
                    <a:pt x="30479" y="260350"/>
                  </a:lnTo>
                  <a:lnTo>
                    <a:pt x="15239" y="297179"/>
                  </a:lnTo>
                  <a:lnTo>
                    <a:pt x="8889" y="314960"/>
                  </a:lnTo>
                  <a:lnTo>
                    <a:pt x="3810" y="334010"/>
                  </a:lnTo>
                  <a:lnTo>
                    <a:pt x="1270" y="353060"/>
                  </a:lnTo>
                  <a:lnTo>
                    <a:pt x="0" y="372110"/>
                  </a:lnTo>
                  <a:lnTo>
                    <a:pt x="0" y="389889"/>
                  </a:lnTo>
                  <a:lnTo>
                    <a:pt x="3810" y="427989"/>
                  </a:lnTo>
                  <a:lnTo>
                    <a:pt x="15239" y="464820"/>
                  </a:lnTo>
                  <a:lnTo>
                    <a:pt x="31750" y="501650"/>
                  </a:lnTo>
                  <a:lnTo>
                    <a:pt x="53339" y="537210"/>
                  </a:lnTo>
                  <a:lnTo>
                    <a:pt x="80010" y="570230"/>
                  </a:lnTo>
                  <a:lnTo>
                    <a:pt x="113029" y="601980"/>
                  </a:lnTo>
                  <a:lnTo>
                    <a:pt x="149860" y="632460"/>
                  </a:lnTo>
                  <a:lnTo>
                    <a:pt x="171450" y="645160"/>
                  </a:lnTo>
                  <a:lnTo>
                    <a:pt x="193039" y="659130"/>
                  </a:lnTo>
                  <a:lnTo>
                    <a:pt x="238760" y="683260"/>
                  </a:lnTo>
                  <a:lnTo>
                    <a:pt x="313689" y="715010"/>
                  </a:lnTo>
                  <a:lnTo>
                    <a:pt x="341629" y="722630"/>
                  </a:lnTo>
                  <a:lnTo>
                    <a:pt x="368300" y="731519"/>
                  </a:lnTo>
                  <a:lnTo>
                    <a:pt x="425450" y="744219"/>
                  </a:lnTo>
                  <a:lnTo>
                    <a:pt x="513079" y="756919"/>
                  </a:lnTo>
                  <a:lnTo>
                    <a:pt x="603250" y="762000"/>
                  </a:lnTo>
                  <a:lnTo>
                    <a:pt x="633729" y="762000"/>
                  </a:lnTo>
                  <a:lnTo>
                    <a:pt x="664210" y="760730"/>
                  </a:lnTo>
                  <a:lnTo>
                    <a:pt x="723900" y="755650"/>
                  </a:lnTo>
                  <a:lnTo>
                    <a:pt x="753110" y="750569"/>
                  </a:lnTo>
                  <a:lnTo>
                    <a:pt x="782320" y="746760"/>
                  </a:lnTo>
                  <a:lnTo>
                    <a:pt x="811529" y="740410"/>
                  </a:lnTo>
                  <a:lnTo>
                    <a:pt x="1014729" y="690880"/>
                  </a:lnTo>
                  <a:lnTo>
                    <a:pt x="967739" y="689610"/>
                  </a:lnTo>
                  <a:lnTo>
                    <a:pt x="991870" y="678180"/>
                  </a:lnTo>
                  <a:lnTo>
                    <a:pt x="1036320" y="652780"/>
                  </a:lnTo>
                  <a:lnTo>
                    <a:pt x="1078229" y="624839"/>
                  </a:lnTo>
                  <a:lnTo>
                    <a:pt x="1113789" y="594360"/>
                  </a:lnTo>
                  <a:lnTo>
                    <a:pt x="1145539" y="562610"/>
                  </a:lnTo>
                  <a:lnTo>
                    <a:pt x="1182370" y="510539"/>
                  </a:lnTo>
                  <a:lnTo>
                    <a:pt x="1200150" y="474979"/>
                  </a:lnTo>
                  <a:lnTo>
                    <a:pt x="1212850" y="438150"/>
                  </a:lnTo>
                  <a:lnTo>
                    <a:pt x="1219200" y="400050"/>
                  </a:lnTo>
                  <a:lnTo>
                    <a:pt x="1219200" y="363220"/>
                  </a:lnTo>
                  <a:lnTo>
                    <a:pt x="1212850" y="325120"/>
                  </a:lnTo>
                  <a:lnTo>
                    <a:pt x="1201420" y="288289"/>
                  </a:lnTo>
                  <a:lnTo>
                    <a:pt x="1192529" y="270510"/>
                  </a:lnTo>
                  <a:lnTo>
                    <a:pt x="1183639" y="251460"/>
                  </a:lnTo>
                  <a:lnTo>
                    <a:pt x="1160779" y="217170"/>
                  </a:lnTo>
                  <a:lnTo>
                    <a:pt x="1131570" y="184150"/>
                  </a:lnTo>
                  <a:lnTo>
                    <a:pt x="1098550" y="152400"/>
                  </a:lnTo>
                  <a:lnTo>
                    <a:pt x="1059179" y="123189"/>
                  </a:lnTo>
                  <a:lnTo>
                    <a:pt x="1038860" y="110489"/>
                  </a:lnTo>
                  <a:lnTo>
                    <a:pt x="1017270" y="96520"/>
                  </a:lnTo>
                  <a:lnTo>
                    <a:pt x="993139" y="85089"/>
                  </a:lnTo>
                  <a:lnTo>
                    <a:pt x="970279" y="73660"/>
                  </a:lnTo>
                  <a:lnTo>
                    <a:pt x="944879" y="62229"/>
                  </a:lnTo>
                  <a:lnTo>
                    <a:pt x="866139" y="34289"/>
                  </a:lnTo>
                  <a:lnTo>
                    <a:pt x="810260" y="20320"/>
                  </a:lnTo>
                  <a:lnTo>
                    <a:pt x="751839" y="10160"/>
                  </a:lnTo>
                  <a:lnTo>
                    <a:pt x="692150" y="2539"/>
                  </a:lnTo>
                  <a:lnTo>
                    <a:pt x="632460" y="0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14800" y="312420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811529" y="740410"/>
                  </a:moveTo>
                  <a:lnTo>
                    <a:pt x="782320" y="746760"/>
                  </a:lnTo>
                  <a:lnTo>
                    <a:pt x="753110" y="750569"/>
                  </a:lnTo>
                  <a:lnTo>
                    <a:pt x="723900" y="755650"/>
                  </a:lnTo>
                  <a:lnTo>
                    <a:pt x="693420" y="758189"/>
                  </a:lnTo>
                  <a:lnTo>
                    <a:pt x="664210" y="760730"/>
                  </a:lnTo>
                  <a:lnTo>
                    <a:pt x="633729" y="762000"/>
                  </a:lnTo>
                  <a:lnTo>
                    <a:pt x="603250" y="762000"/>
                  </a:lnTo>
                  <a:lnTo>
                    <a:pt x="572770" y="760730"/>
                  </a:lnTo>
                  <a:lnTo>
                    <a:pt x="513079" y="756919"/>
                  </a:lnTo>
                  <a:lnTo>
                    <a:pt x="454660" y="749300"/>
                  </a:lnTo>
                  <a:lnTo>
                    <a:pt x="396239" y="737869"/>
                  </a:lnTo>
                  <a:lnTo>
                    <a:pt x="341629" y="722630"/>
                  </a:lnTo>
                  <a:lnTo>
                    <a:pt x="313689" y="715010"/>
                  </a:lnTo>
                  <a:lnTo>
                    <a:pt x="288289" y="704850"/>
                  </a:lnTo>
                  <a:lnTo>
                    <a:pt x="262889" y="694689"/>
                  </a:lnTo>
                  <a:lnTo>
                    <a:pt x="238760" y="683260"/>
                  </a:lnTo>
                  <a:lnTo>
                    <a:pt x="215900" y="671830"/>
                  </a:lnTo>
                  <a:lnTo>
                    <a:pt x="193039" y="659130"/>
                  </a:lnTo>
                  <a:lnTo>
                    <a:pt x="171450" y="645160"/>
                  </a:lnTo>
                  <a:lnTo>
                    <a:pt x="149860" y="632460"/>
                  </a:lnTo>
                  <a:lnTo>
                    <a:pt x="113029" y="601980"/>
                  </a:lnTo>
                  <a:lnTo>
                    <a:pt x="80010" y="570230"/>
                  </a:lnTo>
                  <a:lnTo>
                    <a:pt x="53339" y="537210"/>
                  </a:lnTo>
                  <a:lnTo>
                    <a:pt x="31750" y="501650"/>
                  </a:lnTo>
                  <a:lnTo>
                    <a:pt x="15239" y="464820"/>
                  </a:lnTo>
                  <a:lnTo>
                    <a:pt x="3810" y="427989"/>
                  </a:lnTo>
                  <a:lnTo>
                    <a:pt x="0" y="389889"/>
                  </a:lnTo>
                  <a:lnTo>
                    <a:pt x="0" y="372110"/>
                  </a:lnTo>
                  <a:lnTo>
                    <a:pt x="1270" y="353060"/>
                  </a:lnTo>
                  <a:lnTo>
                    <a:pt x="3810" y="334010"/>
                  </a:lnTo>
                  <a:lnTo>
                    <a:pt x="8889" y="314960"/>
                  </a:lnTo>
                  <a:lnTo>
                    <a:pt x="15239" y="297179"/>
                  </a:lnTo>
                  <a:lnTo>
                    <a:pt x="21589" y="278129"/>
                  </a:lnTo>
                  <a:lnTo>
                    <a:pt x="40639" y="242570"/>
                  </a:lnTo>
                  <a:lnTo>
                    <a:pt x="66039" y="208279"/>
                  </a:lnTo>
                  <a:lnTo>
                    <a:pt x="95250" y="175260"/>
                  </a:lnTo>
                  <a:lnTo>
                    <a:pt x="130810" y="144779"/>
                  </a:lnTo>
                  <a:lnTo>
                    <a:pt x="149860" y="130810"/>
                  </a:lnTo>
                  <a:lnTo>
                    <a:pt x="170179" y="115570"/>
                  </a:lnTo>
                  <a:lnTo>
                    <a:pt x="214629" y="90170"/>
                  </a:lnTo>
                  <a:lnTo>
                    <a:pt x="261620" y="67310"/>
                  </a:lnTo>
                  <a:lnTo>
                    <a:pt x="313689" y="46989"/>
                  </a:lnTo>
                  <a:lnTo>
                    <a:pt x="340360" y="39370"/>
                  </a:lnTo>
                  <a:lnTo>
                    <a:pt x="367029" y="30479"/>
                  </a:lnTo>
                  <a:lnTo>
                    <a:pt x="396239" y="24129"/>
                  </a:lnTo>
                  <a:lnTo>
                    <a:pt x="424179" y="17779"/>
                  </a:lnTo>
                  <a:lnTo>
                    <a:pt x="453389" y="12700"/>
                  </a:lnTo>
                  <a:lnTo>
                    <a:pt x="482600" y="7620"/>
                  </a:lnTo>
                  <a:lnTo>
                    <a:pt x="511810" y="5079"/>
                  </a:lnTo>
                  <a:lnTo>
                    <a:pt x="542289" y="1270"/>
                  </a:lnTo>
                  <a:lnTo>
                    <a:pt x="571500" y="0"/>
                  </a:lnTo>
                  <a:lnTo>
                    <a:pt x="601979" y="0"/>
                  </a:lnTo>
                  <a:lnTo>
                    <a:pt x="632460" y="0"/>
                  </a:lnTo>
                  <a:lnTo>
                    <a:pt x="692150" y="2539"/>
                  </a:lnTo>
                  <a:lnTo>
                    <a:pt x="751839" y="10160"/>
                  </a:lnTo>
                  <a:lnTo>
                    <a:pt x="810260" y="20320"/>
                  </a:lnTo>
                  <a:lnTo>
                    <a:pt x="866139" y="34289"/>
                  </a:lnTo>
                  <a:lnTo>
                    <a:pt x="919479" y="52070"/>
                  </a:lnTo>
                  <a:lnTo>
                    <a:pt x="970279" y="73660"/>
                  </a:lnTo>
                  <a:lnTo>
                    <a:pt x="993139" y="85089"/>
                  </a:lnTo>
                  <a:lnTo>
                    <a:pt x="1017270" y="96520"/>
                  </a:lnTo>
                  <a:lnTo>
                    <a:pt x="1038860" y="110489"/>
                  </a:lnTo>
                  <a:lnTo>
                    <a:pt x="1059179" y="123189"/>
                  </a:lnTo>
                  <a:lnTo>
                    <a:pt x="1079500" y="137160"/>
                  </a:lnTo>
                  <a:lnTo>
                    <a:pt x="1115060" y="167639"/>
                  </a:lnTo>
                  <a:lnTo>
                    <a:pt x="1146810" y="200660"/>
                  </a:lnTo>
                  <a:lnTo>
                    <a:pt x="1172210" y="233679"/>
                  </a:lnTo>
                  <a:lnTo>
                    <a:pt x="1192529" y="270510"/>
                  </a:lnTo>
                  <a:lnTo>
                    <a:pt x="1201420" y="288289"/>
                  </a:lnTo>
                  <a:lnTo>
                    <a:pt x="1207770" y="306070"/>
                  </a:lnTo>
                  <a:lnTo>
                    <a:pt x="1212850" y="325120"/>
                  </a:lnTo>
                  <a:lnTo>
                    <a:pt x="1216660" y="344170"/>
                  </a:lnTo>
                  <a:lnTo>
                    <a:pt x="1219200" y="363220"/>
                  </a:lnTo>
                  <a:lnTo>
                    <a:pt x="1219200" y="381000"/>
                  </a:lnTo>
                  <a:lnTo>
                    <a:pt x="1219200" y="400050"/>
                  </a:lnTo>
                  <a:lnTo>
                    <a:pt x="1212850" y="438150"/>
                  </a:lnTo>
                  <a:lnTo>
                    <a:pt x="1200150" y="474979"/>
                  </a:lnTo>
                  <a:lnTo>
                    <a:pt x="1182370" y="510539"/>
                  </a:lnTo>
                  <a:lnTo>
                    <a:pt x="1170939" y="528319"/>
                  </a:lnTo>
                  <a:lnTo>
                    <a:pt x="1159510" y="546100"/>
                  </a:lnTo>
                  <a:lnTo>
                    <a:pt x="1130300" y="579119"/>
                  </a:lnTo>
                  <a:lnTo>
                    <a:pt x="1096010" y="609600"/>
                  </a:lnTo>
                  <a:lnTo>
                    <a:pt x="1057910" y="638810"/>
                  </a:lnTo>
                  <a:lnTo>
                    <a:pt x="1014729" y="665480"/>
                  </a:lnTo>
                  <a:lnTo>
                    <a:pt x="967739" y="689610"/>
                  </a:lnTo>
                  <a:lnTo>
                    <a:pt x="1014729" y="690880"/>
                  </a:lnTo>
                  <a:lnTo>
                    <a:pt x="811529" y="740410"/>
                  </a:lnTo>
                  <a:close/>
                </a:path>
                <a:path w="1219200" h="762000">
                  <a:moveTo>
                    <a:pt x="0" y="0"/>
                  </a:moveTo>
                  <a:lnTo>
                    <a:pt x="0" y="0"/>
                  </a:lnTo>
                </a:path>
                <a:path w="1219200" h="762000">
                  <a:moveTo>
                    <a:pt x="1219200" y="762000"/>
                  </a:moveTo>
                  <a:lnTo>
                    <a:pt x="1219200" y="762000"/>
                  </a:lnTo>
                </a:path>
              </a:pathLst>
            </a:custGeom>
            <a:ln w="9344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33570" y="3270250"/>
            <a:ext cx="582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Arial"/>
                <a:cs typeface="Arial"/>
              </a:rPr>
              <a:t>a</a:t>
            </a:r>
            <a:r>
              <a:rPr sz="1800" i="1" spc="-5" dirty="0">
                <a:latin typeface="Arial"/>
                <a:cs typeface="Arial"/>
              </a:rPr>
              <a:t>na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o  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74670" y="3223260"/>
            <a:ext cx="1228090" cy="581660"/>
          </a:xfrm>
          <a:prstGeom prst="rect">
            <a:avLst/>
          </a:prstGeom>
          <a:ln w="19048">
            <a:solidFill>
              <a:srgbClr val="6699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83820" indent="154940">
              <a:lnSpc>
                <a:spcPct val="100000"/>
              </a:lnSpc>
              <a:spcBef>
                <a:spcPts val="370"/>
              </a:spcBef>
            </a:pPr>
            <a:r>
              <a:rPr sz="1600" b="1" spc="-10" dirty="0">
                <a:latin typeface="Arial"/>
                <a:cs typeface="Arial"/>
              </a:rPr>
              <a:t>primary  </a:t>
            </a:r>
            <a:r>
              <a:rPr sz="1600" b="1" spc="-5" dirty="0">
                <a:latin typeface="Arial"/>
                <a:cs typeface="Arial"/>
              </a:rPr>
              <a:t>tra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sd</a:t>
            </a:r>
            <a:r>
              <a:rPr sz="1600" b="1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5" dirty="0"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08270" y="3223260"/>
            <a:ext cx="1228090" cy="581660"/>
          </a:xfrm>
          <a:prstGeom prst="rect">
            <a:avLst/>
          </a:prstGeom>
          <a:ln w="19048">
            <a:solidFill>
              <a:srgbClr val="6699FF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83185" indent="19050">
              <a:lnSpc>
                <a:spcPct val="100000"/>
              </a:lnSpc>
              <a:spcBef>
                <a:spcPts val="370"/>
              </a:spcBef>
            </a:pPr>
            <a:r>
              <a:rPr sz="1600" b="1" spc="-10" dirty="0">
                <a:latin typeface="Arial"/>
                <a:cs typeface="Arial"/>
              </a:rPr>
              <a:t>secondary  </a:t>
            </a:r>
            <a:r>
              <a:rPr sz="1600" b="1" spc="-5" dirty="0">
                <a:latin typeface="Arial"/>
                <a:cs typeface="Arial"/>
              </a:rPr>
              <a:t>tra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dirty="0">
                <a:latin typeface="Arial"/>
                <a:cs typeface="Arial"/>
              </a:rPr>
              <a:t>u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5" dirty="0"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53154" y="3805554"/>
            <a:ext cx="2142490" cy="466725"/>
            <a:chOff x="3653154" y="3805554"/>
            <a:chExt cx="2142490" cy="466725"/>
          </a:xfrm>
        </p:grpSpPr>
        <p:sp>
          <p:nvSpPr>
            <p:cNvPr id="29" name="object 29"/>
            <p:cNvSpPr/>
            <p:nvPr/>
          </p:nvSpPr>
          <p:spPr>
            <a:xfrm>
              <a:off x="3657599" y="3809999"/>
              <a:ext cx="326390" cy="260350"/>
            </a:xfrm>
            <a:custGeom>
              <a:avLst/>
              <a:gdLst/>
              <a:ahLst/>
              <a:cxnLst/>
              <a:rect l="l" t="t" r="r" b="b"/>
              <a:pathLst>
                <a:path w="326389" h="260350">
                  <a:moveTo>
                    <a:pt x="0" y="0"/>
                  </a:moveTo>
                  <a:lnTo>
                    <a:pt x="326389" y="26035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56049" y="4038599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46989" y="0"/>
                  </a:moveTo>
                  <a:lnTo>
                    <a:pt x="0" y="58419"/>
                  </a:lnTo>
                  <a:lnTo>
                    <a:pt x="82550" y="7620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92419" y="3809999"/>
              <a:ext cx="398780" cy="265430"/>
            </a:xfrm>
            <a:custGeom>
              <a:avLst/>
              <a:gdLst/>
              <a:ahLst/>
              <a:cxnLst/>
              <a:rect l="l" t="t" r="r" b="b"/>
              <a:pathLst>
                <a:path w="398779" h="265429">
                  <a:moveTo>
                    <a:pt x="398779" y="0"/>
                  </a:moveTo>
                  <a:lnTo>
                    <a:pt x="0" y="26543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34000" y="4041139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41910" y="0"/>
                  </a:moveTo>
                  <a:lnTo>
                    <a:pt x="0" y="73660"/>
                  </a:lnTo>
                  <a:lnTo>
                    <a:pt x="83820" y="63500"/>
                  </a:lnTo>
                  <a:lnTo>
                    <a:pt x="419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8599" y="3886199"/>
              <a:ext cx="1295400" cy="381000"/>
            </a:xfrm>
            <a:custGeom>
              <a:avLst/>
              <a:gdLst/>
              <a:ahLst/>
              <a:cxnLst/>
              <a:rect l="l" t="t" r="r" b="b"/>
              <a:pathLst>
                <a:path w="1295400" h="381000">
                  <a:moveTo>
                    <a:pt x="1231900" y="0"/>
                  </a:moveTo>
                  <a:lnTo>
                    <a:pt x="63500" y="0"/>
                  </a:lnTo>
                  <a:lnTo>
                    <a:pt x="40183" y="5457"/>
                  </a:lnTo>
                  <a:lnTo>
                    <a:pt x="19843" y="19843"/>
                  </a:lnTo>
                  <a:lnTo>
                    <a:pt x="5457" y="40183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5457" y="340816"/>
                  </a:lnTo>
                  <a:lnTo>
                    <a:pt x="19843" y="361156"/>
                  </a:lnTo>
                  <a:lnTo>
                    <a:pt x="40183" y="375542"/>
                  </a:lnTo>
                  <a:lnTo>
                    <a:pt x="63500" y="381000"/>
                  </a:lnTo>
                  <a:lnTo>
                    <a:pt x="1231900" y="381000"/>
                  </a:lnTo>
                  <a:lnTo>
                    <a:pt x="1255216" y="375542"/>
                  </a:lnTo>
                  <a:lnTo>
                    <a:pt x="1275556" y="361156"/>
                  </a:lnTo>
                  <a:lnTo>
                    <a:pt x="1289942" y="340816"/>
                  </a:lnTo>
                  <a:lnTo>
                    <a:pt x="1295400" y="317500"/>
                  </a:lnTo>
                  <a:lnTo>
                    <a:pt x="1295400" y="63500"/>
                  </a:lnTo>
                  <a:lnTo>
                    <a:pt x="1289942" y="40183"/>
                  </a:lnTo>
                  <a:lnTo>
                    <a:pt x="1275556" y="19843"/>
                  </a:lnTo>
                  <a:lnTo>
                    <a:pt x="1255216" y="5457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38599" y="3886199"/>
              <a:ext cx="1295400" cy="381000"/>
            </a:xfrm>
            <a:custGeom>
              <a:avLst/>
              <a:gdLst/>
              <a:ahLst/>
              <a:cxnLst/>
              <a:rect l="l" t="t" r="r" b="b"/>
              <a:pathLst>
                <a:path w="1295400" h="381000">
                  <a:moveTo>
                    <a:pt x="63500" y="0"/>
                  </a:moveTo>
                  <a:lnTo>
                    <a:pt x="40183" y="5457"/>
                  </a:lnTo>
                  <a:lnTo>
                    <a:pt x="19843" y="19843"/>
                  </a:lnTo>
                  <a:lnTo>
                    <a:pt x="5457" y="40183"/>
                  </a:lnTo>
                  <a:lnTo>
                    <a:pt x="0" y="63500"/>
                  </a:lnTo>
                  <a:lnTo>
                    <a:pt x="0" y="317500"/>
                  </a:lnTo>
                  <a:lnTo>
                    <a:pt x="5457" y="340816"/>
                  </a:lnTo>
                  <a:lnTo>
                    <a:pt x="19843" y="361156"/>
                  </a:lnTo>
                  <a:lnTo>
                    <a:pt x="40183" y="375542"/>
                  </a:lnTo>
                  <a:lnTo>
                    <a:pt x="63500" y="381000"/>
                  </a:lnTo>
                  <a:lnTo>
                    <a:pt x="1231900" y="381000"/>
                  </a:lnTo>
                  <a:lnTo>
                    <a:pt x="1255216" y="375542"/>
                  </a:lnTo>
                  <a:lnTo>
                    <a:pt x="1275556" y="361156"/>
                  </a:lnTo>
                  <a:lnTo>
                    <a:pt x="1289942" y="340816"/>
                  </a:lnTo>
                  <a:lnTo>
                    <a:pt x="1295400" y="317500"/>
                  </a:lnTo>
                  <a:lnTo>
                    <a:pt x="1295400" y="63500"/>
                  </a:lnTo>
                  <a:lnTo>
                    <a:pt x="1289942" y="40183"/>
                  </a:lnTo>
                  <a:lnTo>
                    <a:pt x="1275556" y="19843"/>
                  </a:lnTo>
                  <a:lnTo>
                    <a:pt x="1255216" y="5457"/>
                  </a:lnTo>
                  <a:lnTo>
                    <a:pt x="1231900" y="0"/>
                  </a:lnTo>
                  <a:lnTo>
                    <a:pt x="63500" y="0"/>
                  </a:lnTo>
                  <a:close/>
                </a:path>
                <a:path w="1295400" h="381000">
                  <a:moveTo>
                    <a:pt x="0" y="0"/>
                  </a:moveTo>
                  <a:lnTo>
                    <a:pt x="0" y="0"/>
                  </a:lnTo>
                </a:path>
                <a:path w="1295400" h="381000">
                  <a:moveTo>
                    <a:pt x="1295400" y="381000"/>
                  </a:moveTo>
                  <a:lnTo>
                    <a:pt x="1295400" y="381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273550" y="3818890"/>
            <a:ext cx="82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spc="-592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i="1" spc="-395" dirty="0">
                <a:latin typeface="Arial"/>
                <a:cs typeface="Arial"/>
              </a:rPr>
              <a:t>s</a:t>
            </a:r>
            <a:r>
              <a:rPr sz="2700" b="1" spc="-592" baseline="-2623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spc="-395" dirty="0">
                <a:latin typeface="Arial"/>
                <a:cs typeface="Arial"/>
              </a:rPr>
              <a:t>i</a:t>
            </a:r>
            <a:r>
              <a:rPr sz="2700" b="1" spc="-592" baseline="-2623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i="1" spc="-395" dirty="0">
                <a:latin typeface="Arial"/>
                <a:cs typeface="Arial"/>
              </a:rPr>
              <a:t>g</a:t>
            </a:r>
            <a:r>
              <a:rPr sz="2700" b="1" spc="-592" baseline="-2623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i="1" spc="-395" dirty="0">
                <a:latin typeface="Arial"/>
                <a:cs typeface="Arial"/>
              </a:rPr>
              <a:t>n</a:t>
            </a:r>
            <a:r>
              <a:rPr sz="2700" b="1" spc="-592" baseline="-2623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i="1" spc="-395" dirty="0">
                <a:latin typeface="Arial"/>
                <a:cs typeface="Arial"/>
              </a:rPr>
              <a:t>al</a:t>
            </a:r>
            <a:r>
              <a:rPr sz="2700" b="1" spc="-592" baseline="-26234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700" baseline="-26234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71637" y="5353367"/>
            <a:ext cx="1304925" cy="466725"/>
            <a:chOff x="1671637" y="5353367"/>
            <a:chExt cx="1304925" cy="466725"/>
          </a:xfrm>
        </p:grpSpPr>
        <p:sp>
          <p:nvSpPr>
            <p:cNvPr id="37" name="object 37"/>
            <p:cNvSpPr/>
            <p:nvPr/>
          </p:nvSpPr>
          <p:spPr>
            <a:xfrm>
              <a:off x="1676400" y="5358129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1219200" y="0"/>
                  </a:moveTo>
                  <a:lnTo>
                    <a:pt x="76200" y="0"/>
                  </a:lnTo>
                  <a:lnTo>
                    <a:pt x="48220" y="6548"/>
                  </a:lnTo>
                  <a:lnTo>
                    <a:pt x="23812" y="23812"/>
                  </a:lnTo>
                  <a:lnTo>
                    <a:pt x="6548" y="48220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548" y="408979"/>
                  </a:lnTo>
                  <a:lnTo>
                    <a:pt x="23812" y="433387"/>
                  </a:lnTo>
                  <a:lnTo>
                    <a:pt x="48220" y="450651"/>
                  </a:lnTo>
                  <a:lnTo>
                    <a:pt x="76200" y="457200"/>
                  </a:lnTo>
                  <a:lnTo>
                    <a:pt x="1219200" y="457200"/>
                  </a:lnTo>
                  <a:lnTo>
                    <a:pt x="1247179" y="450651"/>
                  </a:lnTo>
                  <a:lnTo>
                    <a:pt x="1271587" y="433387"/>
                  </a:lnTo>
                  <a:lnTo>
                    <a:pt x="1288851" y="408979"/>
                  </a:lnTo>
                  <a:lnTo>
                    <a:pt x="1295400" y="381000"/>
                  </a:lnTo>
                  <a:lnTo>
                    <a:pt x="1295400" y="76200"/>
                  </a:lnTo>
                  <a:lnTo>
                    <a:pt x="1288851" y="48220"/>
                  </a:lnTo>
                  <a:lnTo>
                    <a:pt x="1271587" y="23812"/>
                  </a:lnTo>
                  <a:lnTo>
                    <a:pt x="1247179" y="6548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6400" y="5358129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76200" y="0"/>
                  </a:moveTo>
                  <a:lnTo>
                    <a:pt x="48220" y="6548"/>
                  </a:lnTo>
                  <a:lnTo>
                    <a:pt x="23812" y="23812"/>
                  </a:lnTo>
                  <a:lnTo>
                    <a:pt x="6548" y="48220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6548" y="408979"/>
                  </a:lnTo>
                  <a:lnTo>
                    <a:pt x="23812" y="433387"/>
                  </a:lnTo>
                  <a:lnTo>
                    <a:pt x="48220" y="450651"/>
                  </a:lnTo>
                  <a:lnTo>
                    <a:pt x="76200" y="457200"/>
                  </a:lnTo>
                  <a:lnTo>
                    <a:pt x="1219200" y="457200"/>
                  </a:lnTo>
                  <a:lnTo>
                    <a:pt x="1247179" y="450651"/>
                  </a:lnTo>
                  <a:lnTo>
                    <a:pt x="1271587" y="433387"/>
                  </a:lnTo>
                  <a:lnTo>
                    <a:pt x="1288851" y="408979"/>
                  </a:lnTo>
                  <a:lnTo>
                    <a:pt x="1295400" y="381000"/>
                  </a:lnTo>
                  <a:lnTo>
                    <a:pt x="1295400" y="76200"/>
                  </a:lnTo>
                  <a:lnTo>
                    <a:pt x="1288851" y="48220"/>
                  </a:lnTo>
                  <a:lnTo>
                    <a:pt x="1271587" y="23812"/>
                  </a:lnTo>
                  <a:lnTo>
                    <a:pt x="1247179" y="6548"/>
                  </a:lnTo>
                  <a:lnTo>
                    <a:pt x="1219200" y="0"/>
                  </a:lnTo>
                  <a:lnTo>
                    <a:pt x="76200" y="0"/>
                  </a:lnTo>
                  <a:close/>
                </a:path>
                <a:path w="1295400" h="457200">
                  <a:moveTo>
                    <a:pt x="0" y="0"/>
                  </a:moveTo>
                  <a:lnTo>
                    <a:pt x="0" y="0"/>
                  </a:lnTo>
                </a:path>
                <a:path w="1295400" h="457200">
                  <a:moveTo>
                    <a:pt x="1295400" y="457200"/>
                  </a:moveTo>
                  <a:lnTo>
                    <a:pt x="1295400" y="457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938020" y="5436870"/>
            <a:ext cx="774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sensor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01469" y="554862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30" h="76200">
                <a:moveTo>
                  <a:pt x="0" y="0"/>
                </a:moveTo>
                <a:lnTo>
                  <a:pt x="0" y="76200"/>
                </a:lnTo>
                <a:lnTo>
                  <a:pt x="7493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86740" y="5162550"/>
            <a:ext cx="10356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7620" indent="39370">
              <a:lnSpc>
                <a:spcPct val="100000"/>
              </a:lnSpc>
              <a:spcBef>
                <a:spcPts val="100"/>
              </a:spcBef>
              <a:tabLst>
                <a:tab pos="1019175" algn="l"/>
              </a:tabLst>
            </a:pPr>
            <a:r>
              <a:rPr sz="1400" spc="-5" dirty="0">
                <a:latin typeface="Arial"/>
                <a:cs typeface="Arial"/>
              </a:rPr>
              <a:t>input 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signal	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(measurand)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262437" y="5199697"/>
            <a:ext cx="1838325" cy="848994"/>
            <a:chOff x="4262437" y="5199697"/>
            <a:chExt cx="1838325" cy="848994"/>
          </a:xfrm>
        </p:grpSpPr>
        <p:sp>
          <p:nvSpPr>
            <p:cNvPr id="43" name="object 43"/>
            <p:cNvSpPr/>
            <p:nvPr/>
          </p:nvSpPr>
          <p:spPr>
            <a:xfrm>
              <a:off x="4267200" y="5204459"/>
              <a:ext cx="1828800" cy="839469"/>
            </a:xfrm>
            <a:custGeom>
              <a:avLst/>
              <a:gdLst/>
              <a:ahLst/>
              <a:cxnLst/>
              <a:rect l="l" t="t" r="r" b="b"/>
              <a:pathLst>
                <a:path w="1828800" h="839470">
                  <a:moveTo>
                    <a:pt x="1689100" y="0"/>
                  </a:moveTo>
                  <a:lnTo>
                    <a:pt x="139700" y="0"/>
                  </a:ln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699"/>
                  </a:lnTo>
                  <a:lnTo>
                    <a:pt x="0" y="699769"/>
                  </a:lnTo>
                  <a:lnTo>
                    <a:pt x="7823" y="741121"/>
                  </a:lnTo>
                  <a:lnTo>
                    <a:pt x="29057" y="779119"/>
                  </a:lnTo>
                  <a:lnTo>
                    <a:pt x="60350" y="810412"/>
                  </a:lnTo>
                  <a:lnTo>
                    <a:pt x="98348" y="831646"/>
                  </a:lnTo>
                  <a:lnTo>
                    <a:pt x="139700" y="839469"/>
                  </a:lnTo>
                  <a:lnTo>
                    <a:pt x="1689100" y="839469"/>
                  </a:lnTo>
                  <a:lnTo>
                    <a:pt x="1730451" y="831646"/>
                  </a:lnTo>
                  <a:lnTo>
                    <a:pt x="1768449" y="810412"/>
                  </a:lnTo>
                  <a:lnTo>
                    <a:pt x="1799742" y="779119"/>
                  </a:lnTo>
                  <a:lnTo>
                    <a:pt x="1820976" y="741121"/>
                  </a:lnTo>
                  <a:lnTo>
                    <a:pt x="1828800" y="699769"/>
                  </a:lnTo>
                  <a:lnTo>
                    <a:pt x="1828800" y="139699"/>
                  </a:lnTo>
                  <a:lnTo>
                    <a:pt x="1820976" y="98348"/>
                  </a:lnTo>
                  <a:lnTo>
                    <a:pt x="1799742" y="60350"/>
                  </a:lnTo>
                  <a:lnTo>
                    <a:pt x="1768449" y="29057"/>
                  </a:lnTo>
                  <a:lnTo>
                    <a:pt x="1730451" y="7823"/>
                  </a:lnTo>
                  <a:lnTo>
                    <a:pt x="1689100" y="0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67200" y="5204459"/>
              <a:ext cx="1828800" cy="839469"/>
            </a:xfrm>
            <a:custGeom>
              <a:avLst/>
              <a:gdLst/>
              <a:ahLst/>
              <a:cxnLst/>
              <a:rect l="l" t="t" r="r" b="b"/>
              <a:pathLst>
                <a:path w="1828800" h="839470">
                  <a:moveTo>
                    <a:pt x="139700" y="0"/>
                  </a:move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699"/>
                  </a:lnTo>
                  <a:lnTo>
                    <a:pt x="0" y="699769"/>
                  </a:lnTo>
                  <a:lnTo>
                    <a:pt x="7823" y="741121"/>
                  </a:lnTo>
                  <a:lnTo>
                    <a:pt x="29057" y="779119"/>
                  </a:lnTo>
                  <a:lnTo>
                    <a:pt x="60350" y="810412"/>
                  </a:lnTo>
                  <a:lnTo>
                    <a:pt x="98348" y="831646"/>
                  </a:lnTo>
                  <a:lnTo>
                    <a:pt x="139700" y="839469"/>
                  </a:lnTo>
                  <a:lnTo>
                    <a:pt x="1689100" y="839469"/>
                  </a:lnTo>
                  <a:lnTo>
                    <a:pt x="1730451" y="831646"/>
                  </a:lnTo>
                  <a:lnTo>
                    <a:pt x="1768449" y="810412"/>
                  </a:lnTo>
                  <a:lnTo>
                    <a:pt x="1799742" y="779119"/>
                  </a:lnTo>
                  <a:lnTo>
                    <a:pt x="1820976" y="741121"/>
                  </a:lnTo>
                  <a:lnTo>
                    <a:pt x="1828800" y="699769"/>
                  </a:lnTo>
                  <a:lnTo>
                    <a:pt x="1828800" y="139699"/>
                  </a:lnTo>
                  <a:lnTo>
                    <a:pt x="1820976" y="98348"/>
                  </a:lnTo>
                  <a:lnTo>
                    <a:pt x="1799742" y="60350"/>
                  </a:lnTo>
                  <a:lnTo>
                    <a:pt x="1768449" y="29057"/>
                  </a:lnTo>
                  <a:lnTo>
                    <a:pt x="1730451" y="7823"/>
                  </a:lnTo>
                  <a:lnTo>
                    <a:pt x="1689100" y="0"/>
                  </a:lnTo>
                  <a:lnTo>
                    <a:pt x="139700" y="0"/>
                  </a:lnTo>
                  <a:close/>
                </a:path>
                <a:path w="1828800" h="839470">
                  <a:moveTo>
                    <a:pt x="0" y="0"/>
                  </a:moveTo>
                  <a:lnTo>
                    <a:pt x="0" y="0"/>
                  </a:lnTo>
                </a:path>
                <a:path w="1828800" h="839470">
                  <a:moveTo>
                    <a:pt x="1828800" y="839469"/>
                  </a:moveTo>
                  <a:lnTo>
                    <a:pt x="1828800" y="8394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330700" y="5261609"/>
            <a:ext cx="1701164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roco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marL="92710" marR="85725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signal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processing  communication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59100" y="5391150"/>
            <a:ext cx="12496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marR="5080" indent="-87630">
              <a:lnSpc>
                <a:spcPct val="100000"/>
              </a:lnSpc>
              <a:spcBef>
                <a:spcPts val="100"/>
              </a:spcBef>
              <a:tabLst>
                <a:tab pos="1236345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u="sng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r>
              <a:rPr sz="1400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analog/digital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91000" y="55486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7010400" y="4963159"/>
            <a:ext cx="1485900" cy="1314450"/>
            <a:chOff x="7010400" y="4963159"/>
            <a:chExt cx="1485900" cy="1314450"/>
          </a:xfrm>
        </p:grpSpPr>
        <p:sp>
          <p:nvSpPr>
            <p:cNvPr id="49" name="object 49"/>
            <p:cNvSpPr/>
            <p:nvPr/>
          </p:nvSpPr>
          <p:spPr>
            <a:xfrm>
              <a:off x="7010400" y="554862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28510" y="4963159"/>
              <a:ext cx="1367790" cy="1314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083300" y="5368290"/>
            <a:ext cx="944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marR="5080" indent="-201930">
              <a:lnSpc>
                <a:spcPct val="100000"/>
              </a:lnSpc>
              <a:spcBef>
                <a:spcPts val="100"/>
              </a:spcBef>
              <a:tabLst>
                <a:tab pos="931544" algn="l"/>
              </a:tabLst>
            </a:pPr>
            <a:r>
              <a:rPr sz="1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400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network 	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display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140" y="497840"/>
            <a:ext cx="1920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Cont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28420"/>
            <a:ext cx="7491095" cy="199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pyroelectric sensor thus behaves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charge </a:t>
            </a:r>
            <a:r>
              <a:rPr sz="1800" spc="-10" dirty="0">
                <a:latin typeface="Arial"/>
                <a:cs typeface="Arial"/>
              </a:rPr>
              <a:t>generator </a:t>
            </a:r>
            <a:r>
              <a:rPr sz="1800" spc="-15" dirty="0">
                <a:latin typeface="Arial"/>
                <a:cs typeface="Arial"/>
              </a:rPr>
              <a:t>which  </a:t>
            </a:r>
            <a:r>
              <a:rPr sz="1800" spc="-10" dirty="0">
                <a:latin typeface="Arial"/>
                <a:cs typeface="Arial"/>
              </a:rPr>
              <a:t>generates </a:t>
            </a:r>
            <a:r>
              <a:rPr sz="1800" spc="-5" dirty="0">
                <a:latin typeface="Arial"/>
                <a:cs typeface="Arial"/>
              </a:rPr>
              <a:t>charge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there 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its </a:t>
            </a:r>
            <a:r>
              <a:rPr sz="1800" spc="-5" dirty="0">
                <a:latin typeface="Arial"/>
                <a:cs typeface="Arial"/>
              </a:rPr>
              <a:t>temperature </a:t>
            </a:r>
            <a:r>
              <a:rPr sz="1800" spc="-10" dirty="0">
                <a:latin typeface="Arial"/>
                <a:cs typeface="Arial"/>
              </a:rPr>
              <a:t>as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result of  the </a:t>
            </a:r>
            <a:r>
              <a:rPr sz="1800" spc="-10" dirty="0">
                <a:latin typeface="Arial"/>
                <a:cs typeface="Arial"/>
              </a:rPr>
              <a:t>incidence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infrared</a:t>
            </a:r>
            <a:r>
              <a:rPr sz="1800" spc="-5" dirty="0">
                <a:latin typeface="Arial"/>
                <a:cs typeface="Arial"/>
              </a:rPr>
              <a:t> radiation.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Arial"/>
              <a:cs typeface="Arial"/>
            </a:endParaRPr>
          </a:p>
          <a:p>
            <a:pPr marL="12700" marR="5080" indent="128016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linear </a:t>
            </a:r>
            <a:r>
              <a:rPr sz="1800" spc="-5" dirty="0">
                <a:latin typeface="Arial"/>
                <a:cs typeface="Arial"/>
              </a:rPr>
              <a:t>part of the graph </a:t>
            </a:r>
            <a:r>
              <a:rPr sz="1800" spc="-15" dirty="0">
                <a:latin typeface="Arial"/>
                <a:cs typeface="Arial"/>
              </a:rPr>
              <a:t>shown </a:t>
            </a:r>
            <a:r>
              <a:rPr sz="1800" spc="-10" dirty="0">
                <a:latin typeface="Arial"/>
                <a:cs typeface="Arial"/>
              </a:rPr>
              <a:t>below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10" dirty="0">
                <a:latin typeface="Arial"/>
                <a:cs typeface="Arial"/>
              </a:rPr>
              <a:t>there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5" dirty="0">
                <a:latin typeface="Arial"/>
                <a:cs typeface="Arial"/>
              </a:rPr>
              <a:t>temperature change the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charge is </a:t>
            </a:r>
            <a:r>
              <a:rPr sz="1800" spc="-10" dirty="0">
                <a:latin typeface="Arial"/>
                <a:cs typeface="Arial"/>
              </a:rPr>
              <a:t>proportional </a:t>
            </a:r>
            <a:r>
              <a:rPr sz="1800" spc="-5" dirty="0">
                <a:latin typeface="Arial"/>
                <a:cs typeface="Arial"/>
              </a:rPr>
              <a:t>to the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 temperature.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3581400"/>
            <a:ext cx="2651146" cy="2650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40</a:t>
            </a:fld>
            <a:endParaRPr lang="en-I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879" y="497840"/>
            <a:ext cx="1205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5136" y="563473"/>
            <a:ext cx="558800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dirty="0">
                <a:latin typeface="Arial"/>
                <a:cs typeface="Arial"/>
              </a:rPr>
              <a:t>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126489"/>
            <a:ext cx="3105150" cy="283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5514" y="754633"/>
            <a:ext cx="3365235" cy="234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4248285"/>
            <a:ext cx="2896870" cy="20763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8779" y="3511550"/>
            <a:ext cx="8362315" cy="307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8590" marR="14604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the sensor is </a:t>
            </a:r>
            <a:r>
              <a:rPr sz="1800" spc="-10" dirty="0">
                <a:latin typeface="Arial"/>
                <a:cs typeface="Arial"/>
              </a:rPr>
              <a:t>idle, both </a:t>
            </a:r>
            <a:r>
              <a:rPr sz="1800" dirty="0">
                <a:latin typeface="Arial"/>
                <a:cs typeface="Arial"/>
              </a:rPr>
              <a:t>slots </a:t>
            </a:r>
            <a:r>
              <a:rPr sz="1800" spc="-10" dirty="0">
                <a:latin typeface="Arial"/>
                <a:cs typeface="Arial"/>
              </a:rPr>
              <a:t>detect  </a:t>
            </a:r>
            <a:r>
              <a:rPr sz="1800" spc="-5" dirty="0">
                <a:latin typeface="Arial"/>
                <a:cs typeface="Arial"/>
              </a:rPr>
              <a:t>the same </a:t>
            </a:r>
            <a:r>
              <a:rPr sz="1800" spc="-10" dirty="0">
                <a:latin typeface="Arial"/>
                <a:cs typeface="Arial"/>
              </a:rPr>
              <a:t>amount of </a:t>
            </a:r>
            <a:r>
              <a:rPr sz="1800" spc="-5" dirty="0">
                <a:latin typeface="Arial"/>
                <a:cs typeface="Arial"/>
              </a:rPr>
              <a:t>IR, the </a:t>
            </a:r>
            <a:r>
              <a:rPr sz="1800" spc="-10" dirty="0">
                <a:latin typeface="Arial"/>
                <a:cs typeface="Arial"/>
              </a:rPr>
              <a:t>ambient  amount radiant </a:t>
            </a:r>
            <a:r>
              <a:rPr sz="1800" spc="-5" dirty="0">
                <a:latin typeface="Arial"/>
                <a:cs typeface="Arial"/>
              </a:rPr>
              <a:t>from the room or </a:t>
            </a:r>
            <a:r>
              <a:rPr sz="1800" spc="-15" dirty="0">
                <a:latin typeface="Arial"/>
                <a:cs typeface="Arial"/>
              </a:rPr>
              <a:t>walls </a:t>
            </a:r>
            <a:r>
              <a:rPr sz="1800" spc="-5" dirty="0">
                <a:latin typeface="Arial"/>
                <a:cs typeface="Arial"/>
              </a:rPr>
              <a:t>or  </a:t>
            </a:r>
            <a:r>
              <a:rPr sz="1800" spc="-10" dirty="0">
                <a:latin typeface="Arial"/>
                <a:cs typeface="Arial"/>
              </a:rPr>
              <a:t>outdoors. When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5" dirty="0">
                <a:latin typeface="Arial"/>
                <a:cs typeface="Arial"/>
              </a:rPr>
              <a:t>warm </a:t>
            </a:r>
            <a:r>
              <a:rPr sz="1800" spc="-10" dirty="0">
                <a:latin typeface="Arial"/>
                <a:cs typeface="Arial"/>
              </a:rPr>
              <a:t>body </a:t>
            </a:r>
            <a:r>
              <a:rPr sz="1800" spc="-5" dirty="0">
                <a:latin typeface="Arial"/>
                <a:cs typeface="Arial"/>
              </a:rPr>
              <a:t>like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human 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animal pass </a:t>
            </a:r>
            <a:r>
              <a:rPr sz="1800" spc="-15" dirty="0">
                <a:latin typeface="Arial"/>
                <a:cs typeface="Arial"/>
              </a:rPr>
              <a:t>by, </a:t>
            </a:r>
            <a:r>
              <a:rPr sz="1800" spc="-5" dirty="0">
                <a:latin typeface="Arial"/>
                <a:cs typeface="Arial"/>
              </a:rPr>
              <a:t>it first </a:t>
            </a:r>
            <a:r>
              <a:rPr sz="1800" spc="-10" dirty="0">
                <a:latin typeface="Arial"/>
                <a:cs typeface="Arial"/>
              </a:rPr>
              <a:t>intercepts one half  of </a:t>
            </a:r>
            <a:r>
              <a:rPr sz="1800" spc="-5" dirty="0">
                <a:latin typeface="Arial"/>
                <a:cs typeface="Arial"/>
              </a:rPr>
              <a:t>the sensor,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causes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spc="-5" dirty="0">
                <a:latin typeface="Arial"/>
                <a:cs typeface="Arial"/>
              </a:rPr>
              <a:t>positive  </a:t>
            </a:r>
            <a:r>
              <a:rPr sz="1800" i="1" spc="-10" dirty="0">
                <a:latin typeface="Arial"/>
                <a:cs typeface="Arial"/>
              </a:rPr>
              <a:t>differential </a:t>
            </a:r>
            <a:r>
              <a:rPr sz="1800" spc="-5" dirty="0">
                <a:latin typeface="Arial"/>
                <a:cs typeface="Arial"/>
              </a:rPr>
              <a:t>change </a:t>
            </a:r>
            <a:r>
              <a:rPr sz="1800" spc="-15" dirty="0">
                <a:latin typeface="Arial"/>
                <a:cs typeface="Arial"/>
              </a:rPr>
              <a:t>between 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15" dirty="0">
                <a:latin typeface="Arial"/>
                <a:cs typeface="Arial"/>
              </a:rPr>
              <a:t>two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halves.</a:t>
            </a:r>
            <a:endParaRPr sz="1800">
              <a:latin typeface="Arial"/>
              <a:cs typeface="Arial"/>
            </a:endParaRPr>
          </a:p>
          <a:p>
            <a:pPr marL="3958590" marR="50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warm </a:t>
            </a:r>
            <a:r>
              <a:rPr sz="1800" spc="-10" dirty="0">
                <a:latin typeface="Arial"/>
                <a:cs typeface="Arial"/>
              </a:rPr>
              <a:t>body leaves </a:t>
            </a:r>
            <a:r>
              <a:rPr sz="1800" spc="-5" dirty="0">
                <a:latin typeface="Arial"/>
                <a:cs typeface="Arial"/>
              </a:rPr>
              <a:t>the sensing  area, reverse </a:t>
            </a:r>
            <a:r>
              <a:rPr sz="1800" spc="-10" dirty="0">
                <a:latin typeface="Arial"/>
                <a:cs typeface="Arial"/>
              </a:rPr>
              <a:t>happens, whereby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sensor  generate negative differential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change.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800" b="1" spc="-5" dirty="0">
                <a:latin typeface="Arial"/>
                <a:cs typeface="Arial"/>
              </a:rPr>
              <a:t>Dual </a:t>
            </a:r>
            <a:r>
              <a:rPr sz="1800" b="1" spc="-10" dirty="0">
                <a:latin typeface="Arial"/>
                <a:cs typeface="Arial"/>
              </a:rPr>
              <a:t>pyroelectric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41</a:t>
            </a:fld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0979" y="589279"/>
            <a:ext cx="3619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3.FORCE</a:t>
            </a:r>
            <a:r>
              <a:rPr sz="3200" u="heavy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167129"/>
            <a:ext cx="8072120" cy="24130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0"/>
              </a:spcBef>
            </a:pPr>
            <a:r>
              <a:rPr sz="1800" b="1" spc="-5" dirty="0">
                <a:latin typeface="Arial"/>
                <a:cs typeface="Arial"/>
              </a:rPr>
              <a:t>3.1 Strain Gauge Load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  <a:p>
            <a:pPr marL="66675" marR="8255" algn="just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load </a:t>
            </a:r>
            <a:r>
              <a:rPr sz="1800" spc="-5" dirty="0">
                <a:latin typeface="Arial"/>
                <a:cs typeface="Arial"/>
              </a:rPr>
              <a:t>cell 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“load </a:t>
            </a:r>
            <a:r>
              <a:rPr sz="1800" spc="-5" dirty="0">
                <a:latin typeface="Arial"/>
                <a:cs typeface="Arial"/>
              </a:rPr>
              <a:t>transducer”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converts the </a:t>
            </a:r>
            <a:r>
              <a:rPr sz="1800" spc="-15" dirty="0">
                <a:latin typeface="Arial"/>
                <a:cs typeface="Arial"/>
              </a:rPr>
              <a:t>weight </a:t>
            </a:r>
            <a:r>
              <a:rPr sz="1800" spc="-5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load acting </a:t>
            </a:r>
            <a:r>
              <a:rPr sz="1800" spc="-5" dirty="0">
                <a:latin typeface="Arial"/>
                <a:cs typeface="Arial"/>
              </a:rPr>
              <a:t>on it  into </a:t>
            </a:r>
            <a:r>
              <a:rPr sz="1800" spc="-10" dirty="0">
                <a:latin typeface="Arial"/>
                <a:cs typeface="Arial"/>
              </a:rPr>
              <a:t>electrical </a:t>
            </a:r>
            <a:r>
              <a:rPr sz="1800" spc="-5" dirty="0">
                <a:latin typeface="Arial"/>
                <a:cs typeface="Arial"/>
              </a:rPr>
              <a:t>signals.</a:t>
            </a:r>
            <a:endParaRPr sz="1800">
              <a:latin typeface="Arial"/>
              <a:cs typeface="Arial"/>
            </a:endParaRPr>
          </a:p>
          <a:p>
            <a:pPr marL="66675" marR="698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load </a:t>
            </a:r>
            <a:r>
              <a:rPr sz="1800" spc="-5" dirty="0">
                <a:latin typeface="Arial"/>
                <a:cs typeface="Arial"/>
              </a:rPr>
              <a:t>cell is </a:t>
            </a:r>
            <a:r>
              <a:rPr sz="1800" spc="-10" dirty="0">
                <a:latin typeface="Arial"/>
                <a:cs typeface="Arial"/>
              </a:rPr>
              <a:t>composed of an </a:t>
            </a:r>
            <a:r>
              <a:rPr sz="1800" spc="-5" dirty="0">
                <a:latin typeface="Arial"/>
                <a:cs typeface="Arial"/>
              </a:rPr>
              <a:t>aluminum </a:t>
            </a:r>
            <a:r>
              <a:rPr sz="1800" spc="-10" dirty="0">
                <a:latin typeface="Arial"/>
                <a:cs typeface="Arial"/>
              </a:rPr>
              <a:t>alloy </a:t>
            </a:r>
            <a:r>
              <a:rPr sz="1800" spc="-5" dirty="0">
                <a:latin typeface="Arial"/>
                <a:cs typeface="Arial"/>
              </a:rPr>
              <a:t>spring element, </a:t>
            </a:r>
            <a:r>
              <a:rPr sz="1800" dirty="0">
                <a:latin typeface="Arial"/>
                <a:cs typeface="Arial"/>
              </a:rPr>
              <a:t>strain </a:t>
            </a:r>
            <a:r>
              <a:rPr sz="1800" spc="-10" dirty="0">
                <a:latin typeface="Arial"/>
                <a:cs typeface="Arial"/>
              </a:rPr>
              <a:t>gauges  </a:t>
            </a:r>
            <a:r>
              <a:rPr sz="1800" spc="-5" dirty="0">
                <a:latin typeface="Arial"/>
                <a:cs typeface="Arial"/>
              </a:rPr>
              <a:t>(serving as sensors)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bridge </a:t>
            </a:r>
            <a:r>
              <a:rPr sz="1800" spc="-5" dirty="0">
                <a:latin typeface="Arial"/>
                <a:cs typeface="Arial"/>
              </a:rPr>
              <a:t>circuit.</a:t>
            </a:r>
            <a:endParaRPr sz="1800">
              <a:latin typeface="Arial"/>
              <a:cs typeface="Arial"/>
            </a:endParaRPr>
          </a:p>
          <a:p>
            <a:pPr marL="66675" marR="508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strain </a:t>
            </a:r>
            <a:r>
              <a:rPr sz="1800" spc="-10" dirty="0">
                <a:latin typeface="Arial"/>
                <a:cs typeface="Arial"/>
              </a:rPr>
              <a:t>gauges </a:t>
            </a:r>
            <a:r>
              <a:rPr sz="1800" spc="-5" dirty="0">
                <a:latin typeface="Arial"/>
                <a:cs typeface="Arial"/>
              </a:rPr>
              <a:t>themselves are </a:t>
            </a:r>
            <a:r>
              <a:rPr sz="1800" spc="-10" dirty="0">
                <a:latin typeface="Arial"/>
                <a:cs typeface="Arial"/>
              </a:rPr>
              <a:t>bonded </a:t>
            </a:r>
            <a:r>
              <a:rPr sz="1800" spc="-5" dirty="0">
                <a:latin typeface="Arial"/>
                <a:cs typeface="Arial"/>
              </a:rPr>
              <a:t>onto </a:t>
            </a:r>
            <a:r>
              <a:rPr sz="1800" spc="-10" dirty="0">
                <a:latin typeface="Arial"/>
                <a:cs typeface="Arial"/>
              </a:rPr>
              <a:t>four areas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10" dirty="0">
                <a:latin typeface="Arial"/>
                <a:cs typeface="Arial"/>
              </a:rPr>
              <a:t>become  </a:t>
            </a:r>
            <a:r>
              <a:rPr sz="1800" spc="-5" dirty="0">
                <a:latin typeface="Arial"/>
                <a:cs typeface="Arial"/>
              </a:rPr>
              <a:t>considerably distorted in the spring element.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load </a:t>
            </a:r>
            <a:r>
              <a:rPr sz="1800" spc="-5" dirty="0">
                <a:latin typeface="Arial"/>
                <a:cs typeface="Arial"/>
              </a:rPr>
              <a:t>cell detects the force of  the distortion as voltage</a:t>
            </a:r>
            <a:r>
              <a:rPr sz="1800" spc="-10" dirty="0">
                <a:latin typeface="Arial"/>
                <a:cs typeface="Arial"/>
              </a:rPr>
              <a:t> change.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62179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170429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719070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3606800"/>
            <a:ext cx="51435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1700" y="3884929"/>
            <a:ext cx="2819400" cy="2200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42</a:t>
            </a:fld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0350" y="826770"/>
            <a:ext cx="353695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4.PRESSURE</a:t>
            </a:r>
            <a:r>
              <a:rPr sz="2550"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5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2946400"/>
            <a:ext cx="4367530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577782" y="1330642"/>
            <a:ext cx="5699125" cy="4542155"/>
            <a:chOff x="2577782" y="1330642"/>
            <a:chExt cx="5699125" cy="4542155"/>
          </a:xfrm>
        </p:grpSpPr>
        <p:sp>
          <p:nvSpPr>
            <p:cNvPr id="5" name="object 5"/>
            <p:cNvSpPr/>
            <p:nvPr/>
          </p:nvSpPr>
          <p:spPr>
            <a:xfrm>
              <a:off x="5715000" y="2376169"/>
              <a:ext cx="2561590" cy="34963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0800" y="1343660"/>
              <a:ext cx="2385060" cy="1032510"/>
            </a:xfrm>
            <a:custGeom>
              <a:avLst/>
              <a:gdLst/>
              <a:ahLst/>
              <a:cxnLst/>
              <a:rect l="l" t="t" r="r" b="b"/>
              <a:pathLst>
                <a:path w="2385060" h="1032510">
                  <a:moveTo>
                    <a:pt x="1192529" y="0"/>
                  </a:moveTo>
                  <a:lnTo>
                    <a:pt x="1125389" y="739"/>
                  </a:lnTo>
                  <a:lnTo>
                    <a:pt x="1059403" y="2934"/>
                  </a:lnTo>
                  <a:lnTo>
                    <a:pt x="994650" y="6550"/>
                  </a:lnTo>
                  <a:lnTo>
                    <a:pt x="931208" y="11553"/>
                  </a:lnTo>
                  <a:lnTo>
                    <a:pt x="869156" y="17909"/>
                  </a:lnTo>
                  <a:lnTo>
                    <a:pt x="808573" y="25582"/>
                  </a:lnTo>
                  <a:lnTo>
                    <a:pt x="749538" y="34539"/>
                  </a:lnTo>
                  <a:lnTo>
                    <a:pt x="692129" y="44746"/>
                  </a:lnTo>
                  <a:lnTo>
                    <a:pt x="636426" y="56167"/>
                  </a:lnTo>
                  <a:lnTo>
                    <a:pt x="582506" y="68768"/>
                  </a:lnTo>
                  <a:lnTo>
                    <a:pt x="530449" y="82515"/>
                  </a:lnTo>
                  <a:lnTo>
                    <a:pt x="480334" y="97373"/>
                  </a:lnTo>
                  <a:lnTo>
                    <a:pt x="432238" y="113308"/>
                  </a:lnTo>
                  <a:lnTo>
                    <a:pt x="386242" y="130286"/>
                  </a:lnTo>
                  <a:lnTo>
                    <a:pt x="342423" y="148272"/>
                  </a:lnTo>
                  <a:lnTo>
                    <a:pt x="300861" y="167232"/>
                  </a:lnTo>
                  <a:lnTo>
                    <a:pt x="261633" y="187130"/>
                  </a:lnTo>
                  <a:lnTo>
                    <a:pt x="224820" y="207934"/>
                  </a:lnTo>
                  <a:lnTo>
                    <a:pt x="190499" y="229608"/>
                  </a:lnTo>
                  <a:lnTo>
                    <a:pt x="158750" y="252118"/>
                  </a:lnTo>
                  <a:lnTo>
                    <a:pt x="103279" y="299508"/>
                  </a:lnTo>
                  <a:lnTo>
                    <a:pt x="59039" y="349829"/>
                  </a:lnTo>
                  <a:lnTo>
                    <a:pt x="26659" y="402804"/>
                  </a:lnTo>
                  <a:lnTo>
                    <a:pt x="6769" y="458160"/>
                  </a:lnTo>
                  <a:lnTo>
                    <a:pt x="0" y="515619"/>
                  </a:lnTo>
                  <a:lnTo>
                    <a:pt x="1705" y="544718"/>
                  </a:lnTo>
                  <a:lnTo>
                    <a:pt x="15114" y="601381"/>
                  </a:lnTo>
                  <a:lnTo>
                    <a:pt x="41327" y="655772"/>
                  </a:lnTo>
                  <a:lnTo>
                    <a:pt x="79716" y="707617"/>
                  </a:lnTo>
                  <a:lnTo>
                    <a:pt x="129650" y="756644"/>
                  </a:lnTo>
                  <a:lnTo>
                    <a:pt x="190499" y="802578"/>
                  </a:lnTo>
                  <a:lnTo>
                    <a:pt x="224820" y="824301"/>
                  </a:lnTo>
                  <a:lnTo>
                    <a:pt x="261633" y="845147"/>
                  </a:lnTo>
                  <a:lnTo>
                    <a:pt x="300861" y="865085"/>
                  </a:lnTo>
                  <a:lnTo>
                    <a:pt x="342423" y="884078"/>
                  </a:lnTo>
                  <a:lnTo>
                    <a:pt x="386242" y="902094"/>
                  </a:lnTo>
                  <a:lnTo>
                    <a:pt x="432238" y="919097"/>
                  </a:lnTo>
                  <a:lnTo>
                    <a:pt x="480334" y="935055"/>
                  </a:lnTo>
                  <a:lnTo>
                    <a:pt x="530449" y="949932"/>
                  </a:lnTo>
                  <a:lnTo>
                    <a:pt x="582506" y="963694"/>
                  </a:lnTo>
                  <a:lnTo>
                    <a:pt x="636426" y="976308"/>
                  </a:lnTo>
                  <a:lnTo>
                    <a:pt x="692129" y="987739"/>
                  </a:lnTo>
                  <a:lnTo>
                    <a:pt x="749538" y="997953"/>
                  </a:lnTo>
                  <a:lnTo>
                    <a:pt x="808573" y="1006916"/>
                  </a:lnTo>
                  <a:lnTo>
                    <a:pt x="869156" y="1014594"/>
                  </a:lnTo>
                  <a:lnTo>
                    <a:pt x="931208" y="1020953"/>
                  </a:lnTo>
                  <a:lnTo>
                    <a:pt x="994650" y="1025958"/>
                  </a:lnTo>
                  <a:lnTo>
                    <a:pt x="1059403" y="1029575"/>
                  </a:lnTo>
                  <a:lnTo>
                    <a:pt x="1125389" y="1031770"/>
                  </a:lnTo>
                  <a:lnTo>
                    <a:pt x="1192529" y="1032510"/>
                  </a:lnTo>
                  <a:lnTo>
                    <a:pt x="1259670" y="1031770"/>
                  </a:lnTo>
                  <a:lnTo>
                    <a:pt x="1325656" y="1029575"/>
                  </a:lnTo>
                  <a:lnTo>
                    <a:pt x="1390409" y="1025958"/>
                  </a:lnTo>
                  <a:lnTo>
                    <a:pt x="1453851" y="1020953"/>
                  </a:lnTo>
                  <a:lnTo>
                    <a:pt x="1515903" y="1014594"/>
                  </a:lnTo>
                  <a:lnTo>
                    <a:pt x="1576486" y="1006916"/>
                  </a:lnTo>
                  <a:lnTo>
                    <a:pt x="1635521" y="997953"/>
                  </a:lnTo>
                  <a:lnTo>
                    <a:pt x="1692930" y="987739"/>
                  </a:lnTo>
                  <a:lnTo>
                    <a:pt x="1748633" y="976308"/>
                  </a:lnTo>
                  <a:lnTo>
                    <a:pt x="1802553" y="963694"/>
                  </a:lnTo>
                  <a:lnTo>
                    <a:pt x="1854610" y="949932"/>
                  </a:lnTo>
                  <a:lnTo>
                    <a:pt x="1904725" y="935055"/>
                  </a:lnTo>
                  <a:lnTo>
                    <a:pt x="1952821" y="919097"/>
                  </a:lnTo>
                  <a:lnTo>
                    <a:pt x="1998817" y="902094"/>
                  </a:lnTo>
                  <a:lnTo>
                    <a:pt x="2042636" y="884078"/>
                  </a:lnTo>
                  <a:lnTo>
                    <a:pt x="2084198" y="865085"/>
                  </a:lnTo>
                  <a:lnTo>
                    <a:pt x="2123426" y="845147"/>
                  </a:lnTo>
                  <a:lnTo>
                    <a:pt x="2160239" y="824301"/>
                  </a:lnTo>
                  <a:lnTo>
                    <a:pt x="2194560" y="802578"/>
                  </a:lnTo>
                  <a:lnTo>
                    <a:pt x="2226309" y="780015"/>
                  </a:lnTo>
                  <a:lnTo>
                    <a:pt x="2281780" y="732500"/>
                  </a:lnTo>
                  <a:lnTo>
                    <a:pt x="2326020" y="682030"/>
                  </a:lnTo>
                  <a:lnTo>
                    <a:pt x="2358400" y="628878"/>
                  </a:lnTo>
                  <a:lnTo>
                    <a:pt x="2378290" y="573317"/>
                  </a:lnTo>
                  <a:lnTo>
                    <a:pt x="2385060" y="515619"/>
                  </a:lnTo>
                  <a:lnTo>
                    <a:pt x="2383354" y="486644"/>
                  </a:lnTo>
                  <a:lnTo>
                    <a:pt x="2369945" y="430202"/>
                  </a:lnTo>
                  <a:lnTo>
                    <a:pt x="2343732" y="376002"/>
                  </a:lnTo>
                  <a:lnTo>
                    <a:pt x="2305343" y="324319"/>
                  </a:lnTo>
                  <a:lnTo>
                    <a:pt x="2255409" y="275429"/>
                  </a:lnTo>
                  <a:lnTo>
                    <a:pt x="2194560" y="229608"/>
                  </a:lnTo>
                  <a:lnTo>
                    <a:pt x="2160239" y="207934"/>
                  </a:lnTo>
                  <a:lnTo>
                    <a:pt x="2123426" y="187130"/>
                  </a:lnTo>
                  <a:lnTo>
                    <a:pt x="2084198" y="167232"/>
                  </a:lnTo>
                  <a:lnTo>
                    <a:pt x="2042636" y="148272"/>
                  </a:lnTo>
                  <a:lnTo>
                    <a:pt x="1998817" y="130286"/>
                  </a:lnTo>
                  <a:lnTo>
                    <a:pt x="1952821" y="113308"/>
                  </a:lnTo>
                  <a:lnTo>
                    <a:pt x="1904725" y="97373"/>
                  </a:lnTo>
                  <a:lnTo>
                    <a:pt x="1854610" y="82515"/>
                  </a:lnTo>
                  <a:lnTo>
                    <a:pt x="1802553" y="68768"/>
                  </a:lnTo>
                  <a:lnTo>
                    <a:pt x="1748633" y="56167"/>
                  </a:lnTo>
                  <a:lnTo>
                    <a:pt x="1692930" y="44746"/>
                  </a:lnTo>
                  <a:lnTo>
                    <a:pt x="1635521" y="34539"/>
                  </a:lnTo>
                  <a:lnTo>
                    <a:pt x="1576486" y="25582"/>
                  </a:lnTo>
                  <a:lnTo>
                    <a:pt x="1515903" y="17909"/>
                  </a:lnTo>
                  <a:lnTo>
                    <a:pt x="1453851" y="11553"/>
                  </a:lnTo>
                  <a:lnTo>
                    <a:pt x="1390409" y="6550"/>
                  </a:lnTo>
                  <a:lnTo>
                    <a:pt x="1325656" y="2934"/>
                  </a:lnTo>
                  <a:lnTo>
                    <a:pt x="1259670" y="739"/>
                  </a:lnTo>
                  <a:lnTo>
                    <a:pt x="119252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0800" y="1343660"/>
              <a:ext cx="2386330" cy="1032510"/>
            </a:xfrm>
            <a:custGeom>
              <a:avLst/>
              <a:gdLst/>
              <a:ahLst/>
              <a:cxnLst/>
              <a:rect l="l" t="t" r="r" b="b"/>
              <a:pathLst>
                <a:path w="2386329" h="1032510">
                  <a:moveTo>
                    <a:pt x="1192529" y="0"/>
                  </a:moveTo>
                  <a:lnTo>
                    <a:pt x="1259670" y="739"/>
                  </a:lnTo>
                  <a:lnTo>
                    <a:pt x="1325656" y="2934"/>
                  </a:lnTo>
                  <a:lnTo>
                    <a:pt x="1390409" y="6550"/>
                  </a:lnTo>
                  <a:lnTo>
                    <a:pt x="1453851" y="11553"/>
                  </a:lnTo>
                  <a:lnTo>
                    <a:pt x="1515903" y="17909"/>
                  </a:lnTo>
                  <a:lnTo>
                    <a:pt x="1576486" y="25582"/>
                  </a:lnTo>
                  <a:lnTo>
                    <a:pt x="1635521" y="34539"/>
                  </a:lnTo>
                  <a:lnTo>
                    <a:pt x="1692930" y="44746"/>
                  </a:lnTo>
                  <a:lnTo>
                    <a:pt x="1748633" y="56167"/>
                  </a:lnTo>
                  <a:lnTo>
                    <a:pt x="1802553" y="68768"/>
                  </a:lnTo>
                  <a:lnTo>
                    <a:pt x="1854610" y="82515"/>
                  </a:lnTo>
                  <a:lnTo>
                    <a:pt x="1904725" y="97373"/>
                  </a:lnTo>
                  <a:lnTo>
                    <a:pt x="1952821" y="113308"/>
                  </a:lnTo>
                  <a:lnTo>
                    <a:pt x="1998817" y="130286"/>
                  </a:lnTo>
                  <a:lnTo>
                    <a:pt x="2042636" y="148272"/>
                  </a:lnTo>
                  <a:lnTo>
                    <a:pt x="2084198" y="167232"/>
                  </a:lnTo>
                  <a:lnTo>
                    <a:pt x="2123426" y="187130"/>
                  </a:lnTo>
                  <a:lnTo>
                    <a:pt x="2160239" y="207934"/>
                  </a:lnTo>
                  <a:lnTo>
                    <a:pt x="2194560" y="229608"/>
                  </a:lnTo>
                  <a:lnTo>
                    <a:pt x="2226310" y="252118"/>
                  </a:lnTo>
                  <a:lnTo>
                    <a:pt x="2281780" y="299508"/>
                  </a:lnTo>
                  <a:lnTo>
                    <a:pt x="2326020" y="349829"/>
                  </a:lnTo>
                  <a:lnTo>
                    <a:pt x="2358400" y="402804"/>
                  </a:lnTo>
                  <a:lnTo>
                    <a:pt x="2378290" y="458160"/>
                  </a:lnTo>
                  <a:lnTo>
                    <a:pt x="2385060" y="515619"/>
                  </a:lnTo>
                  <a:lnTo>
                    <a:pt x="2383354" y="544718"/>
                  </a:lnTo>
                  <a:lnTo>
                    <a:pt x="2369945" y="601381"/>
                  </a:lnTo>
                  <a:lnTo>
                    <a:pt x="2343732" y="655772"/>
                  </a:lnTo>
                  <a:lnTo>
                    <a:pt x="2305343" y="707617"/>
                  </a:lnTo>
                  <a:lnTo>
                    <a:pt x="2255409" y="756644"/>
                  </a:lnTo>
                  <a:lnTo>
                    <a:pt x="2194560" y="802578"/>
                  </a:lnTo>
                  <a:lnTo>
                    <a:pt x="2160239" y="824301"/>
                  </a:lnTo>
                  <a:lnTo>
                    <a:pt x="2123426" y="845147"/>
                  </a:lnTo>
                  <a:lnTo>
                    <a:pt x="2084198" y="865085"/>
                  </a:lnTo>
                  <a:lnTo>
                    <a:pt x="2042636" y="884078"/>
                  </a:lnTo>
                  <a:lnTo>
                    <a:pt x="1998817" y="902094"/>
                  </a:lnTo>
                  <a:lnTo>
                    <a:pt x="1952821" y="919097"/>
                  </a:lnTo>
                  <a:lnTo>
                    <a:pt x="1904725" y="935055"/>
                  </a:lnTo>
                  <a:lnTo>
                    <a:pt x="1854610" y="949932"/>
                  </a:lnTo>
                  <a:lnTo>
                    <a:pt x="1802553" y="963694"/>
                  </a:lnTo>
                  <a:lnTo>
                    <a:pt x="1748633" y="976308"/>
                  </a:lnTo>
                  <a:lnTo>
                    <a:pt x="1692930" y="987739"/>
                  </a:lnTo>
                  <a:lnTo>
                    <a:pt x="1635521" y="997953"/>
                  </a:lnTo>
                  <a:lnTo>
                    <a:pt x="1576486" y="1006916"/>
                  </a:lnTo>
                  <a:lnTo>
                    <a:pt x="1515903" y="1014594"/>
                  </a:lnTo>
                  <a:lnTo>
                    <a:pt x="1453851" y="1020953"/>
                  </a:lnTo>
                  <a:lnTo>
                    <a:pt x="1390409" y="1025958"/>
                  </a:lnTo>
                  <a:lnTo>
                    <a:pt x="1325656" y="1029575"/>
                  </a:lnTo>
                  <a:lnTo>
                    <a:pt x="1259670" y="1031770"/>
                  </a:lnTo>
                  <a:lnTo>
                    <a:pt x="1192529" y="1032510"/>
                  </a:lnTo>
                  <a:lnTo>
                    <a:pt x="1125389" y="1031770"/>
                  </a:lnTo>
                  <a:lnTo>
                    <a:pt x="1059403" y="1029575"/>
                  </a:lnTo>
                  <a:lnTo>
                    <a:pt x="994650" y="1025958"/>
                  </a:lnTo>
                  <a:lnTo>
                    <a:pt x="931208" y="1020953"/>
                  </a:lnTo>
                  <a:lnTo>
                    <a:pt x="869156" y="1014594"/>
                  </a:lnTo>
                  <a:lnTo>
                    <a:pt x="808573" y="1006916"/>
                  </a:lnTo>
                  <a:lnTo>
                    <a:pt x="749538" y="997953"/>
                  </a:lnTo>
                  <a:lnTo>
                    <a:pt x="692129" y="987739"/>
                  </a:lnTo>
                  <a:lnTo>
                    <a:pt x="636426" y="976308"/>
                  </a:lnTo>
                  <a:lnTo>
                    <a:pt x="582506" y="963694"/>
                  </a:lnTo>
                  <a:lnTo>
                    <a:pt x="530449" y="949932"/>
                  </a:lnTo>
                  <a:lnTo>
                    <a:pt x="480334" y="935055"/>
                  </a:lnTo>
                  <a:lnTo>
                    <a:pt x="432238" y="919097"/>
                  </a:lnTo>
                  <a:lnTo>
                    <a:pt x="386242" y="902094"/>
                  </a:lnTo>
                  <a:lnTo>
                    <a:pt x="342423" y="884078"/>
                  </a:lnTo>
                  <a:lnTo>
                    <a:pt x="300861" y="865085"/>
                  </a:lnTo>
                  <a:lnTo>
                    <a:pt x="261633" y="845147"/>
                  </a:lnTo>
                  <a:lnTo>
                    <a:pt x="224820" y="824301"/>
                  </a:lnTo>
                  <a:lnTo>
                    <a:pt x="190499" y="802578"/>
                  </a:lnTo>
                  <a:lnTo>
                    <a:pt x="158749" y="780015"/>
                  </a:lnTo>
                  <a:lnTo>
                    <a:pt x="103279" y="732500"/>
                  </a:lnTo>
                  <a:lnTo>
                    <a:pt x="59039" y="682030"/>
                  </a:lnTo>
                  <a:lnTo>
                    <a:pt x="26659" y="628878"/>
                  </a:lnTo>
                  <a:lnTo>
                    <a:pt x="6769" y="573317"/>
                  </a:lnTo>
                  <a:lnTo>
                    <a:pt x="0" y="515619"/>
                  </a:lnTo>
                  <a:lnTo>
                    <a:pt x="1705" y="486644"/>
                  </a:lnTo>
                  <a:lnTo>
                    <a:pt x="15114" y="430202"/>
                  </a:lnTo>
                  <a:lnTo>
                    <a:pt x="41327" y="376002"/>
                  </a:lnTo>
                  <a:lnTo>
                    <a:pt x="79716" y="324319"/>
                  </a:lnTo>
                  <a:lnTo>
                    <a:pt x="129650" y="275429"/>
                  </a:lnTo>
                  <a:lnTo>
                    <a:pt x="190499" y="229608"/>
                  </a:lnTo>
                  <a:lnTo>
                    <a:pt x="224820" y="207934"/>
                  </a:lnTo>
                  <a:lnTo>
                    <a:pt x="261633" y="187130"/>
                  </a:lnTo>
                  <a:lnTo>
                    <a:pt x="300861" y="167232"/>
                  </a:lnTo>
                  <a:lnTo>
                    <a:pt x="342423" y="148272"/>
                  </a:lnTo>
                  <a:lnTo>
                    <a:pt x="386242" y="130286"/>
                  </a:lnTo>
                  <a:lnTo>
                    <a:pt x="432238" y="113308"/>
                  </a:lnTo>
                  <a:lnTo>
                    <a:pt x="480334" y="97373"/>
                  </a:lnTo>
                  <a:lnTo>
                    <a:pt x="530449" y="82515"/>
                  </a:lnTo>
                  <a:lnTo>
                    <a:pt x="582506" y="68768"/>
                  </a:lnTo>
                  <a:lnTo>
                    <a:pt x="636426" y="56167"/>
                  </a:lnTo>
                  <a:lnTo>
                    <a:pt x="692129" y="44746"/>
                  </a:lnTo>
                  <a:lnTo>
                    <a:pt x="749538" y="34539"/>
                  </a:lnTo>
                  <a:lnTo>
                    <a:pt x="808573" y="25582"/>
                  </a:lnTo>
                  <a:lnTo>
                    <a:pt x="869156" y="17909"/>
                  </a:lnTo>
                  <a:lnTo>
                    <a:pt x="931208" y="11553"/>
                  </a:lnTo>
                  <a:lnTo>
                    <a:pt x="994650" y="6550"/>
                  </a:lnTo>
                  <a:lnTo>
                    <a:pt x="1059403" y="2934"/>
                  </a:lnTo>
                  <a:lnTo>
                    <a:pt x="1125389" y="739"/>
                  </a:lnTo>
                  <a:lnTo>
                    <a:pt x="1192529" y="0"/>
                  </a:lnTo>
                  <a:close/>
                </a:path>
                <a:path w="2386329" h="1032510">
                  <a:moveTo>
                    <a:pt x="0" y="0"/>
                  </a:moveTo>
                  <a:lnTo>
                    <a:pt x="0" y="0"/>
                  </a:lnTo>
                </a:path>
                <a:path w="2386329" h="1032510">
                  <a:moveTo>
                    <a:pt x="2386329" y="1032510"/>
                  </a:moveTo>
                  <a:lnTo>
                    <a:pt x="2386329" y="1032510"/>
                  </a:lnTo>
                </a:path>
              </a:pathLst>
            </a:custGeom>
            <a:ln w="25518">
              <a:solidFill>
                <a:srgbClr val="88A3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0090" y="1482090"/>
            <a:ext cx="160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4.1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Diaphragm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1020" y="1572259"/>
            <a:ext cx="1408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LVDT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WITH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RAGM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59984" y="1842135"/>
            <a:ext cx="907415" cy="534035"/>
            <a:chOff x="4959984" y="1842135"/>
            <a:chExt cx="907415" cy="534035"/>
          </a:xfrm>
        </p:grpSpPr>
        <p:sp>
          <p:nvSpPr>
            <p:cNvPr id="11" name="object 11"/>
            <p:cNvSpPr/>
            <p:nvPr/>
          </p:nvSpPr>
          <p:spPr>
            <a:xfrm>
              <a:off x="4977129" y="1859280"/>
              <a:ext cx="763270" cy="443230"/>
            </a:xfrm>
            <a:custGeom>
              <a:avLst/>
              <a:gdLst/>
              <a:ahLst/>
              <a:cxnLst/>
              <a:rect l="l" t="t" r="r" b="b"/>
              <a:pathLst>
                <a:path w="763270" h="443230">
                  <a:moveTo>
                    <a:pt x="0" y="0"/>
                  </a:moveTo>
                  <a:lnTo>
                    <a:pt x="763270" y="443230"/>
                  </a:lnTo>
                </a:path>
              </a:pathLst>
            </a:custGeom>
            <a:ln w="3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03569" y="2236470"/>
              <a:ext cx="163829" cy="139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43</a:t>
            </a:fld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430" y="720090"/>
            <a:ext cx="155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4.2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BELLOWS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400" y="151129"/>
            <a:ext cx="8966200" cy="6355080"/>
            <a:chOff x="25400" y="151129"/>
            <a:chExt cx="8966200" cy="6355080"/>
          </a:xfrm>
        </p:grpSpPr>
        <p:sp>
          <p:nvSpPr>
            <p:cNvPr id="4" name="object 4"/>
            <p:cNvSpPr/>
            <p:nvPr/>
          </p:nvSpPr>
          <p:spPr>
            <a:xfrm>
              <a:off x="4838700" y="151129"/>
              <a:ext cx="4152900" cy="26517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0" y="2665729"/>
              <a:ext cx="5410200" cy="3840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44</a:t>
            </a:fld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642620"/>
            <a:ext cx="33102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4.3TUBE </a:t>
            </a:r>
            <a:r>
              <a:rPr sz="1800" b="1" spc="-10" dirty="0">
                <a:latin typeface="Arial"/>
                <a:cs typeface="Arial"/>
              </a:rPr>
              <a:t>PRESSURE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SENSOR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0810" y="467339"/>
            <a:ext cx="8489950" cy="5638165"/>
            <a:chOff x="130810" y="467339"/>
            <a:chExt cx="8489950" cy="5638165"/>
          </a:xfrm>
        </p:grpSpPr>
        <p:sp>
          <p:nvSpPr>
            <p:cNvPr id="4" name="object 4"/>
            <p:cNvSpPr/>
            <p:nvPr/>
          </p:nvSpPr>
          <p:spPr>
            <a:xfrm>
              <a:off x="4753000" y="467339"/>
              <a:ext cx="3867699" cy="21996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810" y="2082800"/>
              <a:ext cx="4636770" cy="40220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0" y="3733800"/>
              <a:ext cx="2133600" cy="1219200"/>
            </a:xfrm>
            <a:custGeom>
              <a:avLst/>
              <a:gdLst/>
              <a:ahLst/>
              <a:cxnLst/>
              <a:rect l="l" t="t" r="r" b="b"/>
              <a:pathLst>
                <a:path w="2133600" h="1219200">
                  <a:moveTo>
                    <a:pt x="1066800" y="0"/>
                  </a:moveTo>
                  <a:lnTo>
                    <a:pt x="1004661" y="934"/>
                  </a:lnTo>
                  <a:lnTo>
                    <a:pt x="943633" y="3709"/>
                  </a:lnTo>
                  <a:lnTo>
                    <a:pt x="883794" y="8278"/>
                  </a:lnTo>
                  <a:lnTo>
                    <a:pt x="825221" y="14597"/>
                  </a:lnTo>
                  <a:lnTo>
                    <a:pt x="767992" y="22620"/>
                  </a:lnTo>
                  <a:lnTo>
                    <a:pt x="712185" y="32303"/>
                  </a:lnTo>
                  <a:lnTo>
                    <a:pt x="657878" y="43601"/>
                  </a:lnTo>
                  <a:lnTo>
                    <a:pt x="605148" y="56468"/>
                  </a:lnTo>
                  <a:lnTo>
                    <a:pt x="554073" y="70860"/>
                  </a:lnTo>
                  <a:lnTo>
                    <a:pt x="504732" y="86732"/>
                  </a:lnTo>
                  <a:lnTo>
                    <a:pt x="457201" y="104038"/>
                  </a:lnTo>
                  <a:lnTo>
                    <a:pt x="411559" y="122734"/>
                  </a:lnTo>
                  <a:lnTo>
                    <a:pt x="367884" y="142775"/>
                  </a:lnTo>
                  <a:lnTo>
                    <a:pt x="326253" y="164116"/>
                  </a:lnTo>
                  <a:lnTo>
                    <a:pt x="286744" y="186711"/>
                  </a:lnTo>
                  <a:lnTo>
                    <a:pt x="249435" y="210516"/>
                  </a:lnTo>
                  <a:lnTo>
                    <a:pt x="214403" y="235486"/>
                  </a:lnTo>
                  <a:lnTo>
                    <a:pt x="181727" y="261576"/>
                  </a:lnTo>
                  <a:lnTo>
                    <a:pt x="151484" y="288740"/>
                  </a:lnTo>
                  <a:lnTo>
                    <a:pt x="123752" y="316935"/>
                  </a:lnTo>
                  <a:lnTo>
                    <a:pt x="98609" y="346114"/>
                  </a:lnTo>
                  <a:lnTo>
                    <a:pt x="56401" y="407246"/>
                  </a:lnTo>
                  <a:lnTo>
                    <a:pt x="25482" y="471778"/>
                  </a:lnTo>
                  <a:lnTo>
                    <a:pt x="6474" y="539349"/>
                  </a:lnTo>
                  <a:lnTo>
                    <a:pt x="0" y="609600"/>
                  </a:lnTo>
                  <a:lnTo>
                    <a:pt x="1631" y="645037"/>
                  </a:lnTo>
                  <a:lnTo>
                    <a:pt x="14450" y="713993"/>
                  </a:lnTo>
                  <a:lnTo>
                    <a:pt x="39491" y="780090"/>
                  </a:lnTo>
                  <a:lnTo>
                    <a:pt x="76133" y="842967"/>
                  </a:lnTo>
                  <a:lnTo>
                    <a:pt x="123752" y="902264"/>
                  </a:lnTo>
                  <a:lnTo>
                    <a:pt x="151484" y="930459"/>
                  </a:lnTo>
                  <a:lnTo>
                    <a:pt x="181727" y="957623"/>
                  </a:lnTo>
                  <a:lnTo>
                    <a:pt x="214403" y="983713"/>
                  </a:lnTo>
                  <a:lnTo>
                    <a:pt x="249435" y="1008683"/>
                  </a:lnTo>
                  <a:lnTo>
                    <a:pt x="286744" y="1032488"/>
                  </a:lnTo>
                  <a:lnTo>
                    <a:pt x="326253" y="1055083"/>
                  </a:lnTo>
                  <a:lnTo>
                    <a:pt x="367884" y="1076424"/>
                  </a:lnTo>
                  <a:lnTo>
                    <a:pt x="411559" y="1096465"/>
                  </a:lnTo>
                  <a:lnTo>
                    <a:pt x="457201" y="1115161"/>
                  </a:lnTo>
                  <a:lnTo>
                    <a:pt x="504732" y="1132467"/>
                  </a:lnTo>
                  <a:lnTo>
                    <a:pt x="554073" y="1148339"/>
                  </a:lnTo>
                  <a:lnTo>
                    <a:pt x="605148" y="1162731"/>
                  </a:lnTo>
                  <a:lnTo>
                    <a:pt x="657878" y="1175598"/>
                  </a:lnTo>
                  <a:lnTo>
                    <a:pt x="712185" y="1186896"/>
                  </a:lnTo>
                  <a:lnTo>
                    <a:pt x="767992" y="1196579"/>
                  </a:lnTo>
                  <a:lnTo>
                    <a:pt x="825221" y="1204602"/>
                  </a:lnTo>
                  <a:lnTo>
                    <a:pt x="883794" y="1210921"/>
                  </a:lnTo>
                  <a:lnTo>
                    <a:pt x="943633" y="1215490"/>
                  </a:lnTo>
                  <a:lnTo>
                    <a:pt x="1004661" y="1218265"/>
                  </a:lnTo>
                  <a:lnTo>
                    <a:pt x="1066800" y="1219200"/>
                  </a:lnTo>
                  <a:lnTo>
                    <a:pt x="1128816" y="1218265"/>
                  </a:lnTo>
                  <a:lnTo>
                    <a:pt x="1189738" y="1215490"/>
                  </a:lnTo>
                  <a:lnTo>
                    <a:pt x="1249488" y="1210921"/>
                  </a:lnTo>
                  <a:lnTo>
                    <a:pt x="1307988" y="1204602"/>
                  </a:lnTo>
                  <a:lnTo>
                    <a:pt x="1365157" y="1196579"/>
                  </a:lnTo>
                  <a:lnTo>
                    <a:pt x="1420918" y="1186896"/>
                  </a:lnTo>
                  <a:lnTo>
                    <a:pt x="1475192" y="1175598"/>
                  </a:lnTo>
                  <a:lnTo>
                    <a:pt x="1527900" y="1162731"/>
                  </a:lnTo>
                  <a:lnTo>
                    <a:pt x="1578963" y="1148339"/>
                  </a:lnTo>
                  <a:lnTo>
                    <a:pt x="1628303" y="1132467"/>
                  </a:lnTo>
                  <a:lnTo>
                    <a:pt x="1675841" y="1115161"/>
                  </a:lnTo>
                  <a:lnTo>
                    <a:pt x="1721498" y="1096465"/>
                  </a:lnTo>
                  <a:lnTo>
                    <a:pt x="1765195" y="1076424"/>
                  </a:lnTo>
                  <a:lnTo>
                    <a:pt x="1806854" y="1055083"/>
                  </a:lnTo>
                  <a:lnTo>
                    <a:pt x="1846396" y="1032488"/>
                  </a:lnTo>
                  <a:lnTo>
                    <a:pt x="1883742" y="1008683"/>
                  </a:lnTo>
                  <a:lnTo>
                    <a:pt x="1918814" y="983713"/>
                  </a:lnTo>
                  <a:lnTo>
                    <a:pt x="1951532" y="957623"/>
                  </a:lnTo>
                  <a:lnTo>
                    <a:pt x="1981818" y="930459"/>
                  </a:lnTo>
                  <a:lnTo>
                    <a:pt x="2009594" y="902264"/>
                  </a:lnTo>
                  <a:lnTo>
                    <a:pt x="2034780" y="873085"/>
                  </a:lnTo>
                  <a:lnTo>
                    <a:pt x="2077069" y="811953"/>
                  </a:lnTo>
                  <a:lnTo>
                    <a:pt x="2108055" y="747421"/>
                  </a:lnTo>
                  <a:lnTo>
                    <a:pt x="2127108" y="679850"/>
                  </a:lnTo>
                  <a:lnTo>
                    <a:pt x="2133600" y="609600"/>
                  </a:lnTo>
                  <a:lnTo>
                    <a:pt x="2131964" y="574162"/>
                  </a:lnTo>
                  <a:lnTo>
                    <a:pt x="2119112" y="505206"/>
                  </a:lnTo>
                  <a:lnTo>
                    <a:pt x="2094014" y="439109"/>
                  </a:lnTo>
                  <a:lnTo>
                    <a:pt x="2057298" y="376232"/>
                  </a:lnTo>
                  <a:lnTo>
                    <a:pt x="2009594" y="316935"/>
                  </a:lnTo>
                  <a:lnTo>
                    <a:pt x="1981818" y="288740"/>
                  </a:lnTo>
                  <a:lnTo>
                    <a:pt x="1951532" y="261576"/>
                  </a:lnTo>
                  <a:lnTo>
                    <a:pt x="1918814" y="235486"/>
                  </a:lnTo>
                  <a:lnTo>
                    <a:pt x="1883742" y="210516"/>
                  </a:lnTo>
                  <a:lnTo>
                    <a:pt x="1846396" y="186711"/>
                  </a:lnTo>
                  <a:lnTo>
                    <a:pt x="1806854" y="164116"/>
                  </a:lnTo>
                  <a:lnTo>
                    <a:pt x="1765195" y="142775"/>
                  </a:lnTo>
                  <a:lnTo>
                    <a:pt x="1721498" y="122734"/>
                  </a:lnTo>
                  <a:lnTo>
                    <a:pt x="1675841" y="104038"/>
                  </a:lnTo>
                  <a:lnTo>
                    <a:pt x="1628303" y="86732"/>
                  </a:lnTo>
                  <a:lnTo>
                    <a:pt x="1578963" y="70860"/>
                  </a:lnTo>
                  <a:lnTo>
                    <a:pt x="1527900" y="56468"/>
                  </a:lnTo>
                  <a:lnTo>
                    <a:pt x="1475192" y="43601"/>
                  </a:lnTo>
                  <a:lnTo>
                    <a:pt x="1420918" y="32303"/>
                  </a:lnTo>
                  <a:lnTo>
                    <a:pt x="1365157" y="22620"/>
                  </a:lnTo>
                  <a:lnTo>
                    <a:pt x="1307988" y="14597"/>
                  </a:lnTo>
                  <a:lnTo>
                    <a:pt x="1249488" y="8278"/>
                  </a:lnTo>
                  <a:lnTo>
                    <a:pt x="1189738" y="3709"/>
                  </a:lnTo>
                  <a:lnTo>
                    <a:pt x="1128816" y="934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6000" y="3733800"/>
              <a:ext cx="2133600" cy="1219200"/>
            </a:xfrm>
            <a:custGeom>
              <a:avLst/>
              <a:gdLst/>
              <a:ahLst/>
              <a:cxnLst/>
              <a:rect l="l" t="t" r="r" b="b"/>
              <a:pathLst>
                <a:path w="2133600" h="1219200">
                  <a:moveTo>
                    <a:pt x="1066800" y="0"/>
                  </a:moveTo>
                  <a:lnTo>
                    <a:pt x="1128816" y="934"/>
                  </a:lnTo>
                  <a:lnTo>
                    <a:pt x="1189738" y="3709"/>
                  </a:lnTo>
                  <a:lnTo>
                    <a:pt x="1249488" y="8278"/>
                  </a:lnTo>
                  <a:lnTo>
                    <a:pt x="1307988" y="14597"/>
                  </a:lnTo>
                  <a:lnTo>
                    <a:pt x="1365157" y="22620"/>
                  </a:lnTo>
                  <a:lnTo>
                    <a:pt x="1420918" y="32303"/>
                  </a:lnTo>
                  <a:lnTo>
                    <a:pt x="1475192" y="43601"/>
                  </a:lnTo>
                  <a:lnTo>
                    <a:pt x="1527900" y="56468"/>
                  </a:lnTo>
                  <a:lnTo>
                    <a:pt x="1578963" y="70860"/>
                  </a:lnTo>
                  <a:lnTo>
                    <a:pt x="1628303" y="86732"/>
                  </a:lnTo>
                  <a:lnTo>
                    <a:pt x="1675841" y="104038"/>
                  </a:lnTo>
                  <a:lnTo>
                    <a:pt x="1721498" y="122734"/>
                  </a:lnTo>
                  <a:lnTo>
                    <a:pt x="1765195" y="142775"/>
                  </a:lnTo>
                  <a:lnTo>
                    <a:pt x="1806854" y="164116"/>
                  </a:lnTo>
                  <a:lnTo>
                    <a:pt x="1846396" y="186711"/>
                  </a:lnTo>
                  <a:lnTo>
                    <a:pt x="1883742" y="210516"/>
                  </a:lnTo>
                  <a:lnTo>
                    <a:pt x="1918814" y="235486"/>
                  </a:lnTo>
                  <a:lnTo>
                    <a:pt x="1951532" y="261576"/>
                  </a:lnTo>
                  <a:lnTo>
                    <a:pt x="1981818" y="288740"/>
                  </a:lnTo>
                  <a:lnTo>
                    <a:pt x="2009594" y="316935"/>
                  </a:lnTo>
                  <a:lnTo>
                    <a:pt x="2034780" y="346114"/>
                  </a:lnTo>
                  <a:lnTo>
                    <a:pt x="2077069" y="407246"/>
                  </a:lnTo>
                  <a:lnTo>
                    <a:pt x="2108055" y="471778"/>
                  </a:lnTo>
                  <a:lnTo>
                    <a:pt x="2127108" y="539349"/>
                  </a:lnTo>
                  <a:lnTo>
                    <a:pt x="2133600" y="609600"/>
                  </a:lnTo>
                  <a:lnTo>
                    <a:pt x="2131964" y="645037"/>
                  </a:lnTo>
                  <a:lnTo>
                    <a:pt x="2119112" y="713993"/>
                  </a:lnTo>
                  <a:lnTo>
                    <a:pt x="2094014" y="780090"/>
                  </a:lnTo>
                  <a:lnTo>
                    <a:pt x="2057298" y="842967"/>
                  </a:lnTo>
                  <a:lnTo>
                    <a:pt x="2009594" y="902264"/>
                  </a:lnTo>
                  <a:lnTo>
                    <a:pt x="1981818" y="930459"/>
                  </a:lnTo>
                  <a:lnTo>
                    <a:pt x="1951532" y="957623"/>
                  </a:lnTo>
                  <a:lnTo>
                    <a:pt x="1918814" y="983713"/>
                  </a:lnTo>
                  <a:lnTo>
                    <a:pt x="1883742" y="1008683"/>
                  </a:lnTo>
                  <a:lnTo>
                    <a:pt x="1846396" y="1032488"/>
                  </a:lnTo>
                  <a:lnTo>
                    <a:pt x="1806854" y="1055083"/>
                  </a:lnTo>
                  <a:lnTo>
                    <a:pt x="1765195" y="1076424"/>
                  </a:lnTo>
                  <a:lnTo>
                    <a:pt x="1721498" y="1096465"/>
                  </a:lnTo>
                  <a:lnTo>
                    <a:pt x="1675841" y="1115161"/>
                  </a:lnTo>
                  <a:lnTo>
                    <a:pt x="1628303" y="1132467"/>
                  </a:lnTo>
                  <a:lnTo>
                    <a:pt x="1578963" y="1148339"/>
                  </a:lnTo>
                  <a:lnTo>
                    <a:pt x="1527900" y="1162731"/>
                  </a:lnTo>
                  <a:lnTo>
                    <a:pt x="1475192" y="1175598"/>
                  </a:lnTo>
                  <a:lnTo>
                    <a:pt x="1420918" y="1186896"/>
                  </a:lnTo>
                  <a:lnTo>
                    <a:pt x="1365157" y="1196579"/>
                  </a:lnTo>
                  <a:lnTo>
                    <a:pt x="1307988" y="1204602"/>
                  </a:lnTo>
                  <a:lnTo>
                    <a:pt x="1249488" y="1210921"/>
                  </a:lnTo>
                  <a:lnTo>
                    <a:pt x="1189738" y="1215490"/>
                  </a:lnTo>
                  <a:lnTo>
                    <a:pt x="1128816" y="1218265"/>
                  </a:lnTo>
                  <a:lnTo>
                    <a:pt x="1066800" y="1219200"/>
                  </a:lnTo>
                  <a:lnTo>
                    <a:pt x="1004661" y="1218265"/>
                  </a:lnTo>
                  <a:lnTo>
                    <a:pt x="943633" y="1215490"/>
                  </a:lnTo>
                  <a:lnTo>
                    <a:pt x="883794" y="1210921"/>
                  </a:lnTo>
                  <a:lnTo>
                    <a:pt x="825221" y="1204602"/>
                  </a:lnTo>
                  <a:lnTo>
                    <a:pt x="767992" y="1196579"/>
                  </a:lnTo>
                  <a:lnTo>
                    <a:pt x="712185" y="1186896"/>
                  </a:lnTo>
                  <a:lnTo>
                    <a:pt x="657878" y="1175598"/>
                  </a:lnTo>
                  <a:lnTo>
                    <a:pt x="605148" y="1162731"/>
                  </a:lnTo>
                  <a:lnTo>
                    <a:pt x="554073" y="1148339"/>
                  </a:lnTo>
                  <a:lnTo>
                    <a:pt x="504732" y="1132467"/>
                  </a:lnTo>
                  <a:lnTo>
                    <a:pt x="457201" y="1115161"/>
                  </a:lnTo>
                  <a:lnTo>
                    <a:pt x="411559" y="1096465"/>
                  </a:lnTo>
                  <a:lnTo>
                    <a:pt x="367884" y="1076424"/>
                  </a:lnTo>
                  <a:lnTo>
                    <a:pt x="326253" y="1055083"/>
                  </a:lnTo>
                  <a:lnTo>
                    <a:pt x="286744" y="1032488"/>
                  </a:lnTo>
                  <a:lnTo>
                    <a:pt x="249435" y="1008683"/>
                  </a:lnTo>
                  <a:lnTo>
                    <a:pt x="214403" y="983713"/>
                  </a:lnTo>
                  <a:lnTo>
                    <a:pt x="181727" y="957623"/>
                  </a:lnTo>
                  <a:lnTo>
                    <a:pt x="151484" y="930459"/>
                  </a:lnTo>
                  <a:lnTo>
                    <a:pt x="123752" y="902264"/>
                  </a:lnTo>
                  <a:lnTo>
                    <a:pt x="98609" y="873085"/>
                  </a:lnTo>
                  <a:lnTo>
                    <a:pt x="56401" y="811953"/>
                  </a:lnTo>
                  <a:lnTo>
                    <a:pt x="25482" y="747421"/>
                  </a:lnTo>
                  <a:lnTo>
                    <a:pt x="6474" y="679850"/>
                  </a:lnTo>
                  <a:lnTo>
                    <a:pt x="0" y="609600"/>
                  </a:lnTo>
                  <a:lnTo>
                    <a:pt x="1631" y="574162"/>
                  </a:lnTo>
                  <a:lnTo>
                    <a:pt x="14450" y="505206"/>
                  </a:lnTo>
                  <a:lnTo>
                    <a:pt x="39491" y="439109"/>
                  </a:lnTo>
                  <a:lnTo>
                    <a:pt x="76133" y="376232"/>
                  </a:lnTo>
                  <a:lnTo>
                    <a:pt x="123752" y="316935"/>
                  </a:lnTo>
                  <a:lnTo>
                    <a:pt x="151484" y="288740"/>
                  </a:lnTo>
                  <a:lnTo>
                    <a:pt x="181727" y="261576"/>
                  </a:lnTo>
                  <a:lnTo>
                    <a:pt x="214403" y="235486"/>
                  </a:lnTo>
                  <a:lnTo>
                    <a:pt x="249435" y="210516"/>
                  </a:lnTo>
                  <a:lnTo>
                    <a:pt x="286744" y="186711"/>
                  </a:lnTo>
                  <a:lnTo>
                    <a:pt x="326253" y="164116"/>
                  </a:lnTo>
                  <a:lnTo>
                    <a:pt x="367884" y="142775"/>
                  </a:lnTo>
                  <a:lnTo>
                    <a:pt x="411559" y="122734"/>
                  </a:lnTo>
                  <a:lnTo>
                    <a:pt x="457201" y="104038"/>
                  </a:lnTo>
                  <a:lnTo>
                    <a:pt x="504732" y="86732"/>
                  </a:lnTo>
                  <a:lnTo>
                    <a:pt x="554073" y="70860"/>
                  </a:lnTo>
                  <a:lnTo>
                    <a:pt x="605148" y="56468"/>
                  </a:lnTo>
                  <a:lnTo>
                    <a:pt x="657878" y="43601"/>
                  </a:lnTo>
                  <a:lnTo>
                    <a:pt x="712185" y="32303"/>
                  </a:lnTo>
                  <a:lnTo>
                    <a:pt x="767992" y="22620"/>
                  </a:lnTo>
                  <a:lnTo>
                    <a:pt x="825221" y="14597"/>
                  </a:lnTo>
                  <a:lnTo>
                    <a:pt x="883794" y="8278"/>
                  </a:lnTo>
                  <a:lnTo>
                    <a:pt x="943633" y="3709"/>
                  </a:lnTo>
                  <a:lnTo>
                    <a:pt x="1004661" y="934"/>
                  </a:lnTo>
                  <a:lnTo>
                    <a:pt x="1066800" y="0"/>
                  </a:lnTo>
                  <a:close/>
                </a:path>
                <a:path w="2133600" h="1219200">
                  <a:moveTo>
                    <a:pt x="0" y="0"/>
                  </a:moveTo>
                  <a:lnTo>
                    <a:pt x="0" y="0"/>
                  </a:lnTo>
                </a:path>
                <a:path w="2133600" h="1219200">
                  <a:moveTo>
                    <a:pt x="2133600" y="1219200"/>
                  </a:moveTo>
                  <a:lnTo>
                    <a:pt x="2133600" y="1219200"/>
                  </a:lnTo>
                </a:path>
              </a:pathLst>
            </a:custGeom>
            <a:ln w="25518">
              <a:solidFill>
                <a:srgbClr val="88A3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559550" y="4056379"/>
            <a:ext cx="120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5080" indent="-2794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BOU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DON  TUBE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742940" y="1676400"/>
            <a:ext cx="687705" cy="2257425"/>
            <a:chOff x="5742940" y="1676400"/>
            <a:chExt cx="687705" cy="2257425"/>
          </a:xfrm>
        </p:grpSpPr>
        <p:sp>
          <p:nvSpPr>
            <p:cNvPr id="10" name="object 10"/>
            <p:cNvSpPr/>
            <p:nvPr/>
          </p:nvSpPr>
          <p:spPr>
            <a:xfrm>
              <a:off x="5839460" y="1855470"/>
              <a:ext cx="568960" cy="2056130"/>
            </a:xfrm>
            <a:custGeom>
              <a:avLst/>
              <a:gdLst/>
              <a:ahLst/>
              <a:cxnLst/>
              <a:rect l="l" t="t" r="r" b="b"/>
              <a:pathLst>
                <a:path w="568960" h="2056129">
                  <a:moveTo>
                    <a:pt x="568960" y="2056129"/>
                  </a:moveTo>
                  <a:lnTo>
                    <a:pt x="0" y="0"/>
                  </a:lnTo>
                </a:path>
              </a:pathLst>
            </a:custGeom>
            <a:ln w="444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42940" y="1676400"/>
              <a:ext cx="191770" cy="2108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45</a:t>
            </a:fld>
            <a:endParaRPr lang="en-I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61993" y="1182143"/>
            <a:ext cx="3195955" cy="2402205"/>
            <a:chOff x="5061993" y="1182143"/>
            <a:chExt cx="3195955" cy="2402205"/>
          </a:xfrm>
        </p:grpSpPr>
        <p:sp>
          <p:nvSpPr>
            <p:cNvPr id="3" name="object 3"/>
            <p:cNvSpPr/>
            <p:nvPr/>
          </p:nvSpPr>
          <p:spPr>
            <a:xfrm>
              <a:off x="5941060" y="2631440"/>
              <a:ext cx="1654810" cy="576580"/>
            </a:xfrm>
            <a:custGeom>
              <a:avLst/>
              <a:gdLst/>
              <a:ahLst/>
              <a:cxnLst/>
              <a:rect l="l" t="t" r="r" b="b"/>
              <a:pathLst>
                <a:path w="1654809" h="576580">
                  <a:moveTo>
                    <a:pt x="1654810" y="0"/>
                  </a:moveTo>
                  <a:lnTo>
                    <a:pt x="1654810" y="576580"/>
                  </a:lnTo>
                </a:path>
                <a:path w="1654809" h="576580">
                  <a:moveTo>
                    <a:pt x="1654810" y="576580"/>
                  </a:moveTo>
                  <a:lnTo>
                    <a:pt x="0" y="576580"/>
                  </a:lnTo>
                </a:path>
                <a:path w="1654809" h="576580">
                  <a:moveTo>
                    <a:pt x="0" y="576580"/>
                  </a:moveTo>
                  <a:lnTo>
                    <a:pt x="0" y="1447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76190" y="1818639"/>
              <a:ext cx="7620" cy="963294"/>
            </a:xfrm>
            <a:custGeom>
              <a:avLst/>
              <a:gdLst/>
              <a:ahLst/>
              <a:cxnLst/>
              <a:rect l="l" t="t" r="r" b="b"/>
              <a:pathLst>
                <a:path w="7620" h="963294">
                  <a:moveTo>
                    <a:pt x="7620" y="0"/>
                  </a:moveTo>
                  <a:lnTo>
                    <a:pt x="5080" y="3810"/>
                  </a:lnTo>
                  <a:lnTo>
                    <a:pt x="3810" y="10160"/>
                  </a:lnTo>
                  <a:lnTo>
                    <a:pt x="0" y="19050"/>
                  </a:lnTo>
                  <a:lnTo>
                    <a:pt x="0" y="944880"/>
                  </a:lnTo>
                  <a:lnTo>
                    <a:pt x="3810" y="952500"/>
                  </a:lnTo>
                  <a:lnTo>
                    <a:pt x="5080" y="960120"/>
                  </a:lnTo>
                  <a:lnTo>
                    <a:pt x="7620" y="96329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50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2540" y="1810258"/>
              <a:ext cx="7620" cy="979805"/>
            </a:xfrm>
            <a:custGeom>
              <a:avLst/>
              <a:gdLst/>
              <a:ahLst/>
              <a:cxnLst/>
              <a:rect l="l" t="t" r="r" b="b"/>
              <a:pathLst>
                <a:path w="7620" h="979805">
                  <a:moveTo>
                    <a:pt x="7620" y="0"/>
                  </a:moveTo>
                  <a:lnTo>
                    <a:pt x="3810" y="4572"/>
                  </a:lnTo>
                  <a:lnTo>
                    <a:pt x="0" y="10287"/>
                  </a:lnTo>
                  <a:lnTo>
                    <a:pt x="0" y="970089"/>
                  </a:lnTo>
                  <a:lnTo>
                    <a:pt x="3810" y="974852"/>
                  </a:lnTo>
                  <a:lnTo>
                    <a:pt x="7620" y="97942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60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90160" y="1800860"/>
              <a:ext cx="7620" cy="999490"/>
            </a:xfrm>
            <a:custGeom>
              <a:avLst/>
              <a:gdLst/>
              <a:ahLst/>
              <a:cxnLst/>
              <a:rect l="l" t="t" r="r" b="b"/>
              <a:pathLst>
                <a:path w="7620" h="999489">
                  <a:moveTo>
                    <a:pt x="7619" y="0"/>
                  </a:moveTo>
                  <a:lnTo>
                    <a:pt x="2539" y="6350"/>
                  </a:lnTo>
                  <a:lnTo>
                    <a:pt x="0" y="9397"/>
                  </a:lnTo>
                  <a:lnTo>
                    <a:pt x="0" y="988822"/>
                  </a:lnTo>
                  <a:lnTo>
                    <a:pt x="2539" y="991869"/>
                  </a:lnTo>
                  <a:lnTo>
                    <a:pt x="7619" y="99948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70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97780" y="1793826"/>
              <a:ext cx="7620" cy="1013460"/>
            </a:xfrm>
            <a:custGeom>
              <a:avLst/>
              <a:gdLst/>
              <a:ahLst/>
              <a:cxnLst/>
              <a:rect l="l" t="t" r="r" b="b"/>
              <a:pathLst>
                <a:path w="7620" h="1013460">
                  <a:moveTo>
                    <a:pt x="7620" y="0"/>
                  </a:moveTo>
                  <a:lnTo>
                    <a:pt x="0" y="7033"/>
                  </a:lnTo>
                  <a:lnTo>
                    <a:pt x="0" y="1006523"/>
                  </a:lnTo>
                  <a:lnTo>
                    <a:pt x="7620" y="101297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80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04130" y="1787964"/>
              <a:ext cx="7620" cy="1024255"/>
            </a:xfrm>
            <a:custGeom>
              <a:avLst/>
              <a:gdLst/>
              <a:ahLst/>
              <a:cxnLst/>
              <a:rect l="l" t="t" r="r" b="b"/>
              <a:pathLst>
                <a:path w="7620" h="1024255">
                  <a:moveTo>
                    <a:pt x="7620" y="0"/>
                  </a:moveTo>
                  <a:lnTo>
                    <a:pt x="0" y="7033"/>
                  </a:lnTo>
                  <a:lnTo>
                    <a:pt x="0" y="1017758"/>
                  </a:lnTo>
                  <a:lnTo>
                    <a:pt x="7620" y="102420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9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11750" y="1782445"/>
              <a:ext cx="7620" cy="1035050"/>
            </a:xfrm>
            <a:custGeom>
              <a:avLst/>
              <a:gdLst/>
              <a:ahLst/>
              <a:cxnLst/>
              <a:rect l="l" t="t" r="r" b="b"/>
              <a:pathLst>
                <a:path w="7620" h="1035050">
                  <a:moveTo>
                    <a:pt x="7620" y="0"/>
                  </a:moveTo>
                  <a:lnTo>
                    <a:pt x="2539" y="3175"/>
                  </a:lnTo>
                  <a:lnTo>
                    <a:pt x="0" y="5519"/>
                  </a:lnTo>
                  <a:lnTo>
                    <a:pt x="0" y="1029725"/>
                  </a:lnTo>
                  <a:lnTo>
                    <a:pt x="2539" y="1031875"/>
                  </a:lnTo>
                  <a:lnTo>
                    <a:pt x="7620" y="103505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A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19370" y="1777682"/>
              <a:ext cx="7620" cy="1044575"/>
            </a:xfrm>
            <a:custGeom>
              <a:avLst/>
              <a:gdLst/>
              <a:ahLst/>
              <a:cxnLst/>
              <a:rect l="l" t="t" r="r" b="b"/>
              <a:pathLst>
                <a:path w="7620" h="1044575">
                  <a:moveTo>
                    <a:pt x="7619" y="0"/>
                  </a:moveTo>
                  <a:lnTo>
                    <a:pt x="0" y="4762"/>
                  </a:lnTo>
                  <a:lnTo>
                    <a:pt x="0" y="1039812"/>
                  </a:lnTo>
                  <a:lnTo>
                    <a:pt x="7619" y="104457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B0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25720" y="1772920"/>
              <a:ext cx="8890" cy="1054100"/>
            </a:xfrm>
            <a:custGeom>
              <a:avLst/>
              <a:gdLst/>
              <a:ahLst/>
              <a:cxnLst/>
              <a:rect l="l" t="t" r="r" b="b"/>
              <a:pathLst>
                <a:path w="8889" h="1054100">
                  <a:moveTo>
                    <a:pt x="8889" y="0"/>
                  </a:moveTo>
                  <a:lnTo>
                    <a:pt x="0" y="5556"/>
                  </a:lnTo>
                  <a:lnTo>
                    <a:pt x="0" y="1048543"/>
                  </a:lnTo>
                  <a:lnTo>
                    <a:pt x="8889" y="10541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C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33340" y="1769577"/>
              <a:ext cx="7620" cy="1061085"/>
            </a:xfrm>
            <a:custGeom>
              <a:avLst/>
              <a:gdLst/>
              <a:ahLst/>
              <a:cxnLst/>
              <a:rect l="l" t="t" r="r" b="b"/>
              <a:pathLst>
                <a:path w="7620" h="1061085">
                  <a:moveTo>
                    <a:pt x="7620" y="0"/>
                  </a:moveTo>
                  <a:lnTo>
                    <a:pt x="1270" y="3342"/>
                  </a:lnTo>
                  <a:lnTo>
                    <a:pt x="0" y="4135"/>
                  </a:lnTo>
                  <a:lnTo>
                    <a:pt x="0" y="1056648"/>
                  </a:lnTo>
                  <a:lnTo>
                    <a:pt x="1270" y="1057442"/>
                  </a:lnTo>
                  <a:lnTo>
                    <a:pt x="7620" y="106078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D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40960" y="1765567"/>
              <a:ext cx="7620" cy="1069340"/>
            </a:xfrm>
            <a:custGeom>
              <a:avLst/>
              <a:gdLst/>
              <a:ahLst/>
              <a:cxnLst/>
              <a:rect l="l" t="t" r="r" b="b"/>
              <a:pathLst>
                <a:path w="7620" h="1069339">
                  <a:moveTo>
                    <a:pt x="7619" y="0"/>
                  </a:moveTo>
                  <a:lnTo>
                    <a:pt x="0" y="4010"/>
                  </a:lnTo>
                  <a:lnTo>
                    <a:pt x="0" y="1064794"/>
                  </a:lnTo>
                  <a:lnTo>
                    <a:pt x="7619" y="106880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8580" y="1761556"/>
              <a:ext cx="7620" cy="1076960"/>
            </a:xfrm>
            <a:custGeom>
              <a:avLst/>
              <a:gdLst/>
              <a:ahLst/>
              <a:cxnLst/>
              <a:rect l="l" t="t" r="r" b="b"/>
              <a:pathLst>
                <a:path w="7620" h="1076960">
                  <a:moveTo>
                    <a:pt x="7620" y="0"/>
                  </a:moveTo>
                  <a:lnTo>
                    <a:pt x="0" y="4010"/>
                  </a:lnTo>
                  <a:lnTo>
                    <a:pt x="0" y="1072815"/>
                  </a:lnTo>
                  <a:lnTo>
                    <a:pt x="7620" y="107682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54930" y="1758661"/>
              <a:ext cx="7620" cy="1082675"/>
            </a:xfrm>
            <a:custGeom>
              <a:avLst/>
              <a:gdLst/>
              <a:ahLst/>
              <a:cxnLst/>
              <a:rect l="l" t="t" r="r" b="b"/>
              <a:pathLst>
                <a:path w="7620" h="1082675">
                  <a:moveTo>
                    <a:pt x="7620" y="0"/>
                  </a:moveTo>
                  <a:lnTo>
                    <a:pt x="3810" y="1558"/>
                  </a:lnTo>
                  <a:lnTo>
                    <a:pt x="0" y="3563"/>
                  </a:lnTo>
                  <a:lnTo>
                    <a:pt x="0" y="1079053"/>
                  </a:lnTo>
                  <a:lnTo>
                    <a:pt x="3810" y="1081058"/>
                  </a:lnTo>
                  <a:lnTo>
                    <a:pt x="7620" y="108261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62550" y="1755544"/>
              <a:ext cx="7620" cy="1089025"/>
            </a:xfrm>
            <a:custGeom>
              <a:avLst/>
              <a:gdLst/>
              <a:ahLst/>
              <a:cxnLst/>
              <a:rect l="l" t="t" r="r" b="b"/>
              <a:pathLst>
                <a:path w="7620" h="1089025">
                  <a:moveTo>
                    <a:pt x="7620" y="0"/>
                  </a:moveTo>
                  <a:lnTo>
                    <a:pt x="0" y="3117"/>
                  </a:lnTo>
                  <a:lnTo>
                    <a:pt x="0" y="1085734"/>
                  </a:lnTo>
                  <a:lnTo>
                    <a:pt x="7620" y="108885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10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70170" y="1752426"/>
              <a:ext cx="7620" cy="1095375"/>
            </a:xfrm>
            <a:custGeom>
              <a:avLst/>
              <a:gdLst/>
              <a:ahLst/>
              <a:cxnLst/>
              <a:rect l="l" t="t" r="r" b="b"/>
              <a:pathLst>
                <a:path w="7620" h="1095375">
                  <a:moveTo>
                    <a:pt x="7619" y="0"/>
                  </a:moveTo>
                  <a:lnTo>
                    <a:pt x="0" y="3117"/>
                  </a:lnTo>
                  <a:lnTo>
                    <a:pt x="0" y="1091969"/>
                  </a:lnTo>
                  <a:lnTo>
                    <a:pt x="7619" y="109508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20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76520" y="1749829"/>
              <a:ext cx="7620" cy="1100455"/>
            </a:xfrm>
            <a:custGeom>
              <a:avLst/>
              <a:gdLst/>
              <a:ahLst/>
              <a:cxnLst/>
              <a:rect l="l" t="t" r="r" b="b"/>
              <a:pathLst>
                <a:path w="7620" h="1100455">
                  <a:moveTo>
                    <a:pt x="7619" y="0"/>
                  </a:moveTo>
                  <a:lnTo>
                    <a:pt x="0" y="3117"/>
                  </a:lnTo>
                  <a:lnTo>
                    <a:pt x="0" y="1097164"/>
                  </a:lnTo>
                  <a:lnTo>
                    <a:pt x="7619" y="110028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30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84140" y="1747226"/>
              <a:ext cx="7620" cy="1106170"/>
            </a:xfrm>
            <a:custGeom>
              <a:avLst/>
              <a:gdLst/>
              <a:ahLst/>
              <a:cxnLst/>
              <a:rect l="l" t="t" r="r" b="b"/>
              <a:pathLst>
                <a:path w="7620" h="1106170">
                  <a:moveTo>
                    <a:pt x="7620" y="0"/>
                  </a:moveTo>
                  <a:lnTo>
                    <a:pt x="2539" y="1563"/>
                  </a:lnTo>
                  <a:lnTo>
                    <a:pt x="0" y="2602"/>
                  </a:lnTo>
                  <a:lnTo>
                    <a:pt x="0" y="1102883"/>
                  </a:lnTo>
                  <a:lnTo>
                    <a:pt x="2539" y="1103923"/>
                  </a:lnTo>
                  <a:lnTo>
                    <a:pt x="7620" y="110568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40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1760" y="1744882"/>
              <a:ext cx="7620" cy="1111250"/>
            </a:xfrm>
            <a:custGeom>
              <a:avLst/>
              <a:gdLst/>
              <a:ahLst/>
              <a:cxnLst/>
              <a:rect l="l" t="t" r="r" b="b"/>
              <a:pathLst>
                <a:path w="7620" h="1111250">
                  <a:moveTo>
                    <a:pt x="7619" y="0"/>
                  </a:moveTo>
                  <a:lnTo>
                    <a:pt x="0" y="2344"/>
                  </a:lnTo>
                  <a:lnTo>
                    <a:pt x="0" y="1108026"/>
                  </a:lnTo>
                  <a:lnTo>
                    <a:pt x="7619" y="1110663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50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99380" y="1742537"/>
              <a:ext cx="7620" cy="1115695"/>
            </a:xfrm>
            <a:custGeom>
              <a:avLst/>
              <a:gdLst/>
              <a:ahLst/>
              <a:cxnLst/>
              <a:rect l="l" t="t" r="r" b="b"/>
              <a:pathLst>
                <a:path w="7620" h="1115695">
                  <a:moveTo>
                    <a:pt x="7620" y="0"/>
                  </a:moveTo>
                  <a:lnTo>
                    <a:pt x="0" y="2344"/>
                  </a:lnTo>
                  <a:lnTo>
                    <a:pt x="0" y="1113008"/>
                  </a:lnTo>
                  <a:lnTo>
                    <a:pt x="7620" y="111564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600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05730" y="1740583"/>
              <a:ext cx="7620" cy="1120140"/>
            </a:xfrm>
            <a:custGeom>
              <a:avLst/>
              <a:gdLst/>
              <a:ahLst/>
              <a:cxnLst/>
              <a:rect l="l" t="t" r="r" b="b"/>
              <a:pathLst>
                <a:path w="7620" h="1120139">
                  <a:moveTo>
                    <a:pt x="7620" y="0"/>
                  </a:moveTo>
                  <a:lnTo>
                    <a:pt x="0" y="2344"/>
                  </a:lnTo>
                  <a:lnTo>
                    <a:pt x="0" y="1117160"/>
                  </a:lnTo>
                  <a:lnTo>
                    <a:pt x="7620" y="111979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70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3350" y="1738629"/>
              <a:ext cx="7620" cy="1123950"/>
            </a:xfrm>
            <a:custGeom>
              <a:avLst/>
              <a:gdLst/>
              <a:ahLst/>
              <a:cxnLst/>
              <a:rect l="l" t="t" r="r" b="b"/>
              <a:pathLst>
                <a:path w="7620" h="1123950">
                  <a:moveTo>
                    <a:pt x="7620" y="0"/>
                  </a:moveTo>
                  <a:lnTo>
                    <a:pt x="0" y="0"/>
                  </a:lnTo>
                  <a:lnTo>
                    <a:pt x="0" y="1121410"/>
                  </a:lnTo>
                  <a:lnTo>
                    <a:pt x="2679" y="1121410"/>
                  </a:lnTo>
                  <a:lnTo>
                    <a:pt x="2679" y="1123950"/>
                  </a:lnTo>
                  <a:lnTo>
                    <a:pt x="7620" y="1123950"/>
                  </a:lnTo>
                  <a:lnTo>
                    <a:pt x="7620" y="112141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80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20970" y="1736205"/>
              <a:ext cx="7620" cy="1129030"/>
            </a:xfrm>
            <a:custGeom>
              <a:avLst/>
              <a:gdLst/>
              <a:ahLst/>
              <a:cxnLst/>
              <a:rect l="l" t="t" r="r" b="b"/>
              <a:pathLst>
                <a:path w="7620" h="1129030">
                  <a:moveTo>
                    <a:pt x="7619" y="0"/>
                  </a:moveTo>
                  <a:lnTo>
                    <a:pt x="0" y="2078"/>
                  </a:lnTo>
                  <a:lnTo>
                    <a:pt x="0" y="1126720"/>
                  </a:lnTo>
                  <a:lnTo>
                    <a:pt x="7619" y="11287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90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27320" y="1734473"/>
              <a:ext cx="7620" cy="1132840"/>
            </a:xfrm>
            <a:custGeom>
              <a:avLst/>
              <a:gdLst/>
              <a:ahLst/>
              <a:cxnLst/>
              <a:rect l="l" t="t" r="r" b="b"/>
              <a:pathLst>
                <a:path w="7620" h="1132839">
                  <a:moveTo>
                    <a:pt x="7619" y="0"/>
                  </a:moveTo>
                  <a:lnTo>
                    <a:pt x="0" y="2078"/>
                  </a:lnTo>
                  <a:lnTo>
                    <a:pt x="0" y="1130184"/>
                  </a:lnTo>
                  <a:lnTo>
                    <a:pt x="7619" y="113226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A0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34940" y="1732395"/>
              <a:ext cx="7620" cy="1136650"/>
            </a:xfrm>
            <a:custGeom>
              <a:avLst/>
              <a:gdLst/>
              <a:ahLst/>
              <a:cxnLst/>
              <a:rect l="l" t="t" r="r" b="b"/>
              <a:pathLst>
                <a:path w="7620" h="1136650">
                  <a:moveTo>
                    <a:pt x="7620" y="0"/>
                  </a:moveTo>
                  <a:lnTo>
                    <a:pt x="0" y="2078"/>
                  </a:lnTo>
                  <a:lnTo>
                    <a:pt x="0" y="1134340"/>
                  </a:lnTo>
                  <a:lnTo>
                    <a:pt x="7620" y="11364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B0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42560" y="1730317"/>
              <a:ext cx="7620" cy="1141095"/>
            </a:xfrm>
            <a:custGeom>
              <a:avLst/>
              <a:gdLst/>
              <a:ahLst/>
              <a:cxnLst/>
              <a:rect l="l" t="t" r="r" b="b"/>
              <a:pathLst>
                <a:path w="7620" h="1141095">
                  <a:moveTo>
                    <a:pt x="7619" y="0"/>
                  </a:moveTo>
                  <a:lnTo>
                    <a:pt x="0" y="2078"/>
                  </a:lnTo>
                  <a:lnTo>
                    <a:pt x="0" y="1138497"/>
                  </a:lnTo>
                  <a:lnTo>
                    <a:pt x="7619" y="114057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48910" y="1728239"/>
              <a:ext cx="8890" cy="1144905"/>
            </a:xfrm>
            <a:custGeom>
              <a:avLst/>
              <a:gdLst/>
              <a:ahLst/>
              <a:cxnLst/>
              <a:rect l="l" t="t" r="r" b="b"/>
              <a:pathLst>
                <a:path w="8889" h="1144905">
                  <a:moveTo>
                    <a:pt x="8889" y="0"/>
                  </a:moveTo>
                  <a:lnTo>
                    <a:pt x="0" y="2424"/>
                  </a:lnTo>
                  <a:lnTo>
                    <a:pt x="0" y="1142307"/>
                  </a:lnTo>
                  <a:lnTo>
                    <a:pt x="8889" y="114473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D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56530" y="1726507"/>
              <a:ext cx="7620" cy="1148715"/>
            </a:xfrm>
            <a:custGeom>
              <a:avLst/>
              <a:gdLst/>
              <a:ahLst/>
              <a:cxnLst/>
              <a:rect l="l" t="t" r="r" b="b"/>
              <a:pathLst>
                <a:path w="7620" h="1148714">
                  <a:moveTo>
                    <a:pt x="7620" y="0"/>
                  </a:moveTo>
                  <a:lnTo>
                    <a:pt x="0" y="2078"/>
                  </a:lnTo>
                  <a:lnTo>
                    <a:pt x="0" y="1146117"/>
                  </a:lnTo>
                  <a:lnTo>
                    <a:pt x="7620" y="114819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E0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64150" y="1724429"/>
              <a:ext cx="7620" cy="1152525"/>
            </a:xfrm>
            <a:custGeom>
              <a:avLst/>
              <a:gdLst/>
              <a:ahLst/>
              <a:cxnLst/>
              <a:rect l="l" t="t" r="r" b="b"/>
              <a:pathLst>
                <a:path w="7620" h="1152525">
                  <a:moveTo>
                    <a:pt x="7620" y="0"/>
                  </a:moveTo>
                  <a:lnTo>
                    <a:pt x="0" y="2078"/>
                  </a:lnTo>
                  <a:lnTo>
                    <a:pt x="0" y="1150273"/>
                  </a:lnTo>
                  <a:lnTo>
                    <a:pt x="7620" y="115235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F0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70500" y="1722350"/>
              <a:ext cx="8890" cy="1156970"/>
            </a:xfrm>
            <a:custGeom>
              <a:avLst/>
              <a:gdLst/>
              <a:ahLst/>
              <a:cxnLst/>
              <a:rect l="l" t="t" r="r" b="b"/>
              <a:pathLst>
                <a:path w="8889" h="1156970">
                  <a:moveTo>
                    <a:pt x="8889" y="0"/>
                  </a:moveTo>
                  <a:lnTo>
                    <a:pt x="0" y="2424"/>
                  </a:lnTo>
                  <a:lnTo>
                    <a:pt x="0" y="1154083"/>
                  </a:lnTo>
                  <a:lnTo>
                    <a:pt x="8889" y="115650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00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78120" y="1720619"/>
              <a:ext cx="7620" cy="1160145"/>
            </a:xfrm>
            <a:custGeom>
              <a:avLst/>
              <a:gdLst/>
              <a:ahLst/>
              <a:cxnLst/>
              <a:rect l="l" t="t" r="r" b="b"/>
              <a:pathLst>
                <a:path w="7620" h="1160145">
                  <a:moveTo>
                    <a:pt x="7619" y="0"/>
                  </a:moveTo>
                  <a:lnTo>
                    <a:pt x="0" y="2078"/>
                  </a:lnTo>
                  <a:lnTo>
                    <a:pt x="0" y="1157893"/>
                  </a:lnTo>
                  <a:lnTo>
                    <a:pt x="7619" y="115997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1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85727" y="1719579"/>
              <a:ext cx="8255" cy="1162050"/>
            </a:xfrm>
            <a:custGeom>
              <a:avLst/>
              <a:gdLst/>
              <a:ahLst/>
              <a:cxnLst/>
              <a:rect l="l" t="t" r="r" b="b"/>
              <a:pathLst>
                <a:path w="8254" h="1162050">
                  <a:moveTo>
                    <a:pt x="7632" y="0"/>
                  </a:moveTo>
                  <a:lnTo>
                    <a:pt x="0" y="0"/>
                  </a:lnTo>
                  <a:lnTo>
                    <a:pt x="0" y="1162050"/>
                  </a:lnTo>
                  <a:lnTo>
                    <a:pt x="7632" y="1162050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92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92090" y="1717645"/>
              <a:ext cx="8890" cy="1166495"/>
            </a:xfrm>
            <a:custGeom>
              <a:avLst/>
              <a:gdLst/>
              <a:ahLst/>
              <a:cxnLst/>
              <a:rect l="l" t="t" r="r" b="b"/>
              <a:pathLst>
                <a:path w="8889" h="1166495">
                  <a:moveTo>
                    <a:pt x="8889" y="0"/>
                  </a:moveTo>
                  <a:lnTo>
                    <a:pt x="0" y="1504"/>
                  </a:lnTo>
                  <a:lnTo>
                    <a:pt x="0" y="1164414"/>
                  </a:lnTo>
                  <a:lnTo>
                    <a:pt x="8889" y="116591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30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99710" y="1716356"/>
              <a:ext cx="8890" cy="1169035"/>
            </a:xfrm>
            <a:custGeom>
              <a:avLst/>
              <a:gdLst/>
              <a:ahLst/>
              <a:cxnLst/>
              <a:rect l="l" t="t" r="r" b="b"/>
              <a:pathLst>
                <a:path w="8889" h="1169035">
                  <a:moveTo>
                    <a:pt x="8889" y="0"/>
                  </a:moveTo>
                  <a:lnTo>
                    <a:pt x="0" y="1504"/>
                  </a:lnTo>
                  <a:lnTo>
                    <a:pt x="0" y="1166993"/>
                  </a:lnTo>
                  <a:lnTo>
                    <a:pt x="8889" y="116849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40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07330" y="1715281"/>
              <a:ext cx="7620" cy="1170940"/>
            </a:xfrm>
            <a:custGeom>
              <a:avLst/>
              <a:gdLst/>
              <a:ahLst/>
              <a:cxnLst/>
              <a:rect l="l" t="t" r="r" b="b"/>
              <a:pathLst>
                <a:path w="7620" h="1170939">
                  <a:moveTo>
                    <a:pt x="7620" y="0"/>
                  </a:moveTo>
                  <a:lnTo>
                    <a:pt x="0" y="1289"/>
                  </a:lnTo>
                  <a:lnTo>
                    <a:pt x="0" y="1169357"/>
                  </a:lnTo>
                  <a:lnTo>
                    <a:pt x="7620" y="117064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14950" y="1713992"/>
              <a:ext cx="7620" cy="1173480"/>
            </a:xfrm>
            <a:custGeom>
              <a:avLst/>
              <a:gdLst/>
              <a:ahLst/>
              <a:cxnLst/>
              <a:rect l="l" t="t" r="r" b="b"/>
              <a:pathLst>
                <a:path w="7620" h="1173480">
                  <a:moveTo>
                    <a:pt x="7620" y="0"/>
                  </a:moveTo>
                  <a:lnTo>
                    <a:pt x="0" y="1289"/>
                  </a:lnTo>
                  <a:lnTo>
                    <a:pt x="0" y="1171936"/>
                  </a:lnTo>
                  <a:lnTo>
                    <a:pt x="7620" y="117322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60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21300" y="1712702"/>
              <a:ext cx="8890" cy="1176020"/>
            </a:xfrm>
            <a:custGeom>
              <a:avLst/>
              <a:gdLst/>
              <a:ahLst/>
              <a:cxnLst/>
              <a:rect l="l" t="t" r="r" b="b"/>
              <a:pathLst>
                <a:path w="8889" h="1176020">
                  <a:moveTo>
                    <a:pt x="8889" y="0"/>
                  </a:moveTo>
                  <a:lnTo>
                    <a:pt x="0" y="1504"/>
                  </a:lnTo>
                  <a:lnTo>
                    <a:pt x="0" y="1174300"/>
                  </a:lnTo>
                  <a:lnTo>
                    <a:pt x="8889" y="117580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70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28920" y="1710346"/>
              <a:ext cx="15240" cy="1181100"/>
            </a:xfrm>
            <a:custGeom>
              <a:avLst/>
              <a:gdLst/>
              <a:ahLst/>
              <a:cxnLst/>
              <a:rect l="l" t="t" r="r" b="b"/>
              <a:pathLst>
                <a:path w="15239" h="1181100">
                  <a:moveTo>
                    <a:pt x="15240" y="0"/>
                  </a:moveTo>
                  <a:lnTo>
                    <a:pt x="7620" y="1282"/>
                  </a:lnTo>
                  <a:lnTo>
                    <a:pt x="0" y="2578"/>
                  </a:lnTo>
                  <a:lnTo>
                    <a:pt x="0" y="1177950"/>
                  </a:lnTo>
                  <a:lnTo>
                    <a:pt x="7620" y="1179245"/>
                  </a:lnTo>
                  <a:lnTo>
                    <a:pt x="15240" y="1180528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42890" y="1709048"/>
              <a:ext cx="8890" cy="1183640"/>
            </a:xfrm>
            <a:custGeom>
              <a:avLst/>
              <a:gdLst/>
              <a:ahLst/>
              <a:cxnLst/>
              <a:rect l="l" t="t" r="r" b="b"/>
              <a:pathLst>
                <a:path w="8889" h="1183639">
                  <a:moveTo>
                    <a:pt x="8889" y="0"/>
                  </a:moveTo>
                  <a:lnTo>
                    <a:pt x="0" y="1504"/>
                  </a:lnTo>
                  <a:lnTo>
                    <a:pt x="0" y="1181607"/>
                  </a:lnTo>
                  <a:lnTo>
                    <a:pt x="8889" y="118311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A0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50510" y="1707974"/>
              <a:ext cx="7620" cy="1185545"/>
            </a:xfrm>
            <a:custGeom>
              <a:avLst/>
              <a:gdLst/>
              <a:ahLst/>
              <a:cxnLst/>
              <a:rect l="l" t="t" r="r" b="b"/>
              <a:pathLst>
                <a:path w="7620" h="1185545">
                  <a:moveTo>
                    <a:pt x="7619" y="0"/>
                  </a:moveTo>
                  <a:lnTo>
                    <a:pt x="0" y="1289"/>
                  </a:lnTo>
                  <a:lnTo>
                    <a:pt x="0" y="1183972"/>
                  </a:lnTo>
                  <a:lnTo>
                    <a:pt x="7619" y="118526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B0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58130" y="1706684"/>
              <a:ext cx="7620" cy="1188085"/>
            </a:xfrm>
            <a:custGeom>
              <a:avLst/>
              <a:gdLst/>
              <a:ahLst/>
              <a:cxnLst/>
              <a:rect l="l" t="t" r="r" b="b"/>
              <a:pathLst>
                <a:path w="7620" h="1188085">
                  <a:moveTo>
                    <a:pt x="7620" y="0"/>
                  </a:moveTo>
                  <a:lnTo>
                    <a:pt x="0" y="1289"/>
                  </a:lnTo>
                  <a:lnTo>
                    <a:pt x="0" y="1186551"/>
                  </a:lnTo>
                  <a:lnTo>
                    <a:pt x="7620" y="11878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C0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65750" y="1705609"/>
              <a:ext cx="7620" cy="1189990"/>
            </a:xfrm>
            <a:custGeom>
              <a:avLst/>
              <a:gdLst/>
              <a:ahLst/>
              <a:cxnLst/>
              <a:rect l="l" t="t" r="r" b="b"/>
              <a:pathLst>
                <a:path w="7620" h="1189989">
                  <a:moveTo>
                    <a:pt x="7620" y="0"/>
                  </a:moveTo>
                  <a:lnTo>
                    <a:pt x="2590" y="0"/>
                  </a:lnTo>
                  <a:lnTo>
                    <a:pt x="2590" y="1270"/>
                  </a:lnTo>
                  <a:lnTo>
                    <a:pt x="0" y="1270"/>
                  </a:lnTo>
                  <a:lnTo>
                    <a:pt x="0" y="1188720"/>
                  </a:lnTo>
                  <a:lnTo>
                    <a:pt x="2590" y="1188720"/>
                  </a:lnTo>
                  <a:lnTo>
                    <a:pt x="2590" y="1189990"/>
                  </a:lnTo>
                  <a:lnTo>
                    <a:pt x="7620" y="1189990"/>
                  </a:lnTo>
                  <a:lnTo>
                    <a:pt x="7620" y="118872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D0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72100" y="1704721"/>
              <a:ext cx="8890" cy="1191895"/>
            </a:xfrm>
            <a:custGeom>
              <a:avLst/>
              <a:gdLst/>
              <a:ahLst/>
              <a:cxnLst/>
              <a:rect l="l" t="t" r="r" b="b"/>
              <a:pathLst>
                <a:path w="8889" h="1191895">
                  <a:moveTo>
                    <a:pt x="8889" y="0"/>
                  </a:moveTo>
                  <a:lnTo>
                    <a:pt x="0" y="888"/>
                  </a:lnTo>
                  <a:lnTo>
                    <a:pt x="0" y="1190878"/>
                  </a:lnTo>
                  <a:lnTo>
                    <a:pt x="8889" y="11917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E0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79720" y="1704086"/>
              <a:ext cx="7620" cy="1193165"/>
            </a:xfrm>
            <a:custGeom>
              <a:avLst/>
              <a:gdLst/>
              <a:ahLst/>
              <a:cxnLst/>
              <a:rect l="l" t="t" r="r" b="b"/>
              <a:pathLst>
                <a:path w="7620" h="1193164">
                  <a:moveTo>
                    <a:pt x="7619" y="0"/>
                  </a:moveTo>
                  <a:lnTo>
                    <a:pt x="0" y="762"/>
                  </a:lnTo>
                  <a:lnTo>
                    <a:pt x="0" y="1192276"/>
                  </a:lnTo>
                  <a:lnTo>
                    <a:pt x="7619" y="1193038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F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87340" y="1703324"/>
              <a:ext cx="7620" cy="1195070"/>
            </a:xfrm>
            <a:custGeom>
              <a:avLst/>
              <a:gdLst/>
              <a:ahLst/>
              <a:cxnLst/>
              <a:rect l="l" t="t" r="r" b="b"/>
              <a:pathLst>
                <a:path w="7620" h="1195070">
                  <a:moveTo>
                    <a:pt x="7620" y="0"/>
                  </a:moveTo>
                  <a:lnTo>
                    <a:pt x="0" y="762"/>
                  </a:lnTo>
                  <a:lnTo>
                    <a:pt x="0" y="1193800"/>
                  </a:lnTo>
                  <a:lnTo>
                    <a:pt x="7620" y="119456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00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3690" y="1702562"/>
              <a:ext cx="8890" cy="1196340"/>
            </a:xfrm>
            <a:custGeom>
              <a:avLst/>
              <a:gdLst/>
              <a:ahLst/>
              <a:cxnLst/>
              <a:rect l="l" t="t" r="r" b="b"/>
              <a:pathLst>
                <a:path w="8889" h="1196339">
                  <a:moveTo>
                    <a:pt x="8889" y="0"/>
                  </a:moveTo>
                  <a:lnTo>
                    <a:pt x="0" y="888"/>
                  </a:lnTo>
                  <a:lnTo>
                    <a:pt x="0" y="1195197"/>
                  </a:lnTo>
                  <a:lnTo>
                    <a:pt x="8889" y="119608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10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01310" y="1701927"/>
              <a:ext cx="7620" cy="1197610"/>
            </a:xfrm>
            <a:custGeom>
              <a:avLst/>
              <a:gdLst/>
              <a:ahLst/>
              <a:cxnLst/>
              <a:rect l="l" t="t" r="r" b="b"/>
              <a:pathLst>
                <a:path w="7620" h="1197610">
                  <a:moveTo>
                    <a:pt x="7619" y="0"/>
                  </a:moveTo>
                  <a:lnTo>
                    <a:pt x="0" y="762"/>
                  </a:lnTo>
                  <a:lnTo>
                    <a:pt x="0" y="1196594"/>
                  </a:lnTo>
                  <a:lnTo>
                    <a:pt x="7619" y="119735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3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08930" y="1701165"/>
              <a:ext cx="7620" cy="1198880"/>
            </a:xfrm>
            <a:custGeom>
              <a:avLst/>
              <a:gdLst/>
              <a:ahLst/>
              <a:cxnLst/>
              <a:rect l="l" t="t" r="r" b="b"/>
              <a:pathLst>
                <a:path w="7620" h="1198880">
                  <a:moveTo>
                    <a:pt x="7620" y="0"/>
                  </a:moveTo>
                  <a:lnTo>
                    <a:pt x="0" y="761"/>
                  </a:lnTo>
                  <a:lnTo>
                    <a:pt x="0" y="1198117"/>
                  </a:lnTo>
                  <a:lnTo>
                    <a:pt x="7620" y="119887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40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16550" y="1700403"/>
              <a:ext cx="7620" cy="1200785"/>
            </a:xfrm>
            <a:custGeom>
              <a:avLst/>
              <a:gdLst/>
              <a:ahLst/>
              <a:cxnLst/>
              <a:rect l="l" t="t" r="r" b="b"/>
              <a:pathLst>
                <a:path w="7620" h="1200785">
                  <a:moveTo>
                    <a:pt x="7620" y="0"/>
                  </a:moveTo>
                  <a:lnTo>
                    <a:pt x="0" y="761"/>
                  </a:lnTo>
                  <a:lnTo>
                    <a:pt x="0" y="1199641"/>
                  </a:lnTo>
                  <a:lnTo>
                    <a:pt x="7620" y="120040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50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22900" y="1699641"/>
              <a:ext cx="8890" cy="1202055"/>
            </a:xfrm>
            <a:custGeom>
              <a:avLst/>
              <a:gdLst/>
              <a:ahLst/>
              <a:cxnLst/>
              <a:rect l="l" t="t" r="r" b="b"/>
              <a:pathLst>
                <a:path w="8889" h="1202055">
                  <a:moveTo>
                    <a:pt x="8889" y="0"/>
                  </a:moveTo>
                  <a:lnTo>
                    <a:pt x="0" y="888"/>
                  </a:lnTo>
                  <a:lnTo>
                    <a:pt x="0" y="1201038"/>
                  </a:lnTo>
                  <a:lnTo>
                    <a:pt x="8889" y="120192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60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30520" y="1699006"/>
              <a:ext cx="7620" cy="1203325"/>
            </a:xfrm>
            <a:custGeom>
              <a:avLst/>
              <a:gdLst/>
              <a:ahLst/>
              <a:cxnLst/>
              <a:rect l="l" t="t" r="r" b="b"/>
              <a:pathLst>
                <a:path w="7620" h="1203325">
                  <a:moveTo>
                    <a:pt x="7619" y="0"/>
                  </a:moveTo>
                  <a:lnTo>
                    <a:pt x="0" y="762"/>
                  </a:lnTo>
                  <a:lnTo>
                    <a:pt x="0" y="1202435"/>
                  </a:lnTo>
                  <a:lnTo>
                    <a:pt x="7619" y="1203197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70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38140" y="1698244"/>
              <a:ext cx="7620" cy="1205230"/>
            </a:xfrm>
            <a:custGeom>
              <a:avLst/>
              <a:gdLst/>
              <a:ahLst/>
              <a:cxnLst/>
              <a:rect l="l" t="t" r="r" b="b"/>
              <a:pathLst>
                <a:path w="7620" h="1205230">
                  <a:moveTo>
                    <a:pt x="7620" y="0"/>
                  </a:moveTo>
                  <a:lnTo>
                    <a:pt x="0" y="762"/>
                  </a:lnTo>
                  <a:lnTo>
                    <a:pt x="0" y="1203959"/>
                  </a:lnTo>
                  <a:lnTo>
                    <a:pt x="7620" y="120472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80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44490" y="1697482"/>
              <a:ext cx="8890" cy="1206500"/>
            </a:xfrm>
            <a:custGeom>
              <a:avLst/>
              <a:gdLst/>
              <a:ahLst/>
              <a:cxnLst/>
              <a:rect l="l" t="t" r="r" b="b"/>
              <a:pathLst>
                <a:path w="8889" h="1206500">
                  <a:moveTo>
                    <a:pt x="8889" y="0"/>
                  </a:moveTo>
                  <a:lnTo>
                    <a:pt x="0" y="888"/>
                  </a:lnTo>
                  <a:lnTo>
                    <a:pt x="0" y="1205356"/>
                  </a:lnTo>
                  <a:lnTo>
                    <a:pt x="8889" y="12062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90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52110" y="1696847"/>
              <a:ext cx="7620" cy="1207770"/>
            </a:xfrm>
            <a:custGeom>
              <a:avLst/>
              <a:gdLst/>
              <a:ahLst/>
              <a:cxnLst/>
              <a:rect l="l" t="t" r="r" b="b"/>
              <a:pathLst>
                <a:path w="7620" h="1207770">
                  <a:moveTo>
                    <a:pt x="7619" y="0"/>
                  </a:moveTo>
                  <a:lnTo>
                    <a:pt x="0" y="762"/>
                  </a:lnTo>
                  <a:lnTo>
                    <a:pt x="0" y="1206753"/>
                  </a:lnTo>
                  <a:lnTo>
                    <a:pt x="7619" y="120751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A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459730" y="1696466"/>
              <a:ext cx="7620" cy="1208405"/>
            </a:xfrm>
            <a:custGeom>
              <a:avLst/>
              <a:gdLst/>
              <a:ahLst/>
              <a:cxnLst/>
              <a:rect l="l" t="t" r="r" b="b"/>
              <a:pathLst>
                <a:path w="7620" h="1208405">
                  <a:moveTo>
                    <a:pt x="7620" y="0"/>
                  </a:moveTo>
                  <a:lnTo>
                    <a:pt x="1270" y="253"/>
                  </a:lnTo>
                  <a:lnTo>
                    <a:pt x="0" y="380"/>
                  </a:lnTo>
                  <a:lnTo>
                    <a:pt x="0" y="1207896"/>
                  </a:lnTo>
                  <a:lnTo>
                    <a:pt x="1270" y="1208023"/>
                  </a:lnTo>
                  <a:lnTo>
                    <a:pt x="7620" y="120819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B0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466080" y="1696161"/>
              <a:ext cx="8890" cy="1209040"/>
            </a:xfrm>
            <a:custGeom>
              <a:avLst/>
              <a:gdLst/>
              <a:ahLst/>
              <a:cxnLst/>
              <a:rect l="l" t="t" r="r" b="b"/>
              <a:pathLst>
                <a:path w="8889" h="1209039">
                  <a:moveTo>
                    <a:pt x="8890" y="0"/>
                  </a:moveTo>
                  <a:lnTo>
                    <a:pt x="0" y="355"/>
                  </a:lnTo>
                  <a:lnTo>
                    <a:pt x="0" y="1208464"/>
                  </a:lnTo>
                  <a:lnTo>
                    <a:pt x="8890" y="120870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C0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73700" y="1695856"/>
              <a:ext cx="8890" cy="1209675"/>
            </a:xfrm>
            <a:custGeom>
              <a:avLst/>
              <a:gdLst/>
              <a:ahLst/>
              <a:cxnLst/>
              <a:rect l="l" t="t" r="r" b="b"/>
              <a:pathLst>
                <a:path w="8889" h="1209675">
                  <a:moveTo>
                    <a:pt x="8889" y="0"/>
                  </a:moveTo>
                  <a:lnTo>
                    <a:pt x="0" y="355"/>
                  </a:lnTo>
                  <a:lnTo>
                    <a:pt x="0" y="1208972"/>
                  </a:lnTo>
                  <a:lnTo>
                    <a:pt x="8889" y="120920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D0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81320" y="1695602"/>
              <a:ext cx="7620" cy="1209675"/>
            </a:xfrm>
            <a:custGeom>
              <a:avLst/>
              <a:gdLst/>
              <a:ahLst/>
              <a:cxnLst/>
              <a:rect l="l" t="t" r="r" b="b"/>
              <a:pathLst>
                <a:path w="7620" h="1209675">
                  <a:moveTo>
                    <a:pt x="7619" y="0"/>
                  </a:moveTo>
                  <a:lnTo>
                    <a:pt x="0" y="304"/>
                  </a:lnTo>
                  <a:lnTo>
                    <a:pt x="0" y="1209429"/>
                  </a:lnTo>
                  <a:lnTo>
                    <a:pt x="7619" y="120963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E0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88940" y="1695297"/>
              <a:ext cx="7620" cy="1210310"/>
            </a:xfrm>
            <a:custGeom>
              <a:avLst/>
              <a:gdLst/>
              <a:ahLst/>
              <a:cxnLst/>
              <a:rect l="l" t="t" r="r" b="b"/>
              <a:pathLst>
                <a:path w="7620" h="1210310">
                  <a:moveTo>
                    <a:pt x="7620" y="0"/>
                  </a:moveTo>
                  <a:lnTo>
                    <a:pt x="0" y="304"/>
                  </a:lnTo>
                  <a:lnTo>
                    <a:pt x="0" y="1209937"/>
                  </a:lnTo>
                  <a:lnTo>
                    <a:pt x="7620" y="12101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F0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95290" y="1694992"/>
              <a:ext cx="8890" cy="1210945"/>
            </a:xfrm>
            <a:custGeom>
              <a:avLst/>
              <a:gdLst/>
              <a:ahLst/>
              <a:cxnLst/>
              <a:rect l="l" t="t" r="r" b="b"/>
              <a:pathLst>
                <a:path w="8889" h="1210945">
                  <a:moveTo>
                    <a:pt x="8889" y="0"/>
                  </a:moveTo>
                  <a:lnTo>
                    <a:pt x="0" y="355"/>
                  </a:lnTo>
                  <a:lnTo>
                    <a:pt x="0" y="1210411"/>
                  </a:lnTo>
                  <a:lnTo>
                    <a:pt x="8889" y="121064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00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02910" y="1694738"/>
              <a:ext cx="7620" cy="1211580"/>
            </a:xfrm>
            <a:custGeom>
              <a:avLst/>
              <a:gdLst/>
              <a:ahLst/>
              <a:cxnLst/>
              <a:rect l="l" t="t" r="r" b="b"/>
              <a:pathLst>
                <a:path w="7620" h="1211580">
                  <a:moveTo>
                    <a:pt x="7619" y="0"/>
                  </a:moveTo>
                  <a:lnTo>
                    <a:pt x="0" y="304"/>
                  </a:lnTo>
                  <a:lnTo>
                    <a:pt x="0" y="1210868"/>
                  </a:lnTo>
                  <a:lnTo>
                    <a:pt x="7619" y="121107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10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10530" y="1694434"/>
              <a:ext cx="7620" cy="1211580"/>
            </a:xfrm>
            <a:custGeom>
              <a:avLst/>
              <a:gdLst/>
              <a:ahLst/>
              <a:cxnLst/>
              <a:rect l="l" t="t" r="r" b="b"/>
              <a:pathLst>
                <a:path w="7620" h="1211580">
                  <a:moveTo>
                    <a:pt x="7620" y="0"/>
                  </a:moveTo>
                  <a:lnTo>
                    <a:pt x="0" y="304"/>
                  </a:lnTo>
                  <a:lnTo>
                    <a:pt x="0" y="1211376"/>
                  </a:lnTo>
                  <a:lnTo>
                    <a:pt x="7620" y="121157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20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516880" y="1694129"/>
              <a:ext cx="8890" cy="1212215"/>
            </a:xfrm>
            <a:custGeom>
              <a:avLst/>
              <a:gdLst/>
              <a:ahLst/>
              <a:cxnLst/>
              <a:rect l="l" t="t" r="r" b="b"/>
              <a:pathLst>
                <a:path w="8889" h="1212214">
                  <a:moveTo>
                    <a:pt x="8890" y="0"/>
                  </a:moveTo>
                  <a:lnTo>
                    <a:pt x="0" y="355"/>
                  </a:lnTo>
                  <a:lnTo>
                    <a:pt x="0" y="1211850"/>
                  </a:lnTo>
                  <a:lnTo>
                    <a:pt x="8890" y="121208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30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524500" y="1693824"/>
              <a:ext cx="8890" cy="1212850"/>
            </a:xfrm>
            <a:custGeom>
              <a:avLst/>
              <a:gdLst/>
              <a:ahLst/>
              <a:cxnLst/>
              <a:rect l="l" t="t" r="r" b="b"/>
              <a:pathLst>
                <a:path w="8889" h="1212850">
                  <a:moveTo>
                    <a:pt x="8889" y="0"/>
                  </a:moveTo>
                  <a:lnTo>
                    <a:pt x="0" y="355"/>
                  </a:lnTo>
                  <a:lnTo>
                    <a:pt x="0" y="1212358"/>
                  </a:lnTo>
                  <a:lnTo>
                    <a:pt x="8889" y="121259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40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32120" y="1693570"/>
              <a:ext cx="7620" cy="1213485"/>
            </a:xfrm>
            <a:custGeom>
              <a:avLst/>
              <a:gdLst/>
              <a:ahLst/>
              <a:cxnLst/>
              <a:rect l="l" t="t" r="r" b="b"/>
              <a:pathLst>
                <a:path w="7620" h="1213485">
                  <a:moveTo>
                    <a:pt x="7619" y="0"/>
                  </a:moveTo>
                  <a:lnTo>
                    <a:pt x="0" y="304"/>
                  </a:lnTo>
                  <a:lnTo>
                    <a:pt x="0" y="1212816"/>
                  </a:lnTo>
                  <a:lnTo>
                    <a:pt x="7619" y="121301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50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39740" y="1693265"/>
              <a:ext cx="7620" cy="1214120"/>
            </a:xfrm>
            <a:custGeom>
              <a:avLst/>
              <a:gdLst/>
              <a:ahLst/>
              <a:cxnLst/>
              <a:rect l="l" t="t" r="r" b="b"/>
              <a:pathLst>
                <a:path w="7620" h="1214120">
                  <a:moveTo>
                    <a:pt x="7620" y="0"/>
                  </a:moveTo>
                  <a:lnTo>
                    <a:pt x="0" y="304"/>
                  </a:lnTo>
                  <a:lnTo>
                    <a:pt x="0" y="1213324"/>
                  </a:lnTo>
                  <a:lnTo>
                    <a:pt x="7620" y="121352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60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46090" y="1692960"/>
              <a:ext cx="8890" cy="1214120"/>
            </a:xfrm>
            <a:custGeom>
              <a:avLst/>
              <a:gdLst/>
              <a:ahLst/>
              <a:cxnLst/>
              <a:rect l="l" t="t" r="r" b="b"/>
              <a:pathLst>
                <a:path w="8889" h="1214120">
                  <a:moveTo>
                    <a:pt x="8889" y="0"/>
                  </a:moveTo>
                  <a:lnTo>
                    <a:pt x="0" y="355"/>
                  </a:lnTo>
                  <a:lnTo>
                    <a:pt x="0" y="1213798"/>
                  </a:lnTo>
                  <a:lnTo>
                    <a:pt x="8889" y="12140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70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553710" y="1692910"/>
              <a:ext cx="7620" cy="1214120"/>
            </a:xfrm>
            <a:custGeom>
              <a:avLst/>
              <a:gdLst/>
              <a:ahLst/>
              <a:cxnLst/>
              <a:rect l="l" t="t" r="r" b="b"/>
              <a:pathLst>
                <a:path w="7620" h="1214120">
                  <a:moveTo>
                    <a:pt x="2539" y="0"/>
                  </a:moveTo>
                  <a:lnTo>
                    <a:pt x="0" y="101"/>
                  </a:lnTo>
                  <a:lnTo>
                    <a:pt x="0" y="1214052"/>
                  </a:lnTo>
                  <a:lnTo>
                    <a:pt x="2539" y="1214119"/>
                  </a:lnTo>
                  <a:lnTo>
                    <a:pt x="7619" y="1213986"/>
                  </a:lnTo>
                  <a:lnTo>
                    <a:pt x="7619" y="20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B80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61330" y="1693110"/>
              <a:ext cx="7620" cy="1214120"/>
            </a:xfrm>
            <a:custGeom>
              <a:avLst/>
              <a:gdLst/>
              <a:ahLst/>
              <a:cxnLst/>
              <a:rect l="l" t="t" r="r" b="b"/>
              <a:pathLst>
                <a:path w="7620" h="1214120">
                  <a:moveTo>
                    <a:pt x="0" y="0"/>
                  </a:moveTo>
                  <a:lnTo>
                    <a:pt x="0" y="1213785"/>
                  </a:lnTo>
                  <a:lnTo>
                    <a:pt x="7620" y="1213585"/>
                  </a:lnTo>
                  <a:lnTo>
                    <a:pt x="762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0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567680" y="1693361"/>
              <a:ext cx="8890" cy="1213485"/>
            </a:xfrm>
            <a:custGeom>
              <a:avLst/>
              <a:gdLst/>
              <a:ahLst/>
              <a:cxnLst/>
              <a:rect l="l" t="t" r="r" b="b"/>
              <a:pathLst>
                <a:path w="8889" h="1213485">
                  <a:moveTo>
                    <a:pt x="0" y="0"/>
                  </a:moveTo>
                  <a:lnTo>
                    <a:pt x="0" y="1213368"/>
                  </a:lnTo>
                  <a:lnTo>
                    <a:pt x="8890" y="1213134"/>
                  </a:lnTo>
                  <a:lnTo>
                    <a:pt x="8890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75300" y="1693662"/>
              <a:ext cx="7620" cy="1213485"/>
            </a:xfrm>
            <a:custGeom>
              <a:avLst/>
              <a:gdLst/>
              <a:ahLst/>
              <a:cxnLst/>
              <a:rect l="l" t="t" r="r" b="b"/>
              <a:pathLst>
                <a:path w="7620" h="1213485">
                  <a:moveTo>
                    <a:pt x="0" y="0"/>
                  </a:moveTo>
                  <a:lnTo>
                    <a:pt x="0" y="1212866"/>
                  </a:lnTo>
                  <a:lnTo>
                    <a:pt x="7620" y="1212666"/>
                  </a:lnTo>
                  <a:lnTo>
                    <a:pt x="762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82920" y="1693962"/>
              <a:ext cx="7620" cy="1212850"/>
            </a:xfrm>
            <a:custGeom>
              <a:avLst/>
              <a:gdLst/>
              <a:ahLst/>
              <a:cxnLst/>
              <a:rect l="l" t="t" r="r" b="b"/>
              <a:pathLst>
                <a:path w="7620" h="1212850">
                  <a:moveTo>
                    <a:pt x="0" y="0"/>
                  </a:moveTo>
                  <a:lnTo>
                    <a:pt x="0" y="1212365"/>
                  </a:lnTo>
                  <a:lnTo>
                    <a:pt x="7619" y="1212164"/>
                  </a:lnTo>
                  <a:lnTo>
                    <a:pt x="761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590540" y="1694263"/>
              <a:ext cx="7620" cy="1212215"/>
            </a:xfrm>
            <a:custGeom>
              <a:avLst/>
              <a:gdLst/>
              <a:ahLst/>
              <a:cxnLst/>
              <a:rect l="l" t="t" r="r" b="b"/>
              <a:pathLst>
                <a:path w="7620" h="1212214">
                  <a:moveTo>
                    <a:pt x="0" y="0"/>
                  </a:moveTo>
                  <a:lnTo>
                    <a:pt x="0" y="1211864"/>
                  </a:lnTo>
                  <a:lnTo>
                    <a:pt x="7620" y="1211663"/>
                  </a:lnTo>
                  <a:lnTo>
                    <a:pt x="762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96890" y="1694514"/>
              <a:ext cx="8890" cy="1211580"/>
            </a:xfrm>
            <a:custGeom>
              <a:avLst/>
              <a:gdLst/>
              <a:ahLst/>
              <a:cxnLst/>
              <a:rect l="l" t="t" r="r" b="b"/>
              <a:pathLst>
                <a:path w="8889" h="1211580">
                  <a:moveTo>
                    <a:pt x="0" y="0"/>
                  </a:moveTo>
                  <a:lnTo>
                    <a:pt x="0" y="1211446"/>
                  </a:lnTo>
                  <a:lnTo>
                    <a:pt x="8889" y="1211212"/>
                  </a:lnTo>
                  <a:lnTo>
                    <a:pt x="8889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04510" y="1694815"/>
              <a:ext cx="7620" cy="1210945"/>
            </a:xfrm>
            <a:custGeom>
              <a:avLst/>
              <a:gdLst/>
              <a:ahLst/>
              <a:cxnLst/>
              <a:rect l="l" t="t" r="r" b="b"/>
              <a:pathLst>
                <a:path w="7620" h="1210945">
                  <a:moveTo>
                    <a:pt x="0" y="0"/>
                  </a:moveTo>
                  <a:lnTo>
                    <a:pt x="0" y="1210944"/>
                  </a:lnTo>
                  <a:lnTo>
                    <a:pt x="7619" y="1210744"/>
                  </a:lnTo>
                  <a:lnTo>
                    <a:pt x="761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12130" y="1695115"/>
              <a:ext cx="7620" cy="1210945"/>
            </a:xfrm>
            <a:custGeom>
              <a:avLst/>
              <a:gdLst/>
              <a:ahLst/>
              <a:cxnLst/>
              <a:rect l="l" t="t" r="r" b="b"/>
              <a:pathLst>
                <a:path w="7620" h="1210945">
                  <a:moveTo>
                    <a:pt x="0" y="0"/>
                  </a:moveTo>
                  <a:lnTo>
                    <a:pt x="0" y="1210443"/>
                  </a:lnTo>
                  <a:lnTo>
                    <a:pt x="7620" y="1210243"/>
                  </a:lnTo>
                  <a:lnTo>
                    <a:pt x="762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18480" y="1695366"/>
              <a:ext cx="8890" cy="1210310"/>
            </a:xfrm>
            <a:custGeom>
              <a:avLst/>
              <a:gdLst/>
              <a:ahLst/>
              <a:cxnLst/>
              <a:rect l="l" t="t" r="r" b="b"/>
              <a:pathLst>
                <a:path w="8889" h="1210310">
                  <a:moveTo>
                    <a:pt x="0" y="0"/>
                  </a:moveTo>
                  <a:lnTo>
                    <a:pt x="0" y="1210025"/>
                  </a:lnTo>
                  <a:lnTo>
                    <a:pt x="8890" y="1209791"/>
                  </a:lnTo>
                  <a:lnTo>
                    <a:pt x="8890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626100" y="1695667"/>
              <a:ext cx="7620" cy="1209675"/>
            </a:xfrm>
            <a:custGeom>
              <a:avLst/>
              <a:gdLst/>
              <a:ahLst/>
              <a:cxnLst/>
              <a:rect l="l" t="t" r="r" b="b"/>
              <a:pathLst>
                <a:path w="7620" h="1209675">
                  <a:moveTo>
                    <a:pt x="0" y="0"/>
                  </a:moveTo>
                  <a:lnTo>
                    <a:pt x="0" y="1209524"/>
                  </a:lnTo>
                  <a:lnTo>
                    <a:pt x="7620" y="1209324"/>
                  </a:lnTo>
                  <a:lnTo>
                    <a:pt x="7620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33720" y="1695968"/>
              <a:ext cx="7620" cy="1209040"/>
            </a:xfrm>
            <a:custGeom>
              <a:avLst/>
              <a:gdLst/>
              <a:ahLst/>
              <a:cxnLst/>
              <a:rect l="l" t="t" r="r" b="b"/>
              <a:pathLst>
                <a:path w="7620" h="1209039">
                  <a:moveTo>
                    <a:pt x="0" y="0"/>
                  </a:moveTo>
                  <a:lnTo>
                    <a:pt x="0" y="1209023"/>
                  </a:lnTo>
                  <a:lnTo>
                    <a:pt x="7619" y="1208822"/>
                  </a:lnTo>
                  <a:lnTo>
                    <a:pt x="761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40070" y="1696218"/>
              <a:ext cx="8890" cy="1209040"/>
            </a:xfrm>
            <a:custGeom>
              <a:avLst/>
              <a:gdLst/>
              <a:ahLst/>
              <a:cxnLst/>
              <a:rect l="l" t="t" r="r" b="b"/>
              <a:pathLst>
                <a:path w="8889" h="1209039">
                  <a:moveTo>
                    <a:pt x="0" y="0"/>
                  </a:moveTo>
                  <a:lnTo>
                    <a:pt x="0" y="1208605"/>
                  </a:lnTo>
                  <a:lnTo>
                    <a:pt x="8889" y="1208371"/>
                  </a:lnTo>
                  <a:lnTo>
                    <a:pt x="8889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0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47690" y="1696519"/>
              <a:ext cx="8890" cy="1208405"/>
            </a:xfrm>
            <a:custGeom>
              <a:avLst/>
              <a:gdLst/>
              <a:ahLst/>
              <a:cxnLst/>
              <a:rect l="l" t="t" r="r" b="b"/>
              <a:pathLst>
                <a:path w="8889" h="1208405">
                  <a:moveTo>
                    <a:pt x="0" y="0"/>
                  </a:moveTo>
                  <a:lnTo>
                    <a:pt x="0" y="1208104"/>
                  </a:lnTo>
                  <a:lnTo>
                    <a:pt x="5080" y="1207970"/>
                  </a:lnTo>
                  <a:lnTo>
                    <a:pt x="8889" y="1207594"/>
                  </a:lnTo>
                  <a:lnTo>
                    <a:pt x="8889" y="576"/>
                  </a:lnTo>
                  <a:lnTo>
                    <a:pt x="508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0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655310" y="1696970"/>
              <a:ext cx="7620" cy="1207770"/>
            </a:xfrm>
            <a:custGeom>
              <a:avLst/>
              <a:gdLst/>
              <a:ahLst/>
              <a:cxnLst/>
              <a:rect l="l" t="t" r="r" b="b"/>
              <a:pathLst>
                <a:path w="7620" h="1207770">
                  <a:moveTo>
                    <a:pt x="0" y="0"/>
                  </a:moveTo>
                  <a:lnTo>
                    <a:pt x="0" y="1207269"/>
                  </a:lnTo>
                  <a:lnTo>
                    <a:pt x="7619" y="1206517"/>
                  </a:lnTo>
                  <a:lnTo>
                    <a:pt x="7619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0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662930" y="1697721"/>
              <a:ext cx="7620" cy="1205865"/>
            </a:xfrm>
            <a:custGeom>
              <a:avLst/>
              <a:gdLst/>
              <a:ahLst/>
              <a:cxnLst/>
              <a:rect l="l" t="t" r="r" b="b"/>
              <a:pathLst>
                <a:path w="7620" h="1205864">
                  <a:moveTo>
                    <a:pt x="0" y="0"/>
                  </a:moveTo>
                  <a:lnTo>
                    <a:pt x="0" y="1205766"/>
                  </a:lnTo>
                  <a:lnTo>
                    <a:pt x="7620" y="1205015"/>
                  </a:lnTo>
                  <a:lnTo>
                    <a:pt x="7620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669280" y="1698347"/>
              <a:ext cx="8890" cy="1204595"/>
            </a:xfrm>
            <a:custGeom>
              <a:avLst/>
              <a:gdLst/>
              <a:ahLst/>
              <a:cxnLst/>
              <a:rect l="l" t="t" r="r" b="b"/>
              <a:pathLst>
                <a:path w="8889" h="1204595">
                  <a:moveTo>
                    <a:pt x="0" y="0"/>
                  </a:moveTo>
                  <a:lnTo>
                    <a:pt x="0" y="1204514"/>
                  </a:lnTo>
                  <a:lnTo>
                    <a:pt x="8890" y="1203638"/>
                  </a:lnTo>
                  <a:lnTo>
                    <a:pt x="8890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76900" y="1699099"/>
              <a:ext cx="7620" cy="1203325"/>
            </a:xfrm>
            <a:custGeom>
              <a:avLst/>
              <a:gdLst/>
              <a:ahLst/>
              <a:cxnLst/>
              <a:rect l="l" t="t" r="r" b="b"/>
              <a:pathLst>
                <a:path w="7620" h="1203325">
                  <a:moveTo>
                    <a:pt x="0" y="0"/>
                  </a:moveTo>
                  <a:lnTo>
                    <a:pt x="0" y="1203011"/>
                  </a:lnTo>
                  <a:lnTo>
                    <a:pt x="7620" y="1202260"/>
                  </a:lnTo>
                  <a:lnTo>
                    <a:pt x="7620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84520" y="1699850"/>
              <a:ext cx="7620" cy="1202055"/>
            </a:xfrm>
            <a:custGeom>
              <a:avLst/>
              <a:gdLst/>
              <a:ahLst/>
              <a:cxnLst/>
              <a:rect l="l" t="t" r="r" b="b"/>
              <a:pathLst>
                <a:path w="7620" h="1202055">
                  <a:moveTo>
                    <a:pt x="0" y="0"/>
                  </a:moveTo>
                  <a:lnTo>
                    <a:pt x="0" y="1201509"/>
                  </a:lnTo>
                  <a:lnTo>
                    <a:pt x="7619" y="1200758"/>
                  </a:lnTo>
                  <a:lnTo>
                    <a:pt x="7619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0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90870" y="1700479"/>
              <a:ext cx="15240" cy="1200785"/>
            </a:xfrm>
            <a:custGeom>
              <a:avLst/>
              <a:gdLst/>
              <a:ahLst/>
              <a:cxnLst/>
              <a:rect l="l" t="t" r="r" b="b"/>
              <a:pathLst>
                <a:path w="15239" h="1200785">
                  <a:moveTo>
                    <a:pt x="15240" y="1511"/>
                  </a:moveTo>
                  <a:lnTo>
                    <a:pt x="8890" y="876"/>
                  </a:lnTo>
                  <a:lnTo>
                    <a:pt x="7620" y="762"/>
                  </a:lnTo>
                  <a:lnTo>
                    <a:pt x="0" y="0"/>
                  </a:lnTo>
                  <a:lnTo>
                    <a:pt x="0" y="1200264"/>
                  </a:lnTo>
                  <a:lnTo>
                    <a:pt x="7620" y="1199515"/>
                  </a:lnTo>
                  <a:lnTo>
                    <a:pt x="8890" y="1199388"/>
                  </a:lnTo>
                  <a:lnTo>
                    <a:pt x="15240" y="1198753"/>
                  </a:lnTo>
                  <a:lnTo>
                    <a:pt x="15240" y="1511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706110" y="1701978"/>
              <a:ext cx="7620" cy="1197610"/>
            </a:xfrm>
            <a:custGeom>
              <a:avLst/>
              <a:gdLst/>
              <a:ahLst/>
              <a:cxnLst/>
              <a:rect l="l" t="t" r="r" b="b"/>
              <a:pathLst>
                <a:path w="7620" h="1197610">
                  <a:moveTo>
                    <a:pt x="0" y="0"/>
                  </a:moveTo>
                  <a:lnTo>
                    <a:pt x="0" y="1197252"/>
                  </a:lnTo>
                  <a:lnTo>
                    <a:pt x="7619" y="1196500"/>
                  </a:lnTo>
                  <a:lnTo>
                    <a:pt x="7619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713730" y="1702730"/>
              <a:ext cx="7620" cy="1196340"/>
            </a:xfrm>
            <a:custGeom>
              <a:avLst/>
              <a:gdLst/>
              <a:ahLst/>
              <a:cxnLst/>
              <a:rect l="l" t="t" r="r" b="b"/>
              <a:pathLst>
                <a:path w="7620" h="1196339">
                  <a:moveTo>
                    <a:pt x="0" y="0"/>
                  </a:moveTo>
                  <a:lnTo>
                    <a:pt x="0" y="1195749"/>
                  </a:lnTo>
                  <a:lnTo>
                    <a:pt x="7620" y="1194998"/>
                  </a:lnTo>
                  <a:lnTo>
                    <a:pt x="7620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20080" y="1703356"/>
              <a:ext cx="7620" cy="1195070"/>
            </a:xfrm>
            <a:custGeom>
              <a:avLst/>
              <a:gdLst/>
              <a:ahLst/>
              <a:cxnLst/>
              <a:rect l="l" t="t" r="r" b="b"/>
              <a:pathLst>
                <a:path w="7620" h="1195070">
                  <a:moveTo>
                    <a:pt x="0" y="0"/>
                  </a:moveTo>
                  <a:lnTo>
                    <a:pt x="0" y="1194497"/>
                  </a:lnTo>
                  <a:lnTo>
                    <a:pt x="7620" y="1193746"/>
                  </a:lnTo>
                  <a:lnTo>
                    <a:pt x="7620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27700" y="1704107"/>
              <a:ext cx="7620" cy="1193165"/>
            </a:xfrm>
            <a:custGeom>
              <a:avLst/>
              <a:gdLst/>
              <a:ahLst/>
              <a:cxnLst/>
              <a:rect l="l" t="t" r="r" b="b"/>
              <a:pathLst>
                <a:path w="7620" h="1193164">
                  <a:moveTo>
                    <a:pt x="0" y="0"/>
                  </a:moveTo>
                  <a:lnTo>
                    <a:pt x="0" y="1192995"/>
                  </a:lnTo>
                  <a:lnTo>
                    <a:pt x="7620" y="1192243"/>
                  </a:lnTo>
                  <a:lnTo>
                    <a:pt x="7620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0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735320" y="1704858"/>
              <a:ext cx="7620" cy="1191895"/>
            </a:xfrm>
            <a:custGeom>
              <a:avLst/>
              <a:gdLst/>
              <a:ahLst/>
              <a:cxnLst/>
              <a:rect l="l" t="t" r="r" b="b"/>
              <a:pathLst>
                <a:path w="7620" h="1191895">
                  <a:moveTo>
                    <a:pt x="0" y="0"/>
                  </a:moveTo>
                  <a:lnTo>
                    <a:pt x="0" y="1191492"/>
                  </a:lnTo>
                  <a:lnTo>
                    <a:pt x="7619" y="1190741"/>
                  </a:lnTo>
                  <a:lnTo>
                    <a:pt x="7619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41670" y="1705609"/>
              <a:ext cx="7620" cy="1189990"/>
            </a:xfrm>
            <a:custGeom>
              <a:avLst/>
              <a:gdLst/>
              <a:ahLst/>
              <a:cxnLst/>
              <a:rect l="l" t="t" r="r" b="b"/>
              <a:pathLst>
                <a:path w="7620" h="1189989">
                  <a:moveTo>
                    <a:pt x="7620" y="1270"/>
                  </a:moveTo>
                  <a:lnTo>
                    <a:pt x="4953" y="1270"/>
                  </a:lnTo>
                  <a:lnTo>
                    <a:pt x="495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88720"/>
                  </a:lnTo>
                  <a:lnTo>
                    <a:pt x="0" y="1189990"/>
                  </a:lnTo>
                  <a:lnTo>
                    <a:pt x="4953" y="1189990"/>
                  </a:lnTo>
                  <a:lnTo>
                    <a:pt x="4953" y="1188720"/>
                  </a:lnTo>
                  <a:lnTo>
                    <a:pt x="7620" y="1188720"/>
                  </a:lnTo>
                  <a:lnTo>
                    <a:pt x="7620" y="1270"/>
                  </a:lnTo>
                  <a:close/>
                </a:path>
              </a:pathLst>
            </a:custGeom>
            <a:solidFill>
              <a:srgbClr val="D30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49290" y="1706701"/>
              <a:ext cx="7620" cy="1188085"/>
            </a:xfrm>
            <a:custGeom>
              <a:avLst/>
              <a:gdLst/>
              <a:ahLst/>
              <a:cxnLst/>
              <a:rect l="l" t="t" r="r" b="b"/>
              <a:pathLst>
                <a:path w="7620" h="1188085">
                  <a:moveTo>
                    <a:pt x="0" y="0"/>
                  </a:moveTo>
                  <a:lnTo>
                    <a:pt x="0" y="1187807"/>
                  </a:lnTo>
                  <a:lnTo>
                    <a:pt x="7620" y="1186497"/>
                  </a:lnTo>
                  <a:lnTo>
                    <a:pt x="7620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756910" y="1708011"/>
              <a:ext cx="7620" cy="1185545"/>
            </a:xfrm>
            <a:custGeom>
              <a:avLst/>
              <a:gdLst/>
              <a:ahLst/>
              <a:cxnLst/>
              <a:rect l="l" t="t" r="r" b="b"/>
              <a:pathLst>
                <a:path w="7620" h="1185545">
                  <a:moveTo>
                    <a:pt x="0" y="0"/>
                  </a:moveTo>
                  <a:lnTo>
                    <a:pt x="0" y="1185187"/>
                  </a:lnTo>
                  <a:lnTo>
                    <a:pt x="7619" y="1183878"/>
                  </a:lnTo>
                  <a:lnTo>
                    <a:pt x="7619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64530" y="1709320"/>
              <a:ext cx="7620" cy="1183005"/>
            </a:xfrm>
            <a:custGeom>
              <a:avLst/>
              <a:gdLst/>
              <a:ahLst/>
              <a:cxnLst/>
              <a:rect l="l" t="t" r="r" b="b"/>
              <a:pathLst>
                <a:path w="7620" h="1183005">
                  <a:moveTo>
                    <a:pt x="0" y="0"/>
                  </a:moveTo>
                  <a:lnTo>
                    <a:pt x="0" y="1182568"/>
                  </a:lnTo>
                  <a:lnTo>
                    <a:pt x="7620" y="1181258"/>
                  </a:lnTo>
                  <a:lnTo>
                    <a:pt x="7620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70880" y="1710412"/>
              <a:ext cx="7620" cy="1180465"/>
            </a:xfrm>
            <a:custGeom>
              <a:avLst/>
              <a:gdLst/>
              <a:ahLst/>
              <a:cxnLst/>
              <a:rect l="l" t="t" r="r" b="b"/>
              <a:pathLst>
                <a:path w="7620" h="1180464">
                  <a:moveTo>
                    <a:pt x="0" y="0"/>
                  </a:moveTo>
                  <a:lnTo>
                    <a:pt x="0" y="1180385"/>
                  </a:lnTo>
                  <a:lnTo>
                    <a:pt x="7620" y="1179075"/>
                  </a:lnTo>
                  <a:lnTo>
                    <a:pt x="7620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0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778500" y="1711721"/>
              <a:ext cx="7620" cy="1177925"/>
            </a:xfrm>
            <a:custGeom>
              <a:avLst/>
              <a:gdLst/>
              <a:ahLst/>
              <a:cxnLst/>
              <a:rect l="l" t="t" r="r" b="b"/>
              <a:pathLst>
                <a:path w="7620" h="1177925">
                  <a:moveTo>
                    <a:pt x="0" y="0"/>
                  </a:moveTo>
                  <a:lnTo>
                    <a:pt x="0" y="1177766"/>
                  </a:lnTo>
                  <a:lnTo>
                    <a:pt x="7620" y="1176456"/>
                  </a:lnTo>
                  <a:lnTo>
                    <a:pt x="7620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0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86120" y="1713031"/>
              <a:ext cx="7620" cy="1175385"/>
            </a:xfrm>
            <a:custGeom>
              <a:avLst/>
              <a:gdLst/>
              <a:ahLst/>
              <a:cxnLst/>
              <a:rect l="l" t="t" r="r" b="b"/>
              <a:pathLst>
                <a:path w="7620" h="1175385">
                  <a:moveTo>
                    <a:pt x="0" y="0"/>
                  </a:moveTo>
                  <a:lnTo>
                    <a:pt x="0" y="1175146"/>
                  </a:lnTo>
                  <a:lnTo>
                    <a:pt x="7619" y="1173837"/>
                  </a:lnTo>
                  <a:lnTo>
                    <a:pt x="7619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0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792470" y="1714122"/>
              <a:ext cx="7620" cy="1173480"/>
            </a:xfrm>
            <a:custGeom>
              <a:avLst/>
              <a:gdLst/>
              <a:ahLst/>
              <a:cxnLst/>
              <a:rect l="l" t="t" r="r" b="b"/>
              <a:pathLst>
                <a:path w="7620" h="1173480">
                  <a:moveTo>
                    <a:pt x="0" y="0"/>
                  </a:moveTo>
                  <a:lnTo>
                    <a:pt x="0" y="1172964"/>
                  </a:lnTo>
                  <a:lnTo>
                    <a:pt x="7619" y="1171654"/>
                  </a:lnTo>
                  <a:lnTo>
                    <a:pt x="7619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0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800090" y="1715432"/>
              <a:ext cx="7620" cy="1170940"/>
            </a:xfrm>
            <a:custGeom>
              <a:avLst/>
              <a:gdLst/>
              <a:ahLst/>
              <a:cxnLst/>
              <a:rect l="l" t="t" r="r" b="b"/>
              <a:pathLst>
                <a:path w="7620" h="1170939">
                  <a:moveTo>
                    <a:pt x="0" y="0"/>
                  </a:moveTo>
                  <a:lnTo>
                    <a:pt x="0" y="1170344"/>
                  </a:lnTo>
                  <a:lnTo>
                    <a:pt x="7620" y="1169034"/>
                  </a:lnTo>
                  <a:lnTo>
                    <a:pt x="7620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0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07710" y="1716742"/>
              <a:ext cx="7620" cy="1167765"/>
            </a:xfrm>
            <a:custGeom>
              <a:avLst/>
              <a:gdLst/>
              <a:ahLst/>
              <a:cxnLst/>
              <a:rect l="l" t="t" r="r" b="b"/>
              <a:pathLst>
                <a:path w="7620" h="1167764">
                  <a:moveTo>
                    <a:pt x="0" y="0"/>
                  </a:moveTo>
                  <a:lnTo>
                    <a:pt x="0" y="1167725"/>
                  </a:lnTo>
                  <a:lnTo>
                    <a:pt x="7619" y="1166415"/>
                  </a:lnTo>
                  <a:lnTo>
                    <a:pt x="7619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815330" y="1718052"/>
              <a:ext cx="7620" cy="1165225"/>
            </a:xfrm>
            <a:custGeom>
              <a:avLst/>
              <a:gdLst/>
              <a:ahLst/>
              <a:cxnLst/>
              <a:rect l="l" t="t" r="r" b="b"/>
              <a:pathLst>
                <a:path w="7620" h="1165225">
                  <a:moveTo>
                    <a:pt x="0" y="0"/>
                  </a:moveTo>
                  <a:lnTo>
                    <a:pt x="0" y="1165105"/>
                  </a:lnTo>
                  <a:lnTo>
                    <a:pt x="7620" y="1163796"/>
                  </a:lnTo>
                  <a:lnTo>
                    <a:pt x="7620" y="1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21680" y="1719579"/>
              <a:ext cx="7620" cy="1162050"/>
            </a:xfrm>
            <a:custGeom>
              <a:avLst/>
              <a:gdLst/>
              <a:ahLst/>
              <a:cxnLst/>
              <a:rect l="l" t="t" r="r" b="b"/>
              <a:pathLst>
                <a:path w="7620" h="1162050">
                  <a:moveTo>
                    <a:pt x="7620" y="1270"/>
                  </a:moveTo>
                  <a:lnTo>
                    <a:pt x="4902" y="1270"/>
                  </a:lnTo>
                  <a:lnTo>
                    <a:pt x="490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60780"/>
                  </a:lnTo>
                  <a:lnTo>
                    <a:pt x="0" y="1162050"/>
                  </a:lnTo>
                  <a:lnTo>
                    <a:pt x="4902" y="1162050"/>
                  </a:lnTo>
                  <a:lnTo>
                    <a:pt x="4902" y="1160780"/>
                  </a:lnTo>
                  <a:lnTo>
                    <a:pt x="7620" y="1160780"/>
                  </a:lnTo>
                  <a:lnTo>
                    <a:pt x="7620" y="1270"/>
                  </a:lnTo>
                  <a:close/>
                </a:path>
              </a:pathLst>
            </a:custGeom>
            <a:solidFill>
              <a:srgbClr val="DE0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829300" y="1720940"/>
              <a:ext cx="7620" cy="1159510"/>
            </a:xfrm>
            <a:custGeom>
              <a:avLst/>
              <a:gdLst/>
              <a:ahLst/>
              <a:cxnLst/>
              <a:rect l="l" t="t" r="r" b="b"/>
              <a:pathLst>
                <a:path w="7620" h="1159510">
                  <a:moveTo>
                    <a:pt x="0" y="0"/>
                  </a:moveTo>
                  <a:lnTo>
                    <a:pt x="0" y="1159328"/>
                  </a:lnTo>
                  <a:lnTo>
                    <a:pt x="7620" y="1157287"/>
                  </a:lnTo>
                  <a:lnTo>
                    <a:pt x="7620" y="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36920" y="1722981"/>
              <a:ext cx="7620" cy="1155700"/>
            </a:xfrm>
            <a:custGeom>
              <a:avLst/>
              <a:gdLst/>
              <a:ahLst/>
              <a:cxnLst/>
              <a:rect l="l" t="t" r="r" b="b"/>
              <a:pathLst>
                <a:path w="7620" h="1155700">
                  <a:moveTo>
                    <a:pt x="0" y="0"/>
                  </a:moveTo>
                  <a:lnTo>
                    <a:pt x="0" y="1155246"/>
                  </a:lnTo>
                  <a:lnTo>
                    <a:pt x="7619" y="1153205"/>
                  </a:lnTo>
                  <a:lnTo>
                    <a:pt x="7619" y="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843270" y="1724682"/>
              <a:ext cx="7620" cy="1151890"/>
            </a:xfrm>
            <a:custGeom>
              <a:avLst/>
              <a:gdLst/>
              <a:ahLst/>
              <a:cxnLst/>
              <a:rect l="l" t="t" r="r" b="b"/>
              <a:pathLst>
                <a:path w="7620" h="1151889">
                  <a:moveTo>
                    <a:pt x="0" y="0"/>
                  </a:moveTo>
                  <a:lnTo>
                    <a:pt x="0" y="1151844"/>
                  </a:lnTo>
                  <a:lnTo>
                    <a:pt x="7619" y="1149803"/>
                  </a:lnTo>
                  <a:lnTo>
                    <a:pt x="7619" y="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0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50890" y="1726723"/>
              <a:ext cx="7620" cy="1148080"/>
            </a:xfrm>
            <a:custGeom>
              <a:avLst/>
              <a:gdLst/>
              <a:ahLst/>
              <a:cxnLst/>
              <a:rect l="l" t="t" r="r" b="b"/>
              <a:pathLst>
                <a:path w="7620" h="1148080">
                  <a:moveTo>
                    <a:pt x="0" y="0"/>
                  </a:moveTo>
                  <a:lnTo>
                    <a:pt x="0" y="1147762"/>
                  </a:lnTo>
                  <a:lnTo>
                    <a:pt x="7620" y="1145721"/>
                  </a:lnTo>
                  <a:lnTo>
                    <a:pt x="7620" y="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58510" y="1728764"/>
              <a:ext cx="7620" cy="1144270"/>
            </a:xfrm>
            <a:custGeom>
              <a:avLst/>
              <a:gdLst/>
              <a:ahLst/>
              <a:cxnLst/>
              <a:rect l="l" t="t" r="r" b="b"/>
              <a:pathLst>
                <a:path w="7620" h="1144270">
                  <a:moveTo>
                    <a:pt x="0" y="0"/>
                  </a:moveTo>
                  <a:lnTo>
                    <a:pt x="0" y="1143680"/>
                  </a:lnTo>
                  <a:lnTo>
                    <a:pt x="7619" y="1141639"/>
                  </a:lnTo>
                  <a:lnTo>
                    <a:pt x="7619" y="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864860" y="1730465"/>
              <a:ext cx="8890" cy="1140460"/>
            </a:xfrm>
            <a:custGeom>
              <a:avLst/>
              <a:gdLst/>
              <a:ahLst/>
              <a:cxnLst/>
              <a:rect l="l" t="t" r="r" b="b"/>
              <a:pathLst>
                <a:path w="8889" h="1140460">
                  <a:moveTo>
                    <a:pt x="0" y="0"/>
                  </a:moveTo>
                  <a:lnTo>
                    <a:pt x="0" y="1140278"/>
                  </a:lnTo>
                  <a:lnTo>
                    <a:pt x="8889" y="1137897"/>
                  </a:lnTo>
                  <a:lnTo>
                    <a:pt x="8889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872480" y="1732506"/>
              <a:ext cx="7620" cy="1136650"/>
            </a:xfrm>
            <a:custGeom>
              <a:avLst/>
              <a:gdLst/>
              <a:ahLst/>
              <a:cxnLst/>
              <a:rect l="l" t="t" r="r" b="b"/>
              <a:pathLst>
                <a:path w="7620" h="1136650">
                  <a:moveTo>
                    <a:pt x="0" y="0"/>
                  </a:moveTo>
                  <a:lnTo>
                    <a:pt x="0" y="1136196"/>
                  </a:lnTo>
                  <a:lnTo>
                    <a:pt x="7620" y="1134155"/>
                  </a:lnTo>
                  <a:lnTo>
                    <a:pt x="7620" y="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0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880100" y="1734547"/>
              <a:ext cx="7620" cy="1132205"/>
            </a:xfrm>
            <a:custGeom>
              <a:avLst/>
              <a:gdLst/>
              <a:ahLst/>
              <a:cxnLst/>
              <a:rect l="l" t="t" r="r" b="b"/>
              <a:pathLst>
                <a:path w="7620" h="1132205">
                  <a:moveTo>
                    <a:pt x="0" y="0"/>
                  </a:moveTo>
                  <a:lnTo>
                    <a:pt x="0" y="1132114"/>
                  </a:lnTo>
                  <a:lnTo>
                    <a:pt x="7620" y="1130073"/>
                  </a:lnTo>
                  <a:lnTo>
                    <a:pt x="7620" y="2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886450" y="1736248"/>
              <a:ext cx="8890" cy="1129030"/>
            </a:xfrm>
            <a:custGeom>
              <a:avLst/>
              <a:gdLst/>
              <a:ahLst/>
              <a:cxnLst/>
              <a:rect l="l" t="t" r="r" b="b"/>
              <a:pathLst>
                <a:path w="8889" h="1129030">
                  <a:moveTo>
                    <a:pt x="0" y="0"/>
                  </a:moveTo>
                  <a:lnTo>
                    <a:pt x="0" y="1128712"/>
                  </a:lnTo>
                  <a:lnTo>
                    <a:pt x="8889" y="1126331"/>
                  </a:lnTo>
                  <a:lnTo>
                    <a:pt x="8889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0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894070" y="1738629"/>
              <a:ext cx="7620" cy="1123950"/>
            </a:xfrm>
            <a:custGeom>
              <a:avLst/>
              <a:gdLst/>
              <a:ahLst/>
              <a:cxnLst/>
              <a:rect l="l" t="t" r="r" b="b"/>
              <a:pathLst>
                <a:path w="7620" h="1123950">
                  <a:moveTo>
                    <a:pt x="7620" y="0"/>
                  </a:moveTo>
                  <a:lnTo>
                    <a:pt x="0" y="0"/>
                  </a:lnTo>
                  <a:lnTo>
                    <a:pt x="0" y="1121410"/>
                  </a:lnTo>
                  <a:lnTo>
                    <a:pt x="0" y="1123950"/>
                  </a:lnTo>
                  <a:lnTo>
                    <a:pt x="4787" y="1123950"/>
                  </a:lnTo>
                  <a:lnTo>
                    <a:pt x="4787" y="1121410"/>
                  </a:lnTo>
                  <a:lnTo>
                    <a:pt x="7620" y="112141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80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901690" y="1740662"/>
              <a:ext cx="7620" cy="1120140"/>
            </a:xfrm>
            <a:custGeom>
              <a:avLst/>
              <a:gdLst/>
              <a:ahLst/>
              <a:cxnLst/>
              <a:rect l="l" t="t" r="r" b="b"/>
              <a:pathLst>
                <a:path w="7620" h="1120139">
                  <a:moveTo>
                    <a:pt x="0" y="0"/>
                  </a:moveTo>
                  <a:lnTo>
                    <a:pt x="0" y="1119632"/>
                  </a:lnTo>
                  <a:lnTo>
                    <a:pt x="7620" y="1116888"/>
                  </a:lnTo>
                  <a:lnTo>
                    <a:pt x="7620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0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09310" y="1743100"/>
              <a:ext cx="7620" cy="1115060"/>
            </a:xfrm>
            <a:custGeom>
              <a:avLst/>
              <a:gdLst/>
              <a:ahLst/>
              <a:cxnLst/>
              <a:rect l="l" t="t" r="r" b="b"/>
              <a:pathLst>
                <a:path w="7620" h="1115060">
                  <a:moveTo>
                    <a:pt x="0" y="0"/>
                  </a:moveTo>
                  <a:lnTo>
                    <a:pt x="0" y="1114450"/>
                  </a:lnTo>
                  <a:lnTo>
                    <a:pt x="7619" y="1111707"/>
                  </a:lnTo>
                  <a:lnTo>
                    <a:pt x="7619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0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915660" y="1745132"/>
              <a:ext cx="7620" cy="1110615"/>
            </a:xfrm>
            <a:custGeom>
              <a:avLst/>
              <a:gdLst/>
              <a:ahLst/>
              <a:cxnLst/>
              <a:rect l="l" t="t" r="r" b="b"/>
              <a:pathLst>
                <a:path w="7620" h="1110614">
                  <a:moveTo>
                    <a:pt x="0" y="0"/>
                  </a:moveTo>
                  <a:lnTo>
                    <a:pt x="0" y="1110132"/>
                  </a:lnTo>
                  <a:lnTo>
                    <a:pt x="7619" y="1107389"/>
                  </a:lnTo>
                  <a:lnTo>
                    <a:pt x="7619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923280" y="1747570"/>
              <a:ext cx="7620" cy="1105535"/>
            </a:xfrm>
            <a:custGeom>
              <a:avLst/>
              <a:gdLst/>
              <a:ahLst/>
              <a:cxnLst/>
              <a:rect l="l" t="t" r="r" b="b"/>
              <a:pathLst>
                <a:path w="7620" h="1105535">
                  <a:moveTo>
                    <a:pt x="0" y="0"/>
                  </a:moveTo>
                  <a:lnTo>
                    <a:pt x="0" y="1104950"/>
                  </a:lnTo>
                  <a:lnTo>
                    <a:pt x="3810" y="1103579"/>
                  </a:lnTo>
                  <a:lnTo>
                    <a:pt x="7620" y="1102088"/>
                  </a:lnTo>
                  <a:lnTo>
                    <a:pt x="7620" y="2710"/>
                  </a:lnTo>
                  <a:lnTo>
                    <a:pt x="3810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930900" y="1750280"/>
              <a:ext cx="7620" cy="1099820"/>
            </a:xfrm>
            <a:custGeom>
              <a:avLst/>
              <a:gdLst/>
              <a:ahLst/>
              <a:cxnLst/>
              <a:rect l="l" t="t" r="r" b="b"/>
              <a:pathLst>
                <a:path w="7620" h="1099820">
                  <a:moveTo>
                    <a:pt x="0" y="0"/>
                  </a:moveTo>
                  <a:lnTo>
                    <a:pt x="0" y="1099378"/>
                  </a:lnTo>
                  <a:lnTo>
                    <a:pt x="7620" y="1096396"/>
                  </a:lnTo>
                  <a:lnTo>
                    <a:pt x="7620" y="2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00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937250" y="1752765"/>
              <a:ext cx="8890" cy="1094740"/>
            </a:xfrm>
            <a:custGeom>
              <a:avLst/>
              <a:gdLst/>
              <a:ahLst/>
              <a:cxnLst/>
              <a:rect l="l" t="t" r="r" b="b"/>
              <a:pathLst>
                <a:path w="8889" h="1094739">
                  <a:moveTo>
                    <a:pt x="0" y="0"/>
                  </a:moveTo>
                  <a:lnTo>
                    <a:pt x="0" y="1094408"/>
                  </a:lnTo>
                  <a:lnTo>
                    <a:pt x="8889" y="1090929"/>
                  </a:lnTo>
                  <a:lnTo>
                    <a:pt x="8889" y="3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0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44870" y="1755747"/>
              <a:ext cx="7620" cy="1089025"/>
            </a:xfrm>
            <a:custGeom>
              <a:avLst/>
              <a:gdLst/>
              <a:ahLst/>
              <a:cxnLst/>
              <a:rect l="l" t="t" r="r" b="b"/>
              <a:pathLst>
                <a:path w="7620" h="1089025">
                  <a:moveTo>
                    <a:pt x="0" y="0"/>
                  </a:moveTo>
                  <a:lnTo>
                    <a:pt x="0" y="1088445"/>
                  </a:lnTo>
                  <a:lnTo>
                    <a:pt x="7619" y="1085463"/>
                  </a:lnTo>
                  <a:lnTo>
                    <a:pt x="7619" y="2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952490" y="1758729"/>
              <a:ext cx="7620" cy="1082675"/>
            </a:xfrm>
            <a:custGeom>
              <a:avLst/>
              <a:gdLst/>
              <a:ahLst/>
              <a:cxnLst/>
              <a:rect l="l" t="t" r="r" b="b"/>
              <a:pathLst>
                <a:path w="7620" h="1082675">
                  <a:moveTo>
                    <a:pt x="0" y="0"/>
                  </a:moveTo>
                  <a:lnTo>
                    <a:pt x="0" y="1082481"/>
                  </a:lnTo>
                  <a:lnTo>
                    <a:pt x="3810" y="1080990"/>
                  </a:lnTo>
                  <a:lnTo>
                    <a:pt x="7620" y="1078874"/>
                  </a:lnTo>
                  <a:lnTo>
                    <a:pt x="7620" y="3607"/>
                  </a:lnTo>
                  <a:lnTo>
                    <a:pt x="3810" y="1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58840" y="1761631"/>
              <a:ext cx="8890" cy="1076960"/>
            </a:xfrm>
            <a:custGeom>
              <a:avLst/>
              <a:gdLst/>
              <a:ahLst/>
              <a:cxnLst/>
              <a:rect l="l" t="t" r="r" b="b"/>
              <a:pathLst>
                <a:path w="8889" h="1076960">
                  <a:moveTo>
                    <a:pt x="0" y="0"/>
                  </a:moveTo>
                  <a:lnTo>
                    <a:pt x="0" y="1076677"/>
                  </a:lnTo>
                  <a:lnTo>
                    <a:pt x="8889" y="1071738"/>
                  </a:lnTo>
                  <a:lnTo>
                    <a:pt x="8889" y="4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0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966460" y="1765864"/>
              <a:ext cx="7620" cy="1068705"/>
            </a:xfrm>
            <a:custGeom>
              <a:avLst/>
              <a:gdLst/>
              <a:ahLst/>
              <a:cxnLst/>
              <a:rect l="l" t="t" r="r" b="b"/>
              <a:pathLst>
                <a:path w="7620" h="1068705">
                  <a:moveTo>
                    <a:pt x="0" y="0"/>
                  </a:moveTo>
                  <a:lnTo>
                    <a:pt x="0" y="1068211"/>
                  </a:lnTo>
                  <a:lnTo>
                    <a:pt x="7619" y="1063977"/>
                  </a:lnTo>
                  <a:lnTo>
                    <a:pt x="7619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0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974080" y="1770097"/>
              <a:ext cx="7620" cy="1059815"/>
            </a:xfrm>
            <a:custGeom>
              <a:avLst/>
              <a:gdLst/>
              <a:ahLst/>
              <a:cxnLst/>
              <a:rect l="l" t="t" r="r" b="b"/>
              <a:pathLst>
                <a:path w="7620" h="1059814">
                  <a:moveTo>
                    <a:pt x="0" y="0"/>
                  </a:moveTo>
                  <a:lnTo>
                    <a:pt x="0" y="1059744"/>
                  </a:lnTo>
                  <a:lnTo>
                    <a:pt x="5080" y="1056922"/>
                  </a:lnTo>
                  <a:lnTo>
                    <a:pt x="7620" y="1055334"/>
                  </a:lnTo>
                  <a:lnTo>
                    <a:pt x="7620" y="4409"/>
                  </a:lnTo>
                  <a:lnTo>
                    <a:pt x="5080" y="2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0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980430" y="1773713"/>
              <a:ext cx="8890" cy="1052830"/>
            </a:xfrm>
            <a:custGeom>
              <a:avLst/>
              <a:gdLst/>
              <a:ahLst/>
              <a:cxnLst/>
              <a:rect l="l" t="t" r="r" b="b"/>
              <a:pathLst>
                <a:path w="8889" h="1052830">
                  <a:moveTo>
                    <a:pt x="0" y="0"/>
                  </a:moveTo>
                  <a:lnTo>
                    <a:pt x="0" y="1052512"/>
                  </a:lnTo>
                  <a:lnTo>
                    <a:pt x="8890" y="1046956"/>
                  </a:lnTo>
                  <a:lnTo>
                    <a:pt x="8890" y="5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0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988050" y="1778476"/>
              <a:ext cx="8890" cy="1043305"/>
            </a:xfrm>
            <a:custGeom>
              <a:avLst/>
              <a:gdLst/>
              <a:ahLst/>
              <a:cxnLst/>
              <a:rect l="l" t="t" r="r" b="b"/>
              <a:pathLst>
                <a:path w="8889" h="1043305">
                  <a:moveTo>
                    <a:pt x="0" y="0"/>
                  </a:moveTo>
                  <a:lnTo>
                    <a:pt x="0" y="1042987"/>
                  </a:lnTo>
                  <a:lnTo>
                    <a:pt x="8889" y="1037431"/>
                  </a:lnTo>
                  <a:lnTo>
                    <a:pt x="8889" y="5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995670" y="1783238"/>
              <a:ext cx="7620" cy="1033780"/>
            </a:xfrm>
            <a:custGeom>
              <a:avLst/>
              <a:gdLst/>
              <a:ahLst/>
              <a:cxnLst/>
              <a:rect l="l" t="t" r="r" b="b"/>
              <a:pathLst>
                <a:path w="7620" h="1033780">
                  <a:moveTo>
                    <a:pt x="0" y="0"/>
                  </a:moveTo>
                  <a:lnTo>
                    <a:pt x="0" y="1033462"/>
                  </a:lnTo>
                  <a:lnTo>
                    <a:pt x="3809" y="1031081"/>
                  </a:lnTo>
                  <a:lnTo>
                    <a:pt x="7619" y="1027857"/>
                  </a:lnTo>
                  <a:lnTo>
                    <a:pt x="7619" y="5898"/>
                  </a:lnTo>
                  <a:lnTo>
                    <a:pt x="3809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003290" y="1789136"/>
              <a:ext cx="7620" cy="1022350"/>
            </a:xfrm>
            <a:custGeom>
              <a:avLst/>
              <a:gdLst/>
              <a:ahLst/>
              <a:cxnLst/>
              <a:rect l="l" t="t" r="r" b="b"/>
              <a:pathLst>
                <a:path w="7620" h="1022350">
                  <a:moveTo>
                    <a:pt x="0" y="0"/>
                  </a:moveTo>
                  <a:lnTo>
                    <a:pt x="0" y="1021959"/>
                  </a:lnTo>
                  <a:lnTo>
                    <a:pt x="7620" y="1015511"/>
                  </a:lnTo>
                  <a:lnTo>
                    <a:pt x="7620" y="7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0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009640" y="1794998"/>
              <a:ext cx="8890" cy="1010919"/>
            </a:xfrm>
            <a:custGeom>
              <a:avLst/>
              <a:gdLst/>
              <a:ahLst/>
              <a:cxnLst/>
              <a:rect l="l" t="t" r="r" b="b"/>
              <a:pathLst>
                <a:path w="8889" h="1010919">
                  <a:moveTo>
                    <a:pt x="0" y="0"/>
                  </a:moveTo>
                  <a:lnTo>
                    <a:pt x="0" y="1010724"/>
                  </a:lnTo>
                  <a:lnTo>
                    <a:pt x="6350" y="1005351"/>
                  </a:lnTo>
                  <a:lnTo>
                    <a:pt x="8889" y="1002303"/>
                  </a:lnTo>
                  <a:lnTo>
                    <a:pt x="8889" y="8401"/>
                  </a:lnTo>
                  <a:lnTo>
                    <a:pt x="6350" y="5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0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017260" y="1802130"/>
              <a:ext cx="7620" cy="996950"/>
            </a:xfrm>
            <a:custGeom>
              <a:avLst/>
              <a:gdLst/>
              <a:ahLst/>
              <a:cxnLst/>
              <a:rect l="l" t="t" r="r" b="b"/>
              <a:pathLst>
                <a:path w="7620" h="996950">
                  <a:moveTo>
                    <a:pt x="0" y="0"/>
                  </a:moveTo>
                  <a:lnTo>
                    <a:pt x="0" y="996695"/>
                  </a:lnTo>
                  <a:lnTo>
                    <a:pt x="5079" y="990599"/>
                  </a:lnTo>
                  <a:lnTo>
                    <a:pt x="7619" y="986789"/>
                  </a:lnTo>
                  <a:lnTo>
                    <a:pt x="7619" y="8889"/>
                  </a:lnTo>
                  <a:lnTo>
                    <a:pt x="5079" y="5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24880" y="1811019"/>
              <a:ext cx="7620" cy="977900"/>
            </a:xfrm>
            <a:custGeom>
              <a:avLst/>
              <a:gdLst/>
              <a:ahLst/>
              <a:cxnLst/>
              <a:rect l="l" t="t" r="r" b="b"/>
              <a:pathLst>
                <a:path w="7620" h="977900">
                  <a:moveTo>
                    <a:pt x="7620" y="11430"/>
                  </a:moveTo>
                  <a:lnTo>
                    <a:pt x="3810" y="11430"/>
                  </a:lnTo>
                  <a:lnTo>
                    <a:pt x="3810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974090"/>
                  </a:lnTo>
                  <a:lnTo>
                    <a:pt x="0" y="977900"/>
                  </a:lnTo>
                  <a:lnTo>
                    <a:pt x="1270" y="977900"/>
                  </a:lnTo>
                  <a:lnTo>
                    <a:pt x="1270" y="974090"/>
                  </a:lnTo>
                  <a:lnTo>
                    <a:pt x="7620" y="974090"/>
                  </a:lnTo>
                  <a:lnTo>
                    <a:pt x="7620" y="11430"/>
                  </a:lnTo>
                  <a:close/>
                </a:path>
              </a:pathLst>
            </a:custGeom>
            <a:solidFill>
              <a:srgbClr val="FA0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031230" y="1820545"/>
              <a:ext cx="6350" cy="960119"/>
            </a:xfrm>
            <a:custGeom>
              <a:avLst/>
              <a:gdLst/>
              <a:ahLst/>
              <a:cxnLst/>
              <a:rect l="l" t="t" r="r" b="b"/>
              <a:pathLst>
                <a:path w="6350" h="960119">
                  <a:moveTo>
                    <a:pt x="0" y="0"/>
                  </a:moveTo>
                  <a:lnTo>
                    <a:pt x="0" y="959802"/>
                  </a:lnTo>
                  <a:lnTo>
                    <a:pt x="1270" y="958215"/>
                  </a:lnTo>
                  <a:lnTo>
                    <a:pt x="3810" y="950595"/>
                  </a:lnTo>
                  <a:lnTo>
                    <a:pt x="6350" y="935355"/>
                  </a:lnTo>
                  <a:lnTo>
                    <a:pt x="6350" y="24765"/>
                  </a:lnTo>
                  <a:lnTo>
                    <a:pt x="3810" y="8255"/>
                  </a:lnTo>
                  <a:lnTo>
                    <a:pt x="127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076190" y="1692910"/>
              <a:ext cx="962660" cy="1214120"/>
            </a:xfrm>
            <a:custGeom>
              <a:avLst/>
              <a:gdLst/>
              <a:ahLst/>
              <a:cxnLst/>
              <a:rect l="l" t="t" r="r" b="b"/>
              <a:pathLst>
                <a:path w="962660" h="1214120">
                  <a:moveTo>
                    <a:pt x="481330" y="0"/>
                  </a:moveTo>
                  <a:lnTo>
                    <a:pt x="410865" y="1659"/>
                  </a:lnTo>
                  <a:lnTo>
                    <a:pt x="343389" y="6473"/>
                  </a:lnTo>
                  <a:lnTo>
                    <a:pt x="279686" y="14195"/>
                  </a:lnTo>
                  <a:lnTo>
                    <a:pt x="220540" y="24579"/>
                  </a:lnTo>
                  <a:lnTo>
                    <a:pt x="166735" y="37379"/>
                  </a:lnTo>
                  <a:lnTo>
                    <a:pt x="119056" y="52349"/>
                  </a:lnTo>
                  <a:lnTo>
                    <a:pt x="78287" y="69243"/>
                  </a:lnTo>
                  <a:lnTo>
                    <a:pt x="20617" y="107816"/>
                  </a:lnTo>
                  <a:lnTo>
                    <a:pt x="0" y="151129"/>
                  </a:lnTo>
                  <a:lnTo>
                    <a:pt x="0" y="1061719"/>
                  </a:lnTo>
                  <a:lnTo>
                    <a:pt x="20617" y="1105144"/>
                  </a:lnTo>
                  <a:lnTo>
                    <a:pt x="78287" y="1143988"/>
                  </a:lnTo>
                  <a:lnTo>
                    <a:pt x="119056" y="1161049"/>
                  </a:lnTo>
                  <a:lnTo>
                    <a:pt x="166735" y="1176191"/>
                  </a:lnTo>
                  <a:lnTo>
                    <a:pt x="220540" y="1189158"/>
                  </a:lnTo>
                  <a:lnTo>
                    <a:pt x="279686" y="1199692"/>
                  </a:lnTo>
                  <a:lnTo>
                    <a:pt x="343389" y="1207536"/>
                  </a:lnTo>
                  <a:lnTo>
                    <a:pt x="410865" y="1212431"/>
                  </a:lnTo>
                  <a:lnTo>
                    <a:pt x="481330" y="1214119"/>
                  </a:lnTo>
                  <a:lnTo>
                    <a:pt x="551508" y="1212431"/>
                  </a:lnTo>
                  <a:lnTo>
                    <a:pt x="618806" y="1207536"/>
                  </a:lnTo>
                  <a:lnTo>
                    <a:pt x="682424" y="1199692"/>
                  </a:lnTo>
                  <a:lnTo>
                    <a:pt x="741558" y="1189158"/>
                  </a:lnTo>
                  <a:lnTo>
                    <a:pt x="795409" y="1176191"/>
                  </a:lnTo>
                  <a:lnTo>
                    <a:pt x="843174" y="1161049"/>
                  </a:lnTo>
                  <a:lnTo>
                    <a:pt x="884051" y="1143988"/>
                  </a:lnTo>
                  <a:lnTo>
                    <a:pt x="917240" y="1125267"/>
                  </a:lnTo>
                  <a:lnTo>
                    <a:pt x="957346" y="1083875"/>
                  </a:lnTo>
                  <a:lnTo>
                    <a:pt x="962660" y="1061719"/>
                  </a:lnTo>
                  <a:lnTo>
                    <a:pt x="962660" y="151129"/>
                  </a:lnTo>
                  <a:lnTo>
                    <a:pt x="941939" y="107816"/>
                  </a:lnTo>
                  <a:lnTo>
                    <a:pt x="884051" y="69243"/>
                  </a:lnTo>
                  <a:lnTo>
                    <a:pt x="843174" y="52349"/>
                  </a:lnTo>
                  <a:lnTo>
                    <a:pt x="795409" y="37379"/>
                  </a:lnTo>
                  <a:lnTo>
                    <a:pt x="741558" y="24579"/>
                  </a:lnTo>
                  <a:lnTo>
                    <a:pt x="682424" y="14195"/>
                  </a:lnTo>
                  <a:lnTo>
                    <a:pt x="618806" y="6473"/>
                  </a:lnTo>
                  <a:lnTo>
                    <a:pt x="551508" y="1659"/>
                  </a:lnTo>
                  <a:lnTo>
                    <a:pt x="481330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076190" y="1678713"/>
              <a:ext cx="962660" cy="1242695"/>
            </a:xfrm>
            <a:custGeom>
              <a:avLst/>
              <a:gdLst/>
              <a:ahLst/>
              <a:cxnLst/>
              <a:rect l="l" t="t" r="r" b="b"/>
              <a:pathLst>
                <a:path w="962660" h="1242695">
                  <a:moveTo>
                    <a:pt x="0" y="0"/>
                  </a:moveTo>
                  <a:lnTo>
                    <a:pt x="0" y="28393"/>
                  </a:lnTo>
                </a:path>
                <a:path w="962660" h="1242695">
                  <a:moveTo>
                    <a:pt x="962660" y="1214119"/>
                  </a:moveTo>
                  <a:lnTo>
                    <a:pt x="962660" y="12425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076190" y="1719926"/>
              <a:ext cx="212089" cy="2507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87010" y="1717860"/>
              <a:ext cx="12700" cy="255270"/>
            </a:xfrm>
            <a:custGeom>
              <a:avLst/>
              <a:gdLst/>
              <a:ahLst/>
              <a:cxnLst/>
              <a:rect l="l" t="t" r="r" b="b"/>
              <a:pathLst>
                <a:path w="12700" h="255269">
                  <a:moveTo>
                    <a:pt x="12700" y="0"/>
                  </a:moveTo>
                  <a:lnTo>
                    <a:pt x="2539" y="1719"/>
                  </a:lnTo>
                  <a:lnTo>
                    <a:pt x="0" y="2412"/>
                  </a:lnTo>
                  <a:lnTo>
                    <a:pt x="0" y="252486"/>
                  </a:lnTo>
                  <a:lnTo>
                    <a:pt x="2539" y="253179"/>
                  </a:lnTo>
                  <a:lnTo>
                    <a:pt x="12700" y="25489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D4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299710" y="1715711"/>
              <a:ext cx="12700" cy="259715"/>
            </a:xfrm>
            <a:custGeom>
              <a:avLst/>
              <a:gdLst/>
              <a:ahLst/>
              <a:cxnLst/>
              <a:rect l="l" t="t" r="r" b="b"/>
              <a:pathLst>
                <a:path w="12700" h="259714">
                  <a:moveTo>
                    <a:pt x="12700" y="0"/>
                  </a:moveTo>
                  <a:lnTo>
                    <a:pt x="0" y="2149"/>
                  </a:lnTo>
                  <a:lnTo>
                    <a:pt x="0" y="257048"/>
                  </a:lnTo>
                  <a:lnTo>
                    <a:pt x="12700" y="25919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E4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11140" y="1713777"/>
              <a:ext cx="12700" cy="263525"/>
            </a:xfrm>
            <a:custGeom>
              <a:avLst/>
              <a:gdLst/>
              <a:ahLst/>
              <a:cxnLst/>
              <a:rect l="l" t="t" r="r" b="b"/>
              <a:pathLst>
                <a:path w="12700" h="263525">
                  <a:moveTo>
                    <a:pt x="12700" y="0"/>
                  </a:moveTo>
                  <a:lnTo>
                    <a:pt x="0" y="2149"/>
                  </a:lnTo>
                  <a:lnTo>
                    <a:pt x="0" y="260916"/>
                  </a:lnTo>
                  <a:lnTo>
                    <a:pt x="12700" y="26306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F4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22570" y="1711842"/>
              <a:ext cx="12700" cy="267335"/>
            </a:xfrm>
            <a:custGeom>
              <a:avLst/>
              <a:gdLst/>
              <a:ahLst/>
              <a:cxnLst/>
              <a:rect l="l" t="t" r="r" b="b"/>
              <a:pathLst>
                <a:path w="12700" h="267335">
                  <a:moveTo>
                    <a:pt x="12700" y="0"/>
                  </a:moveTo>
                  <a:lnTo>
                    <a:pt x="0" y="2149"/>
                  </a:lnTo>
                  <a:lnTo>
                    <a:pt x="0" y="264785"/>
                  </a:lnTo>
                  <a:lnTo>
                    <a:pt x="12700" y="26693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04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000" y="1709908"/>
              <a:ext cx="12700" cy="271145"/>
            </a:xfrm>
            <a:custGeom>
              <a:avLst/>
              <a:gdLst/>
              <a:ahLst/>
              <a:cxnLst/>
              <a:rect l="l" t="t" r="r" b="b"/>
              <a:pathLst>
                <a:path w="12700" h="271144">
                  <a:moveTo>
                    <a:pt x="12700" y="0"/>
                  </a:moveTo>
                  <a:lnTo>
                    <a:pt x="0" y="2149"/>
                  </a:lnTo>
                  <a:lnTo>
                    <a:pt x="0" y="268653"/>
                  </a:lnTo>
                  <a:lnTo>
                    <a:pt x="12700" y="27080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14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45430" y="1707759"/>
              <a:ext cx="13970" cy="275590"/>
            </a:xfrm>
            <a:custGeom>
              <a:avLst/>
              <a:gdLst/>
              <a:ahLst/>
              <a:cxnLst/>
              <a:rect l="l" t="t" r="r" b="b"/>
              <a:pathLst>
                <a:path w="13970" h="275589">
                  <a:moveTo>
                    <a:pt x="13970" y="0"/>
                  </a:moveTo>
                  <a:lnTo>
                    <a:pt x="0" y="2364"/>
                  </a:lnTo>
                  <a:lnTo>
                    <a:pt x="0" y="272737"/>
                  </a:lnTo>
                  <a:lnTo>
                    <a:pt x="13970" y="27510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24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58130" y="1705824"/>
              <a:ext cx="12700" cy="279400"/>
            </a:xfrm>
            <a:custGeom>
              <a:avLst/>
              <a:gdLst/>
              <a:ahLst/>
              <a:cxnLst/>
              <a:rect l="l" t="t" r="r" b="b"/>
              <a:pathLst>
                <a:path w="12700" h="279400">
                  <a:moveTo>
                    <a:pt x="12700" y="0"/>
                  </a:moveTo>
                  <a:lnTo>
                    <a:pt x="0" y="2149"/>
                  </a:lnTo>
                  <a:lnTo>
                    <a:pt x="0" y="276820"/>
                  </a:lnTo>
                  <a:lnTo>
                    <a:pt x="12700" y="2789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34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369560" y="1704339"/>
              <a:ext cx="12700" cy="281940"/>
            </a:xfrm>
            <a:custGeom>
              <a:avLst/>
              <a:gdLst/>
              <a:ahLst/>
              <a:cxnLst/>
              <a:rect l="l" t="t" r="r" b="b"/>
              <a:pathLst>
                <a:path w="12700" h="281939">
                  <a:moveTo>
                    <a:pt x="12700" y="0"/>
                  </a:moveTo>
                  <a:lnTo>
                    <a:pt x="8890" y="0"/>
                  </a:lnTo>
                  <a:lnTo>
                    <a:pt x="8890" y="1270"/>
                  </a:lnTo>
                  <a:lnTo>
                    <a:pt x="0" y="1270"/>
                  </a:lnTo>
                  <a:lnTo>
                    <a:pt x="0" y="280670"/>
                  </a:lnTo>
                  <a:lnTo>
                    <a:pt x="8877" y="280670"/>
                  </a:lnTo>
                  <a:lnTo>
                    <a:pt x="8877" y="281940"/>
                  </a:lnTo>
                  <a:lnTo>
                    <a:pt x="12700" y="281940"/>
                  </a:lnTo>
                  <a:lnTo>
                    <a:pt x="12700" y="280670"/>
                  </a:lnTo>
                  <a:lnTo>
                    <a:pt x="12700" y="12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44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380990" y="1703451"/>
              <a:ext cx="12700" cy="283845"/>
            </a:xfrm>
            <a:custGeom>
              <a:avLst/>
              <a:gdLst/>
              <a:ahLst/>
              <a:cxnLst/>
              <a:rect l="l" t="t" r="r" b="b"/>
              <a:pathLst>
                <a:path w="12700" h="283844">
                  <a:moveTo>
                    <a:pt x="12700" y="0"/>
                  </a:moveTo>
                  <a:lnTo>
                    <a:pt x="0" y="1270"/>
                  </a:lnTo>
                  <a:lnTo>
                    <a:pt x="0" y="282448"/>
                  </a:lnTo>
                  <a:lnTo>
                    <a:pt x="12700" y="28371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54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393690" y="1702181"/>
              <a:ext cx="12700" cy="286385"/>
            </a:xfrm>
            <a:custGeom>
              <a:avLst/>
              <a:gdLst/>
              <a:ahLst/>
              <a:cxnLst/>
              <a:rect l="l" t="t" r="r" b="b"/>
              <a:pathLst>
                <a:path w="12700" h="286385">
                  <a:moveTo>
                    <a:pt x="12700" y="0"/>
                  </a:moveTo>
                  <a:lnTo>
                    <a:pt x="0" y="1269"/>
                  </a:lnTo>
                  <a:lnTo>
                    <a:pt x="0" y="284988"/>
                  </a:lnTo>
                  <a:lnTo>
                    <a:pt x="12700" y="2862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6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05120" y="1701038"/>
              <a:ext cx="12700" cy="288925"/>
            </a:xfrm>
            <a:custGeom>
              <a:avLst/>
              <a:gdLst/>
              <a:ahLst/>
              <a:cxnLst/>
              <a:rect l="l" t="t" r="r" b="b"/>
              <a:pathLst>
                <a:path w="12700" h="288925">
                  <a:moveTo>
                    <a:pt x="12700" y="0"/>
                  </a:moveTo>
                  <a:lnTo>
                    <a:pt x="0" y="1270"/>
                  </a:lnTo>
                  <a:lnTo>
                    <a:pt x="0" y="287274"/>
                  </a:lnTo>
                  <a:lnTo>
                    <a:pt x="12700" y="28854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74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416550" y="1699895"/>
              <a:ext cx="12700" cy="290830"/>
            </a:xfrm>
            <a:custGeom>
              <a:avLst/>
              <a:gdLst/>
              <a:ahLst/>
              <a:cxnLst/>
              <a:rect l="l" t="t" r="r" b="b"/>
              <a:pathLst>
                <a:path w="12700" h="290830">
                  <a:moveTo>
                    <a:pt x="12700" y="0"/>
                  </a:moveTo>
                  <a:lnTo>
                    <a:pt x="0" y="1270"/>
                  </a:lnTo>
                  <a:lnTo>
                    <a:pt x="0" y="289559"/>
                  </a:lnTo>
                  <a:lnTo>
                    <a:pt x="12700" y="29082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84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427980" y="1698752"/>
              <a:ext cx="12700" cy="293370"/>
            </a:xfrm>
            <a:custGeom>
              <a:avLst/>
              <a:gdLst/>
              <a:ahLst/>
              <a:cxnLst/>
              <a:rect l="l" t="t" r="r" b="b"/>
              <a:pathLst>
                <a:path w="12700" h="293369">
                  <a:moveTo>
                    <a:pt x="12700" y="0"/>
                  </a:moveTo>
                  <a:lnTo>
                    <a:pt x="0" y="1269"/>
                  </a:lnTo>
                  <a:lnTo>
                    <a:pt x="0" y="291845"/>
                  </a:lnTo>
                  <a:lnTo>
                    <a:pt x="12700" y="2931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94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39410" y="1697482"/>
              <a:ext cx="13970" cy="295910"/>
            </a:xfrm>
            <a:custGeom>
              <a:avLst/>
              <a:gdLst/>
              <a:ahLst/>
              <a:cxnLst/>
              <a:rect l="l" t="t" r="r" b="b"/>
              <a:pathLst>
                <a:path w="13970" h="295910">
                  <a:moveTo>
                    <a:pt x="13969" y="0"/>
                  </a:moveTo>
                  <a:lnTo>
                    <a:pt x="0" y="1397"/>
                  </a:lnTo>
                  <a:lnTo>
                    <a:pt x="0" y="294258"/>
                  </a:lnTo>
                  <a:lnTo>
                    <a:pt x="13969" y="295655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CA5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52110" y="1696719"/>
              <a:ext cx="12700" cy="297180"/>
            </a:xfrm>
            <a:custGeom>
              <a:avLst/>
              <a:gdLst/>
              <a:ahLst/>
              <a:cxnLst/>
              <a:rect l="l" t="t" r="r" b="b"/>
              <a:pathLst>
                <a:path w="12700" h="297180">
                  <a:moveTo>
                    <a:pt x="1270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0" y="1270"/>
                  </a:lnTo>
                  <a:lnTo>
                    <a:pt x="0" y="297180"/>
                  </a:lnTo>
                  <a:lnTo>
                    <a:pt x="12700" y="297180"/>
                  </a:lnTo>
                  <a:lnTo>
                    <a:pt x="12700" y="12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C5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63540" y="1696110"/>
              <a:ext cx="12700" cy="298450"/>
            </a:xfrm>
            <a:custGeom>
              <a:avLst/>
              <a:gdLst/>
              <a:ahLst/>
              <a:cxnLst/>
              <a:rect l="l" t="t" r="r" b="b"/>
              <a:pathLst>
                <a:path w="12700" h="298450">
                  <a:moveTo>
                    <a:pt x="12700" y="0"/>
                  </a:moveTo>
                  <a:lnTo>
                    <a:pt x="0" y="508"/>
                  </a:lnTo>
                  <a:lnTo>
                    <a:pt x="0" y="297857"/>
                  </a:lnTo>
                  <a:lnTo>
                    <a:pt x="12700" y="29819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C5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474970" y="1695653"/>
              <a:ext cx="12700" cy="299085"/>
            </a:xfrm>
            <a:custGeom>
              <a:avLst/>
              <a:gdLst/>
              <a:ahLst/>
              <a:cxnLst/>
              <a:rect l="l" t="t" r="r" b="b"/>
              <a:pathLst>
                <a:path w="12700" h="299085">
                  <a:moveTo>
                    <a:pt x="12700" y="0"/>
                  </a:moveTo>
                  <a:lnTo>
                    <a:pt x="0" y="508"/>
                  </a:lnTo>
                  <a:lnTo>
                    <a:pt x="0" y="298619"/>
                  </a:lnTo>
                  <a:lnTo>
                    <a:pt x="12700" y="29895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D5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487670" y="1695196"/>
              <a:ext cx="11430" cy="299720"/>
            </a:xfrm>
            <a:custGeom>
              <a:avLst/>
              <a:gdLst/>
              <a:ahLst/>
              <a:cxnLst/>
              <a:rect l="l" t="t" r="r" b="b"/>
              <a:pathLst>
                <a:path w="11429" h="299719">
                  <a:moveTo>
                    <a:pt x="11429" y="0"/>
                  </a:moveTo>
                  <a:lnTo>
                    <a:pt x="0" y="457"/>
                  </a:lnTo>
                  <a:lnTo>
                    <a:pt x="0" y="299415"/>
                  </a:lnTo>
                  <a:lnTo>
                    <a:pt x="11429" y="29971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E5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499100" y="1694688"/>
              <a:ext cx="12700" cy="300990"/>
            </a:xfrm>
            <a:custGeom>
              <a:avLst/>
              <a:gdLst/>
              <a:ahLst/>
              <a:cxnLst/>
              <a:rect l="l" t="t" r="r" b="b"/>
              <a:pathLst>
                <a:path w="12700" h="300989">
                  <a:moveTo>
                    <a:pt x="12700" y="0"/>
                  </a:moveTo>
                  <a:lnTo>
                    <a:pt x="0" y="508"/>
                  </a:lnTo>
                  <a:lnTo>
                    <a:pt x="0" y="300227"/>
                  </a:lnTo>
                  <a:lnTo>
                    <a:pt x="12700" y="3005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F5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510530" y="1694230"/>
              <a:ext cx="12700" cy="301625"/>
            </a:xfrm>
            <a:custGeom>
              <a:avLst/>
              <a:gdLst/>
              <a:ahLst/>
              <a:cxnLst/>
              <a:rect l="l" t="t" r="r" b="b"/>
              <a:pathLst>
                <a:path w="12700" h="301625">
                  <a:moveTo>
                    <a:pt x="12700" y="0"/>
                  </a:moveTo>
                  <a:lnTo>
                    <a:pt x="0" y="508"/>
                  </a:lnTo>
                  <a:lnTo>
                    <a:pt x="0" y="300989"/>
                  </a:lnTo>
                  <a:lnTo>
                    <a:pt x="12700" y="30132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D05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521960" y="1693773"/>
              <a:ext cx="12700" cy="302260"/>
            </a:xfrm>
            <a:custGeom>
              <a:avLst/>
              <a:gdLst/>
              <a:ahLst/>
              <a:cxnLst/>
              <a:rect l="l" t="t" r="r" b="b"/>
              <a:pathLst>
                <a:path w="12700" h="302260">
                  <a:moveTo>
                    <a:pt x="12700" y="0"/>
                  </a:moveTo>
                  <a:lnTo>
                    <a:pt x="0" y="508"/>
                  </a:lnTo>
                  <a:lnTo>
                    <a:pt x="0" y="301751"/>
                  </a:lnTo>
                  <a:lnTo>
                    <a:pt x="12700" y="30209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D15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533390" y="1693265"/>
              <a:ext cx="13970" cy="303530"/>
            </a:xfrm>
            <a:custGeom>
              <a:avLst/>
              <a:gdLst/>
              <a:ahLst/>
              <a:cxnLst/>
              <a:rect l="l" t="t" r="r" b="b"/>
              <a:pathLst>
                <a:path w="13970" h="303530">
                  <a:moveTo>
                    <a:pt x="13970" y="0"/>
                  </a:moveTo>
                  <a:lnTo>
                    <a:pt x="0" y="558"/>
                  </a:lnTo>
                  <a:lnTo>
                    <a:pt x="0" y="302564"/>
                  </a:lnTo>
                  <a:lnTo>
                    <a:pt x="13970" y="30293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25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546090" y="1692910"/>
              <a:ext cx="12700" cy="303530"/>
            </a:xfrm>
            <a:custGeom>
              <a:avLst/>
              <a:gdLst/>
              <a:ahLst/>
              <a:cxnLst/>
              <a:rect l="l" t="t" r="r" b="b"/>
              <a:pathLst>
                <a:path w="12700" h="303530">
                  <a:moveTo>
                    <a:pt x="10160" y="0"/>
                  </a:moveTo>
                  <a:lnTo>
                    <a:pt x="0" y="406"/>
                  </a:lnTo>
                  <a:lnTo>
                    <a:pt x="0" y="303259"/>
                  </a:lnTo>
                  <a:lnTo>
                    <a:pt x="10160" y="303529"/>
                  </a:lnTo>
                  <a:lnTo>
                    <a:pt x="12700" y="303463"/>
                  </a:lnTo>
                  <a:lnTo>
                    <a:pt x="12700" y="100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D35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557520" y="1692960"/>
              <a:ext cx="12700" cy="303530"/>
            </a:xfrm>
            <a:custGeom>
              <a:avLst/>
              <a:gdLst/>
              <a:ahLst/>
              <a:cxnLst/>
              <a:rect l="l" t="t" r="r" b="b"/>
              <a:pathLst>
                <a:path w="12700" h="303530">
                  <a:moveTo>
                    <a:pt x="0" y="0"/>
                  </a:moveTo>
                  <a:lnTo>
                    <a:pt x="0" y="303446"/>
                  </a:lnTo>
                  <a:lnTo>
                    <a:pt x="12700" y="303112"/>
                  </a:lnTo>
                  <a:lnTo>
                    <a:pt x="1270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568950" y="1693411"/>
              <a:ext cx="12700" cy="302895"/>
            </a:xfrm>
            <a:custGeom>
              <a:avLst/>
              <a:gdLst/>
              <a:ahLst/>
              <a:cxnLst/>
              <a:rect l="l" t="t" r="r" b="b"/>
              <a:pathLst>
                <a:path w="12700" h="302894">
                  <a:moveTo>
                    <a:pt x="0" y="0"/>
                  </a:moveTo>
                  <a:lnTo>
                    <a:pt x="0" y="302694"/>
                  </a:lnTo>
                  <a:lnTo>
                    <a:pt x="12700" y="302360"/>
                  </a:lnTo>
                  <a:lnTo>
                    <a:pt x="1270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581650" y="1693912"/>
              <a:ext cx="11430" cy="302260"/>
            </a:xfrm>
            <a:custGeom>
              <a:avLst/>
              <a:gdLst/>
              <a:ahLst/>
              <a:cxnLst/>
              <a:rect l="l" t="t" r="r" b="b"/>
              <a:pathLst>
                <a:path w="11429" h="302260">
                  <a:moveTo>
                    <a:pt x="0" y="0"/>
                  </a:moveTo>
                  <a:lnTo>
                    <a:pt x="0" y="301858"/>
                  </a:lnTo>
                  <a:lnTo>
                    <a:pt x="11429" y="301558"/>
                  </a:lnTo>
                  <a:lnTo>
                    <a:pt x="11429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5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593080" y="1694363"/>
              <a:ext cx="12700" cy="301625"/>
            </a:xfrm>
            <a:custGeom>
              <a:avLst/>
              <a:gdLst/>
              <a:ahLst/>
              <a:cxnLst/>
              <a:rect l="l" t="t" r="r" b="b"/>
              <a:pathLst>
                <a:path w="12700" h="301625">
                  <a:moveTo>
                    <a:pt x="0" y="0"/>
                  </a:moveTo>
                  <a:lnTo>
                    <a:pt x="0" y="301106"/>
                  </a:lnTo>
                  <a:lnTo>
                    <a:pt x="12700" y="300772"/>
                  </a:lnTo>
                  <a:lnTo>
                    <a:pt x="1270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5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604510" y="1694815"/>
              <a:ext cx="12700" cy="300355"/>
            </a:xfrm>
            <a:custGeom>
              <a:avLst/>
              <a:gdLst/>
              <a:ahLst/>
              <a:cxnLst/>
              <a:rect l="l" t="t" r="r" b="b"/>
              <a:pathLst>
                <a:path w="12700" h="300355">
                  <a:moveTo>
                    <a:pt x="0" y="0"/>
                  </a:moveTo>
                  <a:lnTo>
                    <a:pt x="0" y="300354"/>
                  </a:lnTo>
                  <a:lnTo>
                    <a:pt x="12700" y="300020"/>
                  </a:lnTo>
                  <a:lnTo>
                    <a:pt x="1270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615940" y="1695266"/>
              <a:ext cx="12700" cy="299720"/>
            </a:xfrm>
            <a:custGeom>
              <a:avLst/>
              <a:gdLst/>
              <a:ahLst/>
              <a:cxnLst/>
              <a:rect l="l" t="t" r="r" b="b"/>
              <a:pathLst>
                <a:path w="12700" h="299719">
                  <a:moveTo>
                    <a:pt x="0" y="0"/>
                  </a:moveTo>
                  <a:lnTo>
                    <a:pt x="0" y="299603"/>
                  </a:lnTo>
                  <a:lnTo>
                    <a:pt x="12700" y="299268"/>
                  </a:lnTo>
                  <a:lnTo>
                    <a:pt x="1270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5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627370" y="1695717"/>
              <a:ext cx="13970" cy="299085"/>
            </a:xfrm>
            <a:custGeom>
              <a:avLst/>
              <a:gdLst/>
              <a:ahLst/>
              <a:cxnLst/>
              <a:rect l="l" t="t" r="r" b="b"/>
              <a:pathLst>
                <a:path w="13970" h="299085">
                  <a:moveTo>
                    <a:pt x="0" y="0"/>
                  </a:moveTo>
                  <a:lnTo>
                    <a:pt x="0" y="298851"/>
                  </a:lnTo>
                  <a:lnTo>
                    <a:pt x="13969" y="298483"/>
                  </a:lnTo>
                  <a:lnTo>
                    <a:pt x="13969" y="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5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640070" y="1696218"/>
              <a:ext cx="12700" cy="298450"/>
            </a:xfrm>
            <a:custGeom>
              <a:avLst/>
              <a:gdLst/>
              <a:ahLst/>
              <a:cxnLst/>
              <a:rect l="l" t="t" r="r" b="b"/>
              <a:pathLst>
                <a:path w="12700" h="298450">
                  <a:moveTo>
                    <a:pt x="0" y="0"/>
                  </a:moveTo>
                  <a:lnTo>
                    <a:pt x="0" y="298015"/>
                  </a:lnTo>
                  <a:lnTo>
                    <a:pt x="12700" y="297681"/>
                  </a:lnTo>
                  <a:lnTo>
                    <a:pt x="12700" y="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5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651500" y="1696719"/>
              <a:ext cx="12700" cy="297180"/>
            </a:xfrm>
            <a:custGeom>
              <a:avLst/>
              <a:gdLst/>
              <a:ahLst/>
              <a:cxnLst/>
              <a:rect l="l" t="t" r="r" b="b"/>
              <a:pathLst>
                <a:path w="12700" h="297180">
                  <a:moveTo>
                    <a:pt x="12700" y="1270"/>
                  </a:moveTo>
                  <a:lnTo>
                    <a:pt x="7708" y="1270"/>
                  </a:lnTo>
                  <a:lnTo>
                    <a:pt x="770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95910"/>
                  </a:lnTo>
                  <a:lnTo>
                    <a:pt x="0" y="297180"/>
                  </a:lnTo>
                  <a:lnTo>
                    <a:pt x="7708" y="297180"/>
                  </a:lnTo>
                  <a:lnTo>
                    <a:pt x="7708" y="295910"/>
                  </a:lnTo>
                  <a:lnTo>
                    <a:pt x="12700" y="295910"/>
                  </a:lnTo>
                  <a:lnTo>
                    <a:pt x="12700" y="1270"/>
                  </a:lnTo>
                  <a:close/>
                </a:path>
              </a:pathLst>
            </a:custGeom>
            <a:solidFill>
              <a:srgbClr val="DC5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662930" y="1697721"/>
              <a:ext cx="12700" cy="295275"/>
            </a:xfrm>
            <a:custGeom>
              <a:avLst/>
              <a:gdLst/>
              <a:ahLst/>
              <a:cxnLst/>
              <a:rect l="l" t="t" r="r" b="b"/>
              <a:pathLst>
                <a:path w="12700" h="295275">
                  <a:moveTo>
                    <a:pt x="0" y="0"/>
                  </a:moveTo>
                  <a:lnTo>
                    <a:pt x="0" y="295176"/>
                  </a:lnTo>
                  <a:lnTo>
                    <a:pt x="12700" y="293924"/>
                  </a:lnTo>
                  <a:lnTo>
                    <a:pt x="12700" y="1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5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675630" y="1698973"/>
              <a:ext cx="11430" cy="292735"/>
            </a:xfrm>
            <a:custGeom>
              <a:avLst/>
              <a:gdLst/>
              <a:ahLst/>
              <a:cxnLst/>
              <a:rect l="l" t="t" r="r" b="b"/>
              <a:pathLst>
                <a:path w="11429" h="292735">
                  <a:moveTo>
                    <a:pt x="0" y="0"/>
                  </a:moveTo>
                  <a:lnTo>
                    <a:pt x="0" y="292672"/>
                  </a:lnTo>
                  <a:lnTo>
                    <a:pt x="11430" y="291545"/>
                  </a:lnTo>
                  <a:lnTo>
                    <a:pt x="11430" y="1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5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687060" y="1700100"/>
              <a:ext cx="12700" cy="290830"/>
            </a:xfrm>
            <a:custGeom>
              <a:avLst/>
              <a:gdLst/>
              <a:ahLst/>
              <a:cxnLst/>
              <a:rect l="l" t="t" r="r" b="b"/>
              <a:pathLst>
                <a:path w="12700" h="290830">
                  <a:moveTo>
                    <a:pt x="0" y="0"/>
                  </a:moveTo>
                  <a:lnTo>
                    <a:pt x="0" y="290418"/>
                  </a:lnTo>
                  <a:lnTo>
                    <a:pt x="12700" y="289166"/>
                  </a:lnTo>
                  <a:lnTo>
                    <a:pt x="12700" y="1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698490" y="1701227"/>
              <a:ext cx="12700" cy="288290"/>
            </a:xfrm>
            <a:custGeom>
              <a:avLst/>
              <a:gdLst/>
              <a:ahLst/>
              <a:cxnLst/>
              <a:rect l="l" t="t" r="r" b="b"/>
              <a:pathLst>
                <a:path w="12700" h="288289">
                  <a:moveTo>
                    <a:pt x="0" y="0"/>
                  </a:moveTo>
                  <a:lnTo>
                    <a:pt x="0" y="288164"/>
                  </a:lnTo>
                  <a:lnTo>
                    <a:pt x="12700" y="286912"/>
                  </a:lnTo>
                  <a:lnTo>
                    <a:pt x="12700" y="1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5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709920" y="1702354"/>
              <a:ext cx="12700" cy="286385"/>
            </a:xfrm>
            <a:custGeom>
              <a:avLst/>
              <a:gdLst/>
              <a:ahLst/>
              <a:cxnLst/>
              <a:rect l="l" t="t" r="r" b="b"/>
              <a:pathLst>
                <a:path w="12700" h="286385">
                  <a:moveTo>
                    <a:pt x="0" y="0"/>
                  </a:moveTo>
                  <a:lnTo>
                    <a:pt x="0" y="285910"/>
                  </a:lnTo>
                  <a:lnTo>
                    <a:pt x="12700" y="284658"/>
                  </a:lnTo>
                  <a:lnTo>
                    <a:pt x="12700" y="1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5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721350" y="1703481"/>
              <a:ext cx="13970" cy="283845"/>
            </a:xfrm>
            <a:custGeom>
              <a:avLst/>
              <a:gdLst/>
              <a:ahLst/>
              <a:cxnLst/>
              <a:rect l="l" t="t" r="r" b="b"/>
              <a:pathLst>
                <a:path w="13970" h="283844">
                  <a:moveTo>
                    <a:pt x="0" y="0"/>
                  </a:moveTo>
                  <a:lnTo>
                    <a:pt x="0" y="283657"/>
                  </a:lnTo>
                  <a:lnTo>
                    <a:pt x="13970" y="282279"/>
                  </a:lnTo>
                  <a:lnTo>
                    <a:pt x="13970" y="1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734050" y="1704339"/>
              <a:ext cx="12700" cy="281940"/>
            </a:xfrm>
            <a:custGeom>
              <a:avLst/>
              <a:gdLst/>
              <a:ahLst/>
              <a:cxnLst/>
              <a:rect l="l" t="t" r="r" b="b"/>
              <a:pathLst>
                <a:path w="12700" h="281939">
                  <a:moveTo>
                    <a:pt x="12700" y="1270"/>
                  </a:moveTo>
                  <a:lnTo>
                    <a:pt x="2438" y="1270"/>
                  </a:lnTo>
                  <a:lnTo>
                    <a:pt x="243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80670"/>
                  </a:lnTo>
                  <a:lnTo>
                    <a:pt x="0" y="281940"/>
                  </a:lnTo>
                  <a:lnTo>
                    <a:pt x="2438" y="281940"/>
                  </a:lnTo>
                  <a:lnTo>
                    <a:pt x="2438" y="280670"/>
                  </a:lnTo>
                  <a:lnTo>
                    <a:pt x="12700" y="280670"/>
                  </a:lnTo>
                  <a:lnTo>
                    <a:pt x="12700" y="1270"/>
                  </a:lnTo>
                  <a:close/>
                </a:path>
              </a:pathLst>
            </a:custGeom>
            <a:solidFill>
              <a:srgbClr val="E35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745480" y="1706046"/>
              <a:ext cx="12700" cy="278765"/>
            </a:xfrm>
            <a:custGeom>
              <a:avLst/>
              <a:gdLst/>
              <a:ahLst/>
              <a:cxnLst/>
              <a:rect l="l" t="t" r="r" b="b"/>
              <a:pathLst>
                <a:path w="12700" h="278764">
                  <a:moveTo>
                    <a:pt x="0" y="0"/>
                  </a:moveTo>
                  <a:lnTo>
                    <a:pt x="0" y="278526"/>
                  </a:lnTo>
                  <a:lnTo>
                    <a:pt x="12700" y="276344"/>
                  </a:lnTo>
                  <a:lnTo>
                    <a:pt x="1270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5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756910" y="1708011"/>
              <a:ext cx="12700" cy="274955"/>
            </a:xfrm>
            <a:custGeom>
              <a:avLst/>
              <a:gdLst/>
              <a:ahLst/>
              <a:cxnLst/>
              <a:rect l="l" t="t" r="r" b="b"/>
              <a:pathLst>
                <a:path w="12700" h="274955">
                  <a:moveTo>
                    <a:pt x="0" y="0"/>
                  </a:moveTo>
                  <a:lnTo>
                    <a:pt x="0" y="274597"/>
                  </a:lnTo>
                  <a:lnTo>
                    <a:pt x="12700" y="272414"/>
                  </a:lnTo>
                  <a:lnTo>
                    <a:pt x="1270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5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769610" y="1710193"/>
              <a:ext cx="12700" cy="270510"/>
            </a:xfrm>
            <a:custGeom>
              <a:avLst/>
              <a:gdLst/>
              <a:ahLst/>
              <a:cxnLst/>
              <a:rect l="l" t="t" r="r" b="b"/>
              <a:pathLst>
                <a:path w="12700" h="270510">
                  <a:moveTo>
                    <a:pt x="0" y="0"/>
                  </a:moveTo>
                  <a:lnTo>
                    <a:pt x="0" y="270232"/>
                  </a:lnTo>
                  <a:lnTo>
                    <a:pt x="12700" y="268049"/>
                  </a:lnTo>
                  <a:lnTo>
                    <a:pt x="1270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5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781040" y="1712158"/>
              <a:ext cx="12700" cy="266700"/>
            </a:xfrm>
            <a:custGeom>
              <a:avLst/>
              <a:gdLst/>
              <a:ahLst/>
              <a:cxnLst/>
              <a:rect l="l" t="t" r="r" b="b"/>
              <a:pathLst>
                <a:path w="12700" h="266700">
                  <a:moveTo>
                    <a:pt x="0" y="0"/>
                  </a:moveTo>
                  <a:lnTo>
                    <a:pt x="0" y="266303"/>
                  </a:lnTo>
                  <a:lnTo>
                    <a:pt x="12700" y="264120"/>
                  </a:lnTo>
                  <a:lnTo>
                    <a:pt x="1270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792470" y="1714122"/>
              <a:ext cx="12700" cy="262890"/>
            </a:xfrm>
            <a:custGeom>
              <a:avLst/>
              <a:gdLst/>
              <a:ahLst/>
              <a:cxnLst/>
              <a:rect l="l" t="t" r="r" b="b"/>
              <a:pathLst>
                <a:path w="12700" h="262889">
                  <a:moveTo>
                    <a:pt x="0" y="0"/>
                  </a:moveTo>
                  <a:lnTo>
                    <a:pt x="0" y="262374"/>
                  </a:lnTo>
                  <a:lnTo>
                    <a:pt x="12700" y="260191"/>
                  </a:lnTo>
                  <a:lnTo>
                    <a:pt x="1270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03900" y="1716087"/>
              <a:ext cx="12700" cy="258445"/>
            </a:xfrm>
            <a:custGeom>
              <a:avLst/>
              <a:gdLst/>
              <a:ahLst/>
              <a:cxnLst/>
              <a:rect l="l" t="t" r="r" b="b"/>
              <a:pathLst>
                <a:path w="12700" h="258444">
                  <a:moveTo>
                    <a:pt x="0" y="0"/>
                  </a:moveTo>
                  <a:lnTo>
                    <a:pt x="0" y="258445"/>
                  </a:lnTo>
                  <a:lnTo>
                    <a:pt x="12700" y="256262"/>
                  </a:lnTo>
                  <a:lnTo>
                    <a:pt x="1270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5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15330" y="1718052"/>
              <a:ext cx="13970" cy="254635"/>
            </a:xfrm>
            <a:custGeom>
              <a:avLst/>
              <a:gdLst/>
              <a:ahLst/>
              <a:cxnLst/>
              <a:rect l="l" t="t" r="r" b="b"/>
              <a:pathLst>
                <a:path w="13970" h="254635">
                  <a:moveTo>
                    <a:pt x="0" y="0"/>
                  </a:moveTo>
                  <a:lnTo>
                    <a:pt x="0" y="254515"/>
                  </a:lnTo>
                  <a:lnTo>
                    <a:pt x="8890" y="252987"/>
                  </a:lnTo>
                  <a:lnTo>
                    <a:pt x="13970" y="251627"/>
                  </a:lnTo>
                  <a:lnTo>
                    <a:pt x="13970" y="2888"/>
                  </a:lnTo>
                  <a:lnTo>
                    <a:pt x="8890" y="1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28030" y="1720600"/>
              <a:ext cx="209550" cy="249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076190" y="1692910"/>
              <a:ext cx="962660" cy="303530"/>
            </a:xfrm>
            <a:custGeom>
              <a:avLst/>
              <a:gdLst/>
              <a:ahLst/>
              <a:cxnLst/>
              <a:rect l="l" t="t" r="r" b="b"/>
              <a:pathLst>
                <a:path w="962660" h="303530">
                  <a:moveTo>
                    <a:pt x="481330" y="0"/>
                  </a:moveTo>
                  <a:lnTo>
                    <a:pt x="410865" y="1659"/>
                  </a:lnTo>
                  <a:lnTo>
                    <a:pt x="343389" y="6473"/>
                  </a:lnTo>
                  <a:lnTo>
                    <a:pt x="279686" y="14195"/>
                  </a:lnTo>
                  <a:lnTo>
                    <a:pt x="220540" y="24579"/>
                  </a:lnTo>
                  <a:lnTo>
                    <a:pt x="166735" y="37379"/>
                  </a:lnTo>
                  <a:lnTo>
                    <a:pt x="119056" y="52349"/>
                  </a:lnTo>
                  <a:lnTo>
                    <a:pt x="78287" y="69243"/>
                  </a:lnTo>
                  <a:lnTo>
                    <a:pt x="20617" y="107816"/>
                  </a:lnTo>
                  <a:lnTo>
                    <a:pt x="0" y="151129"/>
                  </a:lnTo>
                  <a:lnTo>
                    <a:pt x="5285" y="173285"/>
                  </a:lnTo>
                  <a:lnTo>
                    <a:pt x="45213" y="214677"/>
                  </a:lnTo>
                  <a:lnTo>
                    <a:pt x="119056" y="250459"/>
                  </a:lnTo>
                  <a:lnTo>
                    <a:pt x="166735" y="265601"/>
                  </a:lnTo>
                  <a:lnTo>
                    <a:pt x="220540" y="278568"/>
                  </a:lnTo>
                  <a:lnTo>
                    <a:pt x="279686" y="289102"/>
                  </a:lnTo>
                  <a:lnTo>
                    <a:pt x="343389" y="296946"/>
                  </a:lnTo>
                  <a:lnTo>
                    <a:pt x="410865" y="301841"/>
                  </a:lnTo>
                  <a:lnTo>
                    <a:pt x="481330" y="303529"/>
                  </a:lnTo>
                  <a:lnTo>
                    <a:pt x="551508" y="301841"/>
                  </a:lnTo>
                  <a:lnTo>
                    <a:pt x="618806" y="296946"/>
                  </a:lnTo>
                  <a:lnTo>
                    <a:pt x="682424" y="289102"/>
                  </a:lnTo>
                  <a:lnTo>
                    <a:pt x="741558" y="278568"/>
                  </a:lnTo>
                  <a:lnTo>
                    <a:pt x="795409" y="265601"/>
                  </a:lnTo>
                  <a:lnTo>
                    <a:pt x="843174" y="250459"/>
                  </a:lnTo>
                  <a:lnTo>
                    <a:pt x="884051" y="233398"/>
                  </a:lnTo>
                  <a:lnTo>
                    <a:pt x="917240" y="214677"/>
                  </a:lnTo>
                  <a:lnTo>
                    <a:pt x="957346" y="173285"/>
                  </a:lnTo>
                  <a:lnTo>
                    <a:pt x="962660" y="151129"/>
                  </a:lnTo>
                  <a:lnTo>
                    <a:pt x="957346" y="129003"/>
                  </a:lnTo>
                  <a:lnTo>
                    <a:pt x="917240" y="87814"/>
                  </a:lnTo>
                  <a:lnTo>
                    <a:pt x="843174" y="52349"/>
                  </a:lnTo>
                  <a:lnTo>
                    <a:pt x="795409" y="37379"/>
                  </a:lnTo>
                  <a:lnTo>
                    <a:pt x="741558" y="24579"/>
                  </a:lnTo>
                  <a:lnTo>
                    <a:pt x="682424" y="14195"/>
                  </a:lnTo>
                  <a:lnTo>
                    <a:pt x="618806" y="6473"/>
                  </a:lnTo>
                  <a:lnTo>
                    <a:pt x="551508" y="1659"/>
                  </a:lnTo>
                  <a:lnTo>
                    <a:pt x="481330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416550" y="2907030"/>
              <a:ext cx="339090" cy="662940"/>
            </a:xfrm>
            <a:custGeom>
              <a:avLst/>
              <a:gdLst/>
              <a:ahLst/>
              <a:cxnLst/>
              <a:rect l="l" t="t" r="r" b="b"/>
              <a:pathLst>
                <a:path w="339089" h="662939">
                  <a:moveTo>
                    <a:pt x="170179" y="0"/>
                  </a:moveTo>
                  <a:lnTo>
                    <a:pt x="0" y="165100"/>
                  </a:lnTo>
                  <a:lnTo>
                    <a:pt x="85089" y="165100"/>
                  </a:lnTo>
                  <a:lnTo>
                    <a:pt x="85089" y="662940"/>
                  </a:lnTo>
                  <a:lnTo>
                    <a:pt x="254000" y="662940"/>
                  </a:lnTo>
                  <a:lnTo>
                    <a:pt x="254000" y="165100"/>
                  </a:lnTo>
                  <a:lnTo>
                    <a:pt x="339089" y="165100"/>
                  </a:lnTo>
                  <a:lnTo>
                    <a:pt x="1701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16550" y="2907030"/>
              <a:ext cx="339090" cy="662940"/>
            </a:xfrm>
            <a:custGeom>
              <a:avLst/>
              <a:gdLst/>
              <a:ahLst/>
              <a:cxnLst/>
              <a:rect l="l" t="t" r="r" b="b"/>
              <a:pathLst>
                <a:path w="339089" h="662939">
                  <a:moveTo>
                    <a:pt x="85089" y="662940"/>
                  </a:moveTo>
                  <a:lnTo>
                    <a:pt x="85089" y="165100"/>
                  </a:lnTo>
                  <a:lnTo>
                    <a:pt x="0" y="165100"/>
                  </a:lnTo>
                  <a:lnTo>
                    <a:pt x="170179" y="0"/>
                  </a:lnTo>
                  <a:lnTo>
                    <a:pt x="339089" y="165100"/>
                  </a:lnTo>
                  <a:lnTo>
                    <a:pt x="254000" y="165100"/>
                  </a:lnTo>
                  <a:lnTo>
                    <a:pt x="254000" y="662940"/>
                  </a:lnTo>
                  <a:lnTo>
                    <a:pt x="85089" y="662940"/>
                  </a:lnTo>
                  <a:close/>
                </a:path>
                <a:path w="339089" h="662939">
                  <a:moveTo>
                    <a:pt x="0" y="0"/>
                  </a:moveTo>
                  <a:lnTo>
                    <a:pt x="0" y="0"/>
                  </a:lnTo>
                </a:path>
                <a:path w="339089" h="662939">
                  <a:moveTo>
                    <a:pt x="339089" y="662940"/>
                  </a:moveTo>
                  <a:lnTo>
                    <a:pt x="339089" y="66294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415280" y="1196340"/>
              <a:ext cx="339090" cy="662940"/>
            </a:xfrm>
            <a:custGeom>
              <a:avLst/>
              <a:gdLst/>
              <a:ahLst/>
              <a:cxnLst/>
              <a:rect l="l" t="t" r="r" b="b"/>
              <a:pathLst>
                <a:path w="339089" h="662939">
                  <a:moveTo>
                    <a:pt x="255270" y="0"/>
                  </a:moveTo>
                  <a:lnTo>
                    <a:pt x="85090" y="0"/>
                  </a:lnTo>
                  <a:lnTo>
                    <a:pt x="85090" y="497839"/>
                  </a:lnTo>
                  <a:lnTo>
                    <a:pt x="0" y="497839"/>
                  </a:lnTo>
                  <a:lnTo>
                    <a:pt x="170180" y="662939"/>
                  </a:lnTo>
                  <a:lnTo>
                    <a:pt x="339090" y="497839"/>
                  </a:lnTo>
                  <a:lnTo>
                    <a:pt x="255270" y="497839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415280" y="1196340"/>
              <a:ext cx="339090" cy="662940"/>
            </a:xfrm>
            <a:custGeom>
              <a:avLst/>
              <a:gdLst/>
              <a:ahLst/>
              <a:cxnLst/>
              <a:rect l="l" t="t" r="r" b="b"/>
              <a:pathLst>
                <a:path w="339089" h="662939">
                  <a:moveTo>
                    <a:pt x="255270" y="0"/>
                  </a:moveTo>
                  <a:lnTo>
                    <a:pt x="255270" y="497839"/>
                  </a:lnTo>
                  <a:lnTo>
                    <a:pt x="339090" y="497839"/>
                  </a:lnTo>
                  <a:lnTo>
                    <a:pt x="170180" y="662939"/>
                  </a:lnTo>
                  <a:lnTo>
                    <a:pt x="0" y="497839"/>
                  </a:lnTo>
                  <a:lnTo>
                    <a:pt x="85090" y="497839"/>
                  </a:lnTo>
                  <a:lnTo>
                    <a:pt x="85090" y="0"/>
                  </a:lnTo>
                  <a:lnTo>
                    <a:pt x="255270" y="0"/>
                  </a:lnTo>
                  <a:close/>
                </a:path>
                <a:path w="339089" h="662939">
                  <a:moveTo>
                    <a:pt x="339090" y="662939"/>
                  </a:moveTo>
                  <a:lnTo>
                    <a:pt x="339090" y="662939"/>
                  </a:lnTo>
                </a:path>
                <a:path w="339089" h="66293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998970" y="1692910"/>
              <a:ext cx="1244600" cy="937260"/>
            </a:xfrm>
            <a:custGeom>
              <a:avLst/>
              <a:gdLst/>
              <a:ahLst/>
              <a:cxnLst/>
              <a:rect l="l" t="t" r="r" b="b"/>
              <a:pathLst>
                <a:path w="1244600" h="937260">
                  <a:moveTo>
                    <a:pt x="1244600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1244600" y="93726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998970" y="1692910"/>
              <a:ext cx="1244600" cy="937260"/>
            </a:xfrm>
            <a:custGeom>
              <a:avLst/>
              <a:gdLst/>
              <a:ahLst/>
              <a:cxnLst/>
              <a:rect l="l" t="t" r="r" b="b"/>
              <a:pathLst>
                <a:path w="1244600" h="937260">
                  <a:moveTo>
                    <a:pt x="622300" y="937260"/>
                  </a:moveTo>
                  <a:lnTo>
                    <a:pt x="0" y="937260"/>
                  </a:lnTo>
                  <a:lnTo>
                    <a:pt x="0" y="0"/>
                  </a:lnTo>
                  <a:lnTo>
                    <a:pt x="1244600" y="0"/>
                  </a:lnTo>
                  <a:lnTo>
                    <a:pt x="1244600" y="937260"/>
                  </a:lnTo>
                  <a:lnTo>
                    <a:pt x="622300" y="93726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113270" y="1803400"/>
              <a:ext cx="1018540" cy="331470"/>
            </a:xfrm>
            <a:custGeom>
              <a:avLst/>
              <a:gdLst/>
              <a:ahLst/>
              <a:cxnLst/>
              <a:rect l="l" t="t" r="r" b="b"/>
              <a:pathLst>
                <a:path w="1018540" h="331469">
                  <a:moveTo>
                    <a:pt x="1018539" y="0"/>
                  </a:moveTo>
                  <a:lnTo>
                    <a:pt x="0" y="0"/>
                  </a:lnTo>
                  <a:lnTo>
                    <a:pt x="0" y="331470"/>
                  </a:lnTo>
                  <a:lnTo>
                    <a:pt x="1018539" y="331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113270" y="1803400"/>
              <a:ext cx="1018540" cy="331470"/>
            </a:xfrm>
            <a:custGeom>
              <a:avLst/>
              <a:gdLst/>
              <a:ahLst/>
              <a:cxnLst/>
              <a:rect l="l" t="t" r="r" b="b"/>
              <a:pathLst>
                <a:path w="1018540" h="331469">
                  <a:moveTo>
                    <a:pt x="509270" y="331470"/>
                  </a:moveTo>
                  <a:lnTo>
                    <a:pt x="0" y="331470"/>
                  </a:lnTo>
                  <a:lnTo>
                    <a:pt x="0" y="0"/>
                  </a:lnTo>
                  <a:lnTo>
                    <a:pt x="1018539" y="0"/>
                  </a:lnTo>
                  <a:lnTo>
                    <a:pt x="1018539" y="331470"/>
                  </a:lnTo>
                  <a:lnTo>
                    <a:pt x="509270" y="33147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13270" y="1858010"/>
              <a:ext cx="1017269" cy="173990"/>
            </a:xfrm>
            <a:custGeom>
              <a:avLst/>
              <a:gdLst/>
              <a:ahLst/>
              <a:cxnLst/>
              <a:rect l="l" t="t" r="r" b="b"/>
              <a:pathLst>
                <a:path w="1017270" h="173989">
                  <a:moveTo>
                    <a:pt x="0" y="173989"/>
                  </a:moveTo>
                  <a:lnTo>
                    <a:pt x="49529" y="140969"/>
                  </a:lnTo>
                  <a:lnTo>
                    <a:pt x="100329" y="109219"/>
                  </a:lnTo>
                  <a:lnTo>
                    <a:pt x="152400" y="86360"/>
                  </a:lnTo>
                  <a:lnTo>
                    <a:pt x="203200" y="62229"/>
                  </a:lnTo>
                  <a:lnTo>
                    <a:pt x="252729" y="44450"/>
                  </a:lnTo>
                  <a:lnTo>
                    <a:pt x="304800" y="29210"/>
                  </a:lnTo>
                  <a:lnTo>
                    <a:pt x="355600" y="15239"/>
                  </a:lnTo>
                  <a:lnTo>
                    <a:pt x="406400" y="7619"/>
                  </a:lnTo>
                  <a:lnTo>
                    <a:pt x="455929" y="2539"/>
                  </a:lnTo>
                  <a:lnTo>
                    <a:pt x="508000" y="0"/>
                  </a:lnTo>
                  <a:lnTo>
                    <a:pt x="558800" y="2539"/>
                  </a:lnTo>
                  <a:lnTo>
                    <a:pt x="609600" y="7619"/>
                  </a:lnTo>
                  <a:lnTo>
                    <a:pt x="659129" y="15239"/>
                  </a:lnTo>
                  <a:lnTo>
                    <a:pt x="711200" y="29210"/>
                  </a:lnTo>
                  <a:lnTo>
                    <a:pt x="762000" y="44450"/>
                  </a:lnTo>
                  <a:lnTo>
                    <a:pt x="814070" y="62229"/>
                  </a:lnTo>
                  <a:lnTo>
                    <a:pt x="863600" y="86360"/>
                  </a:lnTo>
                  <a:lnTo>
                    <a:pt x="914400" y="109219"/>
                  </a:lnTo>
                  <a:lnTo>
                    <a:pt x="966470" y="140969"/>
                  </a:lnTo>
                  <a:lnTo>
                    <a:pt x="1017270" y="173989"/>
                  </a:lnTo>
                </a:path>
                <a:path w="1017270" h="173989">
                  <a:moveTo>
                    <a:pt x="0" y="0"/>
                  </a:moveTo>
                  <a:lnTo>
                    <a:pt x="0" y="0"/>
                  </a:lnTo>
                </a:path>
                <a:path w="1017270" h="173989">
                  <a:moveTo>
                    <a:pt x="1017270" y="173989"/>
                  </a:moveTo>
                  <a:lnTo>
                    <a:pt x="1017270" y="173989"/>
                  </a:lnTo>
                </a:path>
              </a:pathLst>
            </a:custGeom>
            <a:ln w="46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621270" y="1958340"/>
              <a:ext cx="361950" cy="177800"/>
            </a:xfrm>
            <a:custGeom>
              <a:avLst/>
              <a:gdLst/>
              <a:ahLst/>
              <a:cxnLst/>
              <a:rect l="l" t="t" r="r" b="b"/>
              <a:pathLst>
                <a:path w="361950" h="177800">
                  <a:moveTo>
                    <a:pt x="0" y="177800"/>
                  </a:moveTo>
                  <a:lnTo>
                    <a:pt x="3619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929880" y="1878330"/>
              <a:ext cx="144780" cy="170180"/>
            </a:xfrm>
            <a:custGeom>
              <a:avLst/>
              <a:gdLst/>
              <a:ahLst/>
              <a:cxnLst/>
              <a:rect l="l" t="t" r="r" b="b"/>
              <a:pathLst>
                <a:path w="144779" h="170180">
                  <a:moveTo>
                    <a:pt x="0" y="0"/>
                  </a:moveTo>
                  <a:lnTo>
                    <a:pt x="83820" y="170180"/>
                  </a:lnTo>
                  <a:lnTo>
                    <a:pt x="144779" y="34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939790" y="1267460"/>
              <a:ext cx="1656080" cy="576580"/>
            </a:xfrm>
            <a:custGeom>
              <a:avLst/>
              <a:gdLst/>
              <a:ahLst/>
              <a:cxnLst/>
              <a:rect l="l" t="t" r="r" b="b"/>
              <a:pathLst>
                <a:path w="1656079" h="576580">
                  <a:moveTo>
                    <a:pt x="0" y="576579"/>
                  </a:moveTo>
                  <a:lnTo>
                    <a:pt x="0" y="0"/>
                  </a:lnTo>
                </a:path>
                <a:path w="1656079" h="576580">
                  <a:moveTo>
                    <a:pt x="0" y="1269"/>
                  </a:moveTo>
                  <a:lnTo>
                    <a:pt x="1656080" y="1269"/>
                  </a:lnTo>
                </a:path>
                <a:path w="1656079" h="576580">
                  <a:moveTo>
                    <a:pt x="1656080" y="1269"/>
                  </a:moveTo>
                  <a:lnTo>
                    <a:pt x="1656080" y="43306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>
            <a:spLocks noGrp="1"/>
          </p:cNvSpPr>
          <p:nvPr>
            <p:ph type="title"/>
          </p:nvPr>
        </p:nvSpPr>
        <p:spPr>
          <a:xfrm>
            <a:off x="1176019" y="415290"/>
            <a:ext cx="65811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4.4Piezoelectric actuators and</a:t>
            </a:r>
            <a:r>
              <a:rPr sz="28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Arial"/>
                <a:cs typeface="Arial"/>
              </a:rPr>
              <a:t>sensors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79070" y="1375409"/>
            <a:ext cx="4255135" cy="273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2490" marR="1396365" indent="-7810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Piezoelectric</a:t>
            </a:r>
            <a:r>
              <a:rPr sz="24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effect  </a:t>
            </a:r>
            <a:r>
              <a:rPr sz="2400" b="1" spc="-5" dirty="0">
                <a:latin typeface="Arial"/>
                <a:cs typeface="Arial"/>
              </a:rPr>
              <a:t>(sensor)</a:t>
            </a:r>
            <a:endParaRPr sz="2400">
              <a:latin typeface="Arial"/>
              <a:cs typeface="Arial"/>
            </a:endParaRPr>
          </a:p>
          <a:p>
            <a:pPr marL="93980" marR="1061085">
              <a:lnSpc>
                <a:spcPct val="100000"/>
              </a:lnSpc>
              <a:spcBef>
                <a:spcPts val="630"/>
              </a:spcBef>
            </a:pPr>
            <a:r>
              <a:rPr sz="1800" spc="-5" dirty="0">
                <a:latin typeface="Arial"/>
                <a:cs typeface="Arial"/>
              </a:rPr>
              <a:t>An electric </a:t>
            </a:r>
            <a:r>
              <a:rPr sz="1800" spc="-10" dirty="0">
                <a:latin typeface="Arial"/>
                <a:cs typeface="Arial"/>
              </a:rPr>
              <a:t>field </a:t>
            </a:r>
            <a:r>
              <a:rPr sz="1800" spc="-5" dirty="0">
                <a:latin typeface="Arial"/>
                <a:cs typeface="Arial"/>
              </a:rPr>
              <a:t>is generated  due to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dimensions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material</a:t>
            </a:r>
            <a:endParaRPr sz="180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</a:pPr>
            <a:r>
              <a:rPr sz="1800" b="1" spc="-5" dirty="0">
                <a:solidFill>
                  <a:srgbClr val="FF9900"/>
                </a:solidFill>
                <a:latin typeface="Arial"/>
                <a:cs typeface="Arial"/>
              </a:rPr>
              <a:t>(Curie brothers</a:t>
            </a:r>
            <a:r>
              <a:rPr sz="1800" b="1" spc="-10" dirty="0">
                <a:solidFill>
                  <a:srgbClr val="FF9900"/>
                </a:solidFill>
                <a:latin typeface="Arial"/>
                <a:cs typeface="Arial"/>
              </a:rPr>
              <a:t> 1880)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Converse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Piezoelectric</a:t>
            </a:r>
            <a:r>
              <a:rPr sz="2400" b="1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effect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3676332" y="4278312"/>
            <a:ext cx="1557655" cy="1972945"/>
            <a:chOff x="3676332" y="4278312"/>
            <a:chExt cx="1557655" cy="1972945"/>
          </a:xfrm>
        </p:grpSpPr>
        <p:sp>
          <p:nvSpPr>
            <p:cNvPr id="201" name="object 201"/>
            <p:cNvSpPr/>
            <p:nvPr/>
          </p:nvSpPr>
          <p:spPr>
            <a:xfrm>
              <a:off x="4140200" y="5803900"/>
              <a:ext cx="1079500" cy="433070"/>
            </a:xfrm>
            <a:custGeom>
              <a:avLst/>
              <a:gdLst/>
              <a:ahLst/>
              <a:cxnLst/>
              <a:rect l="l" t="t" r="r" b="b"/>
              <a:pathLst>
                <a:path w="1079500" h="433070">
                  <a:moveTo>
                    <a:pt x="1079500" y="433070"/>
                  </a:moveTo>
                  <a:lnTo>
                    <a:pt x="0" y="431800"/>
                  </a:lnTo>
                </a:path>
                <a:path w="1079500" h="433070">
                  <a:moveTo>
                    <a:pt x="0" y="43180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690620" y="4847590"/>
              <a:ext cx="6350" cy="961390"/>
            </a:xfrm>
            <a:custGeom>
              <a:avLst/>
              <a:gdLst/>
              <a:ahLst/>
              <a:cxnLst/>
              <a:rect l="l" t="t" r="r" b="b"/>
              <a:pathLst>
                <a:path w="6350" h="961389">
                  <a:moveTo>
                    <a:pt x="6350" y="0"/>
                  </a:moveTo>
                  <a:lnTo>
                    <a:pt x="1269" y="10160"/>
                  </a:lnTo>
                  <a:lnTo>
                    <a:pt x="0" y="16510"/>
                  </a:lnTo>
                  <a:lnTo>
                    <a:pt x="0" y="942340"/>
                  </a:lnTo>
                  <a:lnTo>
                    <a:pt x="1269" y="951230"/>
                  </a:lnTo>
                  <a:lnTo>
                    <a:pt x="5079" y="958850"/>
                  </a:lnTo>
                  <a:lnTo>
                    <a:pt x="6350" y="960966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750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696970" y="4836159"/>
              <a:ext cx="7620" cy="984250"/>
            </a:xfrm>
            <a:custGeom>
              <a:avLst/>
              <a:gdLst/>
              <a:ahLst/>
              <a:cxnLst/>
              <a:rect l="l" t="t" r="r" b="b"/>
              <a:pathLst>
                <a:path w="7620" h="984250">
                  <a:moveTo>
                    <a:pt x="7619" y="0"/>
                  </a:moveTo>
                  <a:lnTo>
                    <a:pt x="2539" y="6350"/>
                  </a:lnTo>
                  <a:lnTo>
                    <a:pt x="0" y="11429"/>
                  </a:lnTo>
                  <a:lnTo>
                    <a:pt x="0" y="972396"/>
                  </a:lnTo>
                  <a:lnTo>
                    <a:pt x="2539" y="976629"/>
                  </a:lnTo>
                  <a:lnTo>
                    <a:pt x="7619" y="98424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60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704590" y="4826000"/>
              <a:ext cx="7620" cy="1004569"/>
            </a:xfrm>
            <a:custGeom>
              <a:avLst/>
              <a:gdLst/>
              <a:ahLst/>
              <a:cxnLst/>
              <a:rect l="l" t="t" r="r" b="b"/>
              <a:pathLst>
                <a:path w="7620" h="1004570">
                  <a:moveTo>
                    <a:pt x="7620" y="0"/>
                  </a:moveTo>
                  <a:lnTo>
                    <a:pt x="5080" y="2539"/>
                  </a:lnTo>
                  <a:lnTo>
                    <a:pt x="0" y="10160"/>
                  </a:lnTo>
                  <a:lnTo>
                    <a:pt x="0" y="994409"/>
                  </a:lnTo>
                  <a:lnTo>
                    <a:pt x="5080" y="1002030"/>
                  </a:lnTo>
                  <a:lnTo>
                    <a:pt x="7620" y="100435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70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710940" y="4819650"/>
              <a:ext cx="7620" cy="1016635"/>
            </a:xfrm>
            <a:custGeom>
              <a:avLst/>
              <a:gdLst/>
              <a:ahLst/>
              <a:cxnLst/>
              <a:rect l="l" t="t" r="r" b="b"/>
              <a:pathLst>
                <a:path w="7620" h="1016635">
                  <a:moveTo>
                    <a:pt x="7620" y="0"/>
                  </a:moveTo>
                  <a:lnTo>
                    <a:pt x="0" y="7620"/>
                  </a:lnTo>
                  <a:lnTo>
                    <a:pt x="0" y="1009544"/>
                  </a:lnTo>
                  <a:lnTo>
                    <a:pt x="7620" y="101652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80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718560" y="4812029"/>
              <a:ext cx="7620" cy="1031240"/>
            </a:xfrm>
            <a:custGeom>
              <a:avLst/>
              <a:gdLst/>
              <a:ahLst/>
              <a:cxnLst/>
              <a:rect l="l" t="t" r="r" b="b"/>
              <a:pathLst>
                <a:path w="7620" h="1031239">
                  <a:moveTo>
                    <a:pt x="7620" y="0"/>
                  </a:moveTo>
                  <a:lnTo>
                    <a:pt x="7302" y="0"/>
                  </a:lnTo>
                  <a:lnTo>
                    <a:pt x="7302" y="1270"/>
                  </a:lnTo>
                  <a:lnTo>
                    <a:pt x="3175" y="1270"/>
                  </a:lnTo>
                  <a:lnTo>
                    <a:pt x="3175" y="7620"/>
                  </a:lnTo>
                  <a:lnTo>
                    <a:pt x="0" y="7620"/>
                  </a:lnTo>
                  <a:lnTo>
                    <a:pt x="0" y="1023620"/>
                  </a:lnTo>
                  <a:lnTo>
                    <a:pt x="2882" y="1023620"/>
                  </a:lnTo>
                  <a:lnTo>
                    <a:pt x="2882" y="1029970"/>
                  </a:lnTo>
                  <a:lnTo>
                    <a:pt x="7302" y="1029970"/>
                  </a:lnTo>
                  <a:lnTo>
                    <a:pt x="7302" y="1031240"/>
                  </a:lnTo>
                  <a:lnTo>
                    <a:pt x="7620" y="1031240"/>
                  </a:lnTo>
                  <a:lnTo>
                    <a:pt x="7620" y="1029970"/>
                  </a:lnTo>
                  <a:lnTo>
                    <a:pt x="7620" y="1023620"/>
                  </a:lnTo>
                  <a:lnTo>
                    <a:pt x="7620" y="762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9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726180" y="4807373"/>
              <a:ext cx="7620" cy="1040765"/>
            </a:xfrm>
            <a:custGeom>
              <a:avLst/>
              <a:gdLst/>
              <a:ahLst/>
              <a:cxnLst/>
              <a:rect l="l" t="t" r="r" b="b"/>
              <a:pathLst>
                <a:path w="7620" h="1040764">
                  <a:moveTo>
                    <a:pt x="7620" y="0"/>
                  </a:moveTo>
                  <a:lnTo>
                    <a:pt x="0" y="5080"/>
                  </a:lnTo>
                  <a:lnTo>
                    <a:pt x="0" y="1035473"/>
                  </a:lnTo>
                  <a:lnTo>
                    <a:pt x="7620" y="104055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A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732530" y="4803140"/>
              <a:ext cx="7620" cy="1049020"/>
            </a:xfrm>
            <a:custGeom>
              <a:avLst/>
              <a:gdLst/>
              <a:ahLst/>
              <a:cxnLst/>
              <a:rect l="l" t="t" r="r" b="b"/>
              <a:pathLst>
                <a:path w="7620" h="1049020">
                  <a:moveTo>
                    <a:pt x="7620" y="0"/>
                  </a:moveTo>
                  <a:lnTo>
                    <a:pt x="0" y="5079"/>
                  </a:lnTo>
                  <a:lnTo>
                    <a:pt x="0" y="1043939"/>
                  </a:lnTo>
                  <a:lnTo>
                    <a:pt x="7620" y="104901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B0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740150" y="4798483"/>
              <a:ext cx="7620" cy="1058545"/>
            </a:xfrm>
            <a:custGeom>
              <a:avLst/>
              <a:gdLst/>
              <a:ahLst/>
              <a:cxnLst/>
              <a:rect l="l" t="t" r="r" b="b"/>
              <a:pathLst>
                <a:path w="7620" h="1058545">
                  <a:moveTo>
                    <a:pt x="7620" y="0"/>
                  </a:moveTo>
                  <a:lnTo>
                    <a:pt x="3810" y="2116"/>
                  </a:lnTo>
                  <a:lnTo>
                    <a:pt x="0" y="4656"/>
                  </a:lnTo>
                  <a:lnTo>
                    <a:pt x="0" y="1053676"/>
                  </a:lnTo>
                  <a:lnTo>
                    <a:pt x="3810" y="1056216"/>
                  </a:lnTo>
                  <a:lnTo>
                    <a:pt x="7620" y="105833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C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747770" y="4794250"/>
              <a:ext cx="7620" cy="1066800"/>
            </a:xfrm>
            <a:custGeom>
              <a:avLst/>
              <a:gdLst/>
              <a:ahLst/>
              <a:cxnLst/>
              <a:rect l="l" t="t" r="r" b="b"/>
              <a:pathLst>
                <a:path w="7620" h="1066800">
                  <a:moveTo>
                    <a:pt x="7619" y="0"/>
                  </a:moveTo>
                  <a:lnTo>
                    <a:pt x="0" y="4233"/>
                  </a:lnTo>
                  <a:lnTo>
                    <a:pt x="0" y="1062566"/>
                  </a:lnTo>
                  <a:lnTo>
                    <a:pt x="7619" y="10667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D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754120" y="4790722"/>
              <a:ext cx="7620" cy="1074420"/>
            </a:xfrm>
            <a:custGeom>
              <a:avLst/>
              <a:gdLst/>
              <a:ahLst/>
              <a:cxnLst/>
              <a:rect l="l" t="t" r="r" b="b"/>
              <a:pathLst>
                <a:path w="7620" h="1074420">
                  <a:moveTo>
                    <a:pt x="7619" y="0"/>
                  </a:moveTo>
                  <a:lnTo>
                    <a:pt x="0" y="4233"/>
                  </a:lnTo>
                  <a:lnTo>
                    <a:pt x="0" y="1069622"/>
                  </a:lnTo>
                  <a:lnTo>
                    <a:pt x="7619" y="107385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761740" y="4786629"/>
              <a:ext cx="7620" cy="1082040"/>
            </a:xfrm>
            <a:custGeom>
              <a:avLst/>
              <a:gdLst/>
              <a:ahLst/>
              <a:cxnLst/>
              <a:rect l="l" t="t" r="r" b="b"/>
              <a:pathLst>
                <a:path w="7620" h="1082039">
                  <a:moveTo>
                    <a:pt x="7620" y="0"/>
                  </a:moveTo>
                  <a:lnTo>
                    <a:pt x="6667" y="0"/>
                  </a:lnTo>
                  <a:lnTo>
                    <a:pt x="6667" y="1270"/>
                  </a:lnTo>
                  <a:lnTo>
                    <a:pt x="2794" y="1270"/>
                  </a:lnTo>
                  <a:lnTo>
                    <a:pt x="2794" y="3810"/>
                  </a:lnTo>
                  <a:lnTo>
                    <a:pt x="0" y="3810"/>
                  </a:lnTo>
                  <a:lnTo>
                    <a:pt x="0" y="1078230"/>
                  </a:lnTo>
                  <a:lnTo>
                    <a:pt x="2794" y="1078230"/>
                  </a:lnTo>
                  <a:lnTo>
                    <a:pt x="2794" y="1080770"/>
                  </a:lnTo>
                  <a:lnTo>
                    <a:pt x="6489" y="1080770"/>
                  </a:lnTo>
                  <a:lnTo>
                    <a:pt x="6489" y="1082040"/>
                  </a:lnTo>
                  <a:lnTo>
                    <a:pt x="7620" y="1082040"/>
                  </a:lnTo>
                  <a:lnTo>
                    <a:pt x="7620" y="1080770"/>
                  </a:lnTo>
                  <a:lnTo>
                    <a:pt x="7620" y="1078230"/>
                  </a:lnTo>
                  <a:lnTo>
                    <a:pt x="7620" y="381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769360" y="4783836"/>
              <a:ext cx="7620" cy="1088390"/>
            </a:xfrm>
            <a:custGeom>
              <a:avLst/>
              <a:gdLst/>
              <a:ahLst/>
              <a:cxnLst/>
              <a:rect l="l" t="t" r="r" b="b"/>
              <a:pathLst>
                <a:path w="7620" h="1088389">
                  <a:moveTo>
                    <a:pt x="7619" y="0"/>
                  </a:moveTo>
                  <a:lnTo>
                    <a:pt x="0" y="3048"/>
                  </a:lnTo>
                  <a:lnTo>
                    <a:pt x="0" y="1084706"/>
                  </a:lnTo>
                  <a:lnTo>
                    <a:pt x="7619" y="10881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10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775710" y="4781295"/>
              <a:ext cx="7620" cy="1094105"/>
            </a:xfrm>
            <a:custGeom>
              <a:avLst/>
              <a:gdLst/>
              <a:ahLst/>
              <a:cxnLst/>
              <a:rect l="l" t="t" r="r" b="b"/>
              <a:pathLst>
                <a:path w="7620" h="1094104">
                  <a:moveTo>
                    <a:pt x="7619" y="0"/>
                  </a:moveTo>
                  <a:lnTo>
                    <a:pt x="0" y="3047"/>
                  </a:lnTo>
                  <a:lnTo>
                    <a:pt x="0" y="1090104"/>
                  </a:lnTo>
                  <a:lnTo>
                    <a:pt x="7619" y="1093533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20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783330" y="4778248"/>
              <a:ext cx="7620" cy="1100455"/>
            </a:xfrm>
            <a:custGeom>
              <a:avLst/>
              <a:gdLst/>
              <a:ahLst/>
              <a:cxnLst/>
              <a:rect l="l" t="t" r="r" b="b"/>
              <a:pathLst>
                <a:path w="7620" h="1100454">
                  <a:moveTo>
                    <a:pt x="7620" y="0"/>
                  </a:moveTo>
                  <a:lnTo>
                    <a:pt x="0" y="3048"/>
                  </a:lnTo>
                  <a:lnTo>
                    <a:pt x="0" y="1096581"/>
                  </a:lnTo>
                  <a:lnTo>
                    <a:pt x="7620" y="110001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30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790950" y="4775358"/>
              <a:ext cx="7620" cy="1106170"/>
            </a:xfrm>
            <a:custGeom>
              <a:avLst/>
              <a:gdLst/>
              <a:ahLst/>
              <a:cxnLst/>
              <a:rect l="l" t="t" r="r" b="b"/>
              <a:pathLst>
                <a:path w="7620" h="1106170">
                  <a:moveTo>
                    <a:pt x="7620" y="0"/>
                  </a:moveTo>
                  <a:lnTo>
                    <a:pt x="1270" y="2381"/>
                  </a:lnTo>
                  <a:lnTo>
                    <a:pt x="0" y="2889"/>
                  </a:lnTo>
                  <a:lnTo>
                    <a:pt x="0" y="1102899"/>
                  </a:lnTo>
                  <a:lnTo>
                    <a:pt x="1270" y="1103471"/>
                  </a:lnTo>
                  <a:lnTo>
                    <a:pt x="7620" y="110585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40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797300" y="4772501"/>
              <a:ext cx="8890" cy="1111885"/>
            </a:xfrm>
            <a:custGeom>
              <a:avLst/>
              <a:gdLst/>
              <a:ahLst/>
              <a:cxnLst/>
              <a:rect l="l" t="t" r="r" b="b"/>
              <a:pathLst>
                <a:path w="8889" h="1111885">
                  <a:moveTo>
                    <a:pt x="8889" y="0"/>
                  </a:moveTo>
                  <a:lnTo>
                    <a:pt x="0" y="3333"/>
                  </a:lnTo>
                  <a:lnTo>
                    <a:pt x="0" y="1108233"/>
                  </a:lnTo>
                  <a:lnTo>
                    <a:pt x="8889" y="111156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50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804920" y="4770119"/>
              <a:ext cx="7620" cy="1116330"/>
            </a:xfrm>
            <a:custGeom>
              <a:avLst/>
              <a:gdLst/>
              <a:ahLst/>
              <a:cxnLst/>
              <a:rect l="l" t="t" r="r" b="b"/>
              <a:pathLst>
                <a:path w="7620" h="1116329">
                  <a:moveTo>
                    <a:pt x="7619" y="0"/>
                  </a:moveTo>
                  <a:lnTo>
                    <a:pt x="0" y="2857"/>
                  </a:lnTo>
                  <a:lnTo>
                    <a:pt x="0" y="1113472"/>
                  </a:lnTo>
                  <a:lnTo>
                    <a:pt x="7619" y="111632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600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812540" y="4767262"/>
              <a:ext cx="7620" cy="1122045"/>
            </a:xfrm>
            <a:custGeom>
              <a:avLst/>
              <a:gdLst/>
              <a:ahLst/>
              <a:cxnLst/>
              <a:rect l="l" t="t" r="r" b="b"/>
              <a:pathLst>
                <a:path w="7620" h="1122045">
                  <a:moveTo>
                    <a:pt x="7620" y="0"/>
                  </a:moveTo>
                  <a:lnTo>
                    <a:pt x="0" y="2857"/>
                  </a:lnTo>
                  <a:lnTo>
                    <a:pt x="0" y="1119187"/>
                  </a:lnTo>
                  <a:lnTo>
                    <a:pt x="7620" y="112204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70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818890" y="4764616"/>
              <a:ext cx="8890" cy="1127760"/>
            </a:xfrm>
            <a:custGeom>
              <a:avLst/>
              <a:gdLst/>
              <a:ahLst/>
              <a:cxnLst/>
              <a:rect l="l" t="t" r="r" b="b"/>
              <a:pathLst>
                <a:path w="8889" h="1127760">
                  <a:moveTo>
                    <a:pt x="8889" y="0"/>
                  </a:moveTo>
                  <a:lnTo>
                    <a:pt x="3810" y="1693"/>
                  </a:lnTo>
                  <a:lnTo>
                    <a:pt x="0" y="3122"/>
                  </a:lnTo>
                  <a:lnTo>
                    <a:pt x="0" y="1124214"/>
                  </a:lnTo>
                  <a:lnTo>
                    <a:pt x="3810" y="1125643"/>
                  </a:lnTo>
                  <a:lnTo>
                    <a:pt x="8889" y="112733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80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826510" y="4762500"/>
              <a:ext cx="7620" cy="1131570"/>
            </a:xfrm>
            <a:custGeom>
              <a:avLst/>
              <a:gdLst/>
              <a:ahLst/>
              <a:cxnLst/>
              <a:rect l="l" t="t" r="r" b="b"/>
              <a:pathLst>
                <a:path w="7620" h="1131570">
                  <a:moveTo>
                    <a:pt x="7619" y="0"/>
                  </a:moveTo>
                  <a:lnTo>
                    <a:pt x="0" y="2539"/>
                  </a:lnTo>
                  <a:lnTo>
                    <a:pt x="0" y="1129030"/>
                  </a:lnTo>
                  <a:lnTo>
                    <a:pt x="7619" y="113157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90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834130" y="4759959"/>
              <a:ext cx="7620" cy="1136650"/>
            </a:xfrm>
            <a:custGeom>
              <a:avLst/>
              <a:gdLst/>
              <a:ahLst/>
              <a:cxnLst/>
              <a:rect l="l" t="t" r="r" b="b"/>
              <a:pathLst>
                <a:path w="7620" h="1136650">
                  <a:moveTo>
                    <a:pt x="7620" y="0"/>
                  </a:moveTo>
                  <a:lnTo>
                    <a:pt x="0" y="2539"/>
                  </a:lnTo>
                  <a:lnTo>
                    <a:pt x="0" y="1134109"/>
                  </a:lnTo>
                  <a:lnTo>
                    <a:pt x="7620" y="113664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A0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840480" y="4757419"/>
              <a:ext cx="8890" cy="1141730"/>
            </a:xfrm>
            <a:custGeom>
              <a:avLst/>
              <a:gdLst/>
              <a:ahLst/>
              <a:cxnLst/>
              <a:rect l="l" t="t" r="r" b="b"/>
              <a:pathLst>
                <a:path w="8889" h="1141729">
                  <a:moveTo>
                    <a:pt x="8890" y="0"/>
                  </a:moveTo>
                  <a:lnTo>
                    <a:pt x="0" y="2963"/>
                  </a:lnTo>
                  <a:lnTo>
                    <a:pt x="0" y="1138766"/>
                  </a:lnTo>
                  <a:lnTo>
                    <a:pt x="8890" y="11417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848100" y="4756149"/>
              <a:ext cx="7620" cy="1144270"/>
            </a:xfrm>
            <a:custGeom>
              <a:avLst/>
              <a:gdLst/>
              <a:ahLst/>
              <a:cxnLst/>
              <a:rect l="l" t="t" r="r" b="b"/>
              <a:pathLst>
                <a:path w="7620" h="1144270">
                  <a:moveTo>
                    <a:pt x="7620" y="0"/>
                  </a:moveTo>
                  <a:lnTo>
                    <a:pt x="3162" y="0"/>
                  </a:lnTo>
                  <a:lnTo>
                    <a:pt x="3162" y="1270"/>
                  </a:lnTo>
                  <a:lnTo>
                    <a:pt x="0" y="1270"/>
                  </a:lnTo>
                  <a:lnTo>
                    <a:pt x="0" y="1143000"/>
                  </a:lnTo>
                  <a:lnTo>
                    <a:pt x="3175" y="1143000"/>
                  </a:lnTo>
                  <a:lnTo>
                    <a:pt x="3175" y="1144270"/>
                  </a:lnTo>
                  <a:lnTo>
                    <a:pt x="7620" y="1144270"/>
                  </a:lnTo>
                  <a:lnTo>
                    <a:pt x="7620" y="114300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D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855720" y="4753892"/>
              <a:ext cx="7620" cy="1149350"/>
            </a:xfrm>
            <a:custGeom>
              <a:avLst/>
              <a:gdLst/>
              <a:ahLst/>
              <a:cxnLst/>
              <a:rect l="l" t="t" r="r" b="b"/>
              <a:pathLst>
                <a:path w="7620" h="1149350">
                  <a:moveTo>
                    <a:pt x="7619" y="0"/>
                  </a:moveTo>
                  <a:lnTo>
                    <a:pt x="0" y="1693"/>
                  </a:lnTo>
                  <a:lnTo>
                    <a:pt x="0" y="1147092"/>
                  </a:lnTo>
                  <a:lnTo>
                    <a:pt x="7619" y="114878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E0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862070" y="4752198"/>
              <a:ext cx="8890" cy="1152525"/>
            </a:xfrm>
            <a:custGeom>
              <a:avLst/>
              <a:gdLst/>
              <a:ahLst/>
              <a:cxnLst/>
              <a:rect l="l" t="t" r="r" b="b"/>
              <a:pathLst>
                <a:path w="8889" h="1152525">
                  <a:moveTo>
                    <a:pt x="8889" y="0"/>
                  </a:moveTo>
                  <a:lnTo>
                    <a:pt x="0" y="1975"/>
                  </a:lnTo>
                  <a:lnTo>
                    <a:pt x="0" y="1150196"/>
                  </a:lnTo>
                  <a:lnTo>
                    <a:pt x="8889" y="11521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F0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869690" y="4750787"/>
              <a:ext cx="7620" cy="1155065"/>
            </a:xfrm>
            <a:custGeom>
              <a:avLst/>
              <a:gdLst/>
              <a:ahLst/>
              <a:cxnLst/>
              <a:rect l="l" t="t" r="r" b="b"/>
              <a:pathLst>
                <a:path w="7620" h="1155064">
                  <a:moveTo>
                    <a:pt x="7620" y="0"/>
                  </a:moveTo>
                  <a:lnTo>
                    <a:pt x="0" y="1693"/>
                  </a:lnTo>
                  <a:lnTo>
                    <a:pt x="0" y="1153301"/>
                  </a:lnTo>
                  <a:lnTo>
                    <a:pt x="7620" y="115499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00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877310" y="4749094"/>
              <a:ext cx="7620" cy="1158875"/>
            </a:xfrm>
            <a:custGeom>
              <a:avLst/>
              <a:gdLst/>
              <a:ahLst/>
              <a:cxnLst/>
              <a:rect l="l" t="t" r="r" b="b"/>
              <a:pathLst>
                <a:path w="7620" h="1158875">
                  <a:moveTo>
                    <a:pt x="7619" y="0"/>
                  </a:moveTo>
                  <a:lnTo>
                    <a:pt x="0" y="1693"/>
                  </a:lnTo>
                  <a:lnTo>
                    <a:pt x="0" y="1156687"/>
                  </a:lnTo>
                  <a:lnTo>
                    <a:pt x="7619" y="115838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1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883647" y="4747259"/>
              <a:ext cx="9525" cy="1162050"/>
            </a:xfrm>
            <a:custGeom>
              <a:avLst/>
              <a:gdLst/>
              <a:ahLst/>
              <a:cxnLst/>
              <a:rect l="l" t="t" r="r" b="b"/>
              <a:pathLst>
                <a:path w="9525" h="1162050">
                  <a:moveTo>
                    <a:pt x="8902" y="0"/>
                  </a:moveTo>
                  <a:lnTo>
                    <a:pt x="6997" y="0"/>
                  </a:lnTo>
                  <a:lnTo>
                    <a:pt x="6997" y="1270"/>
                  </a:lnTo>
                  <a:lnTo>
                    <a:pt x="0" y="1270"/>
                  </a:lnTo>
                  <a:lnTo>
                    <a:pt x="0" y="1160792"/>
                  </a:lnTo>
                  <a:lnTo>
                    <a:pt x="7277" y="1160792"/>
                  </a:lnTo>
                  <a:lnTo>
                    <a:pt x="7277" y="1162050"/>
                  </a:lnTo>
                  <a:lnTo>
                    <a:pt x="8902" y="1162050"/>
                  </a:lnTo>
                  <a:lnTo>
                    <a:pt x="8902" y="1160792"/>
                  </a:lnTo>
                  <a:lnTo>
                    <a:pt x="8902" y="1270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92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891280" y="4746244"/>
              <a:ext cx="7620" cy="1163955"/>
            </a:xfrm>
            <a:custGeom>
              <a:avLst/>
              <a:gdLst/>
              <a:ahLst/>
              <a:cxnLst/>
              <a:rect l="l" t="t" r="r" b="b"/>
              <a:pathLst>
                <a:path w="7620" h="1163954">
                  <a:moveTo>
                    <a:pt x="7620" y="0"/>
                  </a:moveTo>
                  <a:lnTo>
                    <a:pt x="0" y="1524"/>
                  </a:lnTo>
                  <a:lnTo>
                    <a:pt x="0" y="1162494"/>
                  </a:lnTo>
                  <a:lnTo>
                    <a:pt x="7620" y="116389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30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898900" y="4744719"/>
              <a:ext cx="7620" cy="1167130"/>
            </a:xfrm>
            <a:custGeom>
              <a:avLst/>
              <a:gdLst/>
              <a:ahLst/>
              <a:cxnLst/>
              <a:rect l="l" t="t" r="r" b="b"/>
              <a:pathLst>
                <a:path w="7620" h="1167129">
                  <a:moveTo>
                    <a:pt x="7620" y="0"/>
                  </a:moveTo>
                  <a:lnTo>
                    <a:pt x="0" y="1524"/>
                  </a:lnTo>
                  <a:lnTo>
                    <a:pt x="0" y="1165415"/>
                  </a:lnTo>
                  <a:lnTo>
                    <a:pt x="7620" y="116681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0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905250" y="4743195"/>
              <a:ext cx="8890" cy="1170305"/>
            </a:xfrm>
            <a:custGeom>
              <a:avLst/>
              <a:gdLst/>
              <a:ahLst/>
              <a:cxnLst/>
              <a:rect l="l" t="t" r="r" b="b"/>
              <a:pathLst>
                <a:path w="8889" h="1170304">
                  <a:moveTo>
                    <a:pt x="8889" y="0"/>
                  </a:moveTo>
                  <a:lnTo>
                    <a:pt x="0" y="1777"/>
                  </a:lnTo>
                  <a:lnTo>
                    <a:pt x="0" y="1168103"/>
                  </a:lnTo>
                  <a:lnTo>
                    <a:pt x="8889" y="116973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912870" y="4741926"/>
              <a:ext cx="7620" cy="1172210"/>
            </a:xfrm>
            <a:custGeom>
              <a:avLst/>
              <a:gdLst/>
              <a:ahLst/>
              <a:cxnLst/>
              <a:rect l="l" t="t" r="r" b="b"/>
              <a:pathLst>
                <a:path w="7620" h="1172210">
                  <a:moveTo>
                    <a:pt x="7619" y="0"/>
                  </a:moveTo>
                  <a:lnTo>
                    <a:pt x="0" y="1524"/>
                  </a:lnTo>
                  <a:lnTo>
                    <a:pt x="0" y="1170770"/>
                  </a:lnTo>
                  <a:lnTo>
                    <a:pt x="7619" y="1172167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60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920490" y="4738890"/>
              <a:ext cx="15240" cy="1178560"/>
            </a:xfrm>
            <a:custGeom>
              <a:avLst/>
              <a:gdLst/>
              <a:ahLst/>
              <a:cxnLst/>
              <a:rect l="l" t="t" r="r" b="b"/>
              <a:pathLst>
                <a:path w="15239" h="1178560">
                  <a:moveTo>
                    <a:pt x="15240" y="0"/>
                  </a:moveTo>
                  <a:lnTo>
                    <a:pt x="7620" y="1511"/>
                  </a:lnTo>
                  <a:lnTo>
                    <a:pt x="6350" y="1765"/>
                  </a:lnTo>
                  <a:lnTo>
                    <a:pt x="0" y="3035"/>
                  </a:lnTo>
                  <a:lnTo>
                    <a:pt x="0" y="1175207"/>
                  </a:lnTo>
                  <a:lnTo>
                    <a:pt x="6350" y="1176375"/>
                  </a:lnTo>
                  <a:lnTo>
                    <a:pt x="15240" y="1178001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934460" y="4737608"/>
              <a:ext cx="7620" cy="1180465"/>
            </a:xfrm>
            <a:custGeom>
              <a:avLst/>
              <a:gdLst/>
              <a:ahLst/>
              <a:cxnLst/>
              <a:rect l="l" t="t" r="r" b="b"/>
              <a:pathLst>
                <a:path w="7620" h="1180464">
                  <a:moveTo>
                    <a:pt x="7619" y="0"/>
                  </a:moveTo>
                  <a:lnTo>
                    <a:pt x="0" y="1524"/>
                  </a:lnTo>
                  <a:lnTo>
                    <a:pt x="0" y="1179046"/>
                  </a:lnTo>
                  <a:lnTo>
                    <a:pt x="7619" y="1180443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A0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942080" y="4736083"/>
              <a:ext cx="7620" cy="1183640"/>
            </a:xfrm>
            <a:custGeom>
              <a:avLst/>
              <a:gdLst/>
              <a:ahLst/>
              <a:cxnLst/>
              <a:rect l="l" t="t" r="r" b="b"/>
              <a:pathLst>
                <a:path w="7620" h="1183639">
                  <a:moveTo>
                    <a:pt x="7620" y="0"/>
                  </a:moveTo>
                  <a:lnTo>
                    <a:pt x="0" y="1524"/>
                  </a:lnTo>
                  <a:lnTo>
                    <a:pt x="0" y="1181967"/>
                  </a:lnTo>
                  <a:lnTo>
                    <a:pt x="7620" y="11833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B0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948430" y="4734559"/>
              <a:ext cx="8890" cy="1186815"/>
            </a:xfrm>
            <a:custGeom>
              <a:avLst/>
              <a:gdLst/>
              <a:ahLst/>
              <a:cxnLst/>
              <a:rect l="l" t="t" r="r" b="b"/>
              <a:pathLst>
                <a:path w="8889" h="1186814">
                  <a:moveTo>
                    <a:pt x="8890" y="0"/>
                  </a:moveTo>
                  <a:lnTo>
                    <a:pt x="0" y="1778"/>
                  </a:lnTo>
                  <a:lnTo>
                    <a:pt x="0" y="1184656"/>
                  </a:lnTo>
                  <a:lnTo>
                    <a:pt x="8890" y="118628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C0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956050" y="4733290"/>
              <a:ext cx="7620" cy="1188720"/>
            </a:xfrm>
            <a:custGeom>
              <a:avLst/>
              <a:gdLst/>
              <a:ahLst/>
              <a:cxnLst/>
              <a:rect l="l" t="t" r="r" b="b"/>
              <a:pathLst>
                <a:path w="7620" h="1188720">
                  <a:moveTo>
                    <a:pt x="7620" y="0"/>
                  </a:moveTo>
                  <a:lnTo>
                    <a:pt x="0" y="1524"/>
                  </a:lnTo>
                  <a:lnTo>
                    <a:pt x="0" y="1187323"/>
                  </a:lnTo>
                  <a:lnTo>
                    <a:pt x="7620" y="11887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D0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963670" y="4732469"/>
              <a:ext cx="7620" cy="1190625"/>
            </a:xfrm>
            <a:custGeom>
              <a:avLst/>
              <a:gdLst/>
              <a:ahLst/>
              <a:cxnLst/>
              <a:rect l="l" t="t" r="r" b="b"/>
              <a:pathLst>
                <a:path w="7620" h="1190625">
                  <a:moveTo>
                    <a:pt x="7619" y="0"/>
                  </a:moveTo>
                  <a:lnTo>
                    <a:pt x="0" y="820"/>
                  </a:lnTo>
                  <a:lnTo>
                    <a:pt x="0" y="1189540"/>
                  </a:lnTo>
                  <a:lnTo>
                    <a:pt x="7619" y="119036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E0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970020" y="4731648"/>
              <a:ext cx="8890" cy="1192530"/>
            </a:xfrm>
            <a:custGeom>
              <a:avLst/>
              <a:gdLst/>
              <a:ahLst/>
              <a:cxnLst/>
              <a:rect l="l" t="t" r="r" b="b"/>
              <a:pathLst>
                <a:path w="8889" h="1192529">
                  <a:moveTo>
                    <a:pt x="8889" y="0"/>
                  </a:moveTo>
                  <a:lnTo>
                    <a:pt x="0" y="957"/>
                  </a:lnTo>
                  <a:lnTo>
                    <a:pt x="0" y="1191045"/>
                  </a:lnTo>
                  <a:lnTo>
                    <a:pt x="8889" y="11920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F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977640" y="4730964"/>
              <a:ext cx="7620" cy="1193800"/>
            </a:xfrm>
            <a:custGeom>
              <a:avLst/>
              <a:gdLst/>
              <a:ahLst/>
              <a:cxnLst/>
              <a:rect l="l" t="t" r="r" b="b"/>
              <a:pathLst>
                <a:path w="7620" h="1193800">
                  <a:moveTo>
                    <a:pt x="7620" y="0"/>
                  </a:moveTo>
                  <a:lnTo>
                    <a:pt x="0" y="820"/>
                  </a:lnTo>
                  <a:lnTo>
                    <a:pt x="0" y="1192549"/>
                  </a:lnTo>
                  <a:lnTo>
                    <a:pt x="7620" y="11933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00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985260" y="4730144"/>
              <a:ext cx="7620" cy="1195070"/>
            </a:xfrm>
            <a:custGeom>
              <a:avLst/>
              <a:gdLst/>
              <a:ahLst/>
              <a:cxnLst/>
              <a:rect l="l" t="t" r="r" b="b"/>
              <a:pathLst>
                <a:path w="7620" h="1195070">
                  <a:moveTo>
                    <a:pt x="7619" y="0"/>
                  </a:moveTo>
                  <a:lnTo>
                    <a:pt x="0" y="820"/>
                  </a:lnTo>
                  <a:lnTo>
                    <a:pt x="0" y="1194190"/>
                  </a:lnTo>
                  <a:lnTo>
                    <a:pt x="7619" y="119501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10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991610" y="4729323"/>
              <a:ext cx="8890" cy="1196975"/>
            </a:xfrm>
            <a:custGeom>
              <a:avLst/>
              <a:gdLst/>
              <a:ahLst/>
              <a:cxnLst/>
              <a:rect l="l" t="t" r="r" b="b"/>
              <a:pathLst>
                <a:path w="8889" h="1196975">
                  <a:moveTo>
                    <a:pt x="8889" y="0"/>
                  </a:moveTo>
                  <a:lnTo>
                    <a:pt x="0" y="957"/>
                  </a:lnTo>
                  <a:lnTo>
                    <a:pt x="0" y="1195695"/>
                  </a:lnTo>
                  <a:lnTo>
                    <a:pt x="8889" y="11966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3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999230" y="4728639"/>
              <a:ext cx="7620" cy="1198245"/>
            </a:xfrm>
            <a:custGeom>
              <a:avLst/>
              <a:gdLst/>
              <a:ahLst/>
              <a:cxnLst/>
              <a:rect l="l" t="t" r="r" b="b"/>
              <a:pathLst>
                <a:path w="7620" h="1198245">
                  <a:moveTo>
                    <a:pt x="7620" y="0"/>
                  </a:moveTo>
                  <a:lnTo>
                    <a:pt x="0" y="820"/>
                  </a:lnTo>
                  <a:lnTo>
                    <a:pt x="0" y="1197199"/>
                  </a:lnTo>
                  <a:lnTo>
                    <a:pt x="7620" y="11980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40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006850" y="4727819"/>
              <a:ext cx="7620" cy="1200150"/>
            </a:xfrm>
            <a:custGeom>
              <a:avLst/>
              <a:gdLst/>
              <a:ahLst/>
              <a:cxnLst/>
              <a:rect l="l" t="t" r="r" b="b"/>
              <a:pathLst>
                <a:path w="7620" h="1200150">
                  <a:moveTo>
                    <a:pt x="7620" y="0"/>
                  </a:moveTo>
                  <a:lnTo>
                    <a:pt x="0" y="820"/>
                  </a:lnTo>
                  <a:lnTo>
                    <a:pt x="0" y="1198840"/>
                  </a:lnTo>
                  <a:lnTo>
                    <a:pt x="7620" y="119966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50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013200" y="4726998"/>
              <a:ext cx="8890" cy="1201420"/>
            </a:xfrm>
            <a:custGeom>
              <a:avLst/>
              <a:gdLst/>
              <a:ahLst/>
              <a:cxnLst/>
              <a:rect l="l" t="t" r="r" b="b"/>
              <a:pathLst>
                <a:path w="8889" h="1201420">
                  <a:moveTo>
                    <a:pt x="8889" y="0"/>
                  </a:moveTo>
                  <a:lnTo>
                    <a:pt x="0" y="957"/>
                  </a:lnTo>
                  <a:lnTo>
                    <a:pt x="0" y="1200345"/>
                  </a:lnTo>
                  <a:lnTo>
                    <a:pt x="8889" y="12013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60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20820" y="4726314"/>
              <a:ext cx="7620" cy="1202690"/>
            </a:xfrm>
            <a:custGeom>
              <a:avLst/>
              <a:gdLst/>
              <a:ahLst/>
              <a:cxnLst/>
              <a:rect l="l" t="t" r="r" b="b"/>
              <a:pathLst>
                <a:path w="7620" h="1202689">
                  <a:moveTo>
                    <a:pt x="7619" y="0"/>
                  </a:moveTo>
                  <a:lnTo>
                    <a:pt x="0" y="820"/>
                  </a:lnTo>
                  <a:lnTo>
                    <a:pt x="0" y="1201849"/>
                  </a:lnTo>
                  <a:lnTo>
                    <a:pt x="7619" y="120267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70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028440" y="4725494"/>
              <a:ext cx="7620" cy="1204595"/>
            </a:xfrm>
            <a:custGeom>
              <a:avLst/>
              <a:gdLst/>
              <a:ahLst/>
              <a:cxnLst/>
              <a:rect l="l" t="t" r="r" b="b"/>
              <a:pathLst>
                <a:path w="7620" h="1204595">
                  <a:moveTo>
                    <a:pt x="7620" y="0"/>
                  </a:moveTo>
                  <a:lnTo>
                    <a:pt x="0" y="820"/>
                  </a:lnTo>
                  <a:lnTo>
                    <a:pt x="0" y="1203491"/>
                  </a:lnTo>
                  <a:lnTo>
                    <a:pt x="7620" y="120431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80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034790" y="4724673"/>
              <a:ext cx="8890" cy="1206500"/>
            </a:xfrm>
            <a:custGeom>
              <a:avLst/>
              <a:gdLst/>
              <a:ahLst/>
              <a:cxnLst/>
              <a:rect l="l" t="t" r="r" b="b"/>
              <a:pathLst>
                <a:path w="8889" h="1206500">
                  <a:moveTo>
                    <a:pt x="8889" y="0"/>
                  </a:moveTo>
                  <a:lnTo>
                    <a:pt x="0" y="957"/>
                  </a:lnTo>
                  <a:lnTo>
                    <a:pt x="0" y="1204995"/>
                  </a:lnTo>
                  <a:lnTo>
                    <a:pt x="8889" y="12059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90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042410" y="4724291"/>
              <a:ext cx="7620" cy="1207135"/>
            </a:xfrm>
            <a:custGeom>
              <a:avLst/>
              <a:gdLst/>
              <a:ahLst/>
              <a:cxnLst/>
              <a:rect l="l" t="t" r="r" b="b"/>
              <a:pathLst>
                <a:path w="7620" h="1207135">
                  <a:moveTo>
                    <a:pt x="7619" y="0"/>
                  </a:moveTo>
                  <a:lnTo>
                    <a:pt x="3810" y="108"/>
                  </a:lnTo>
                  <a:lnTo>
                    <a:pt x="0" y="519"/>
                  </a:lnTo>
                  <a:lnTo>
                    <a:pt x="0" y="1206198"/>
                  </a:lnTo>
                  <a:lnTo>
                    <a:pt x="3810" y="1206608"/>
                  </a:lnTo>
                  <a:lnTo>
                    <a:pt x="7619" y="120677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A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050030" y="4724073"/>
              <a:ext cx="7620" cy="1207770"/>
            </a:xfrm>
            <a:custGeom>
              <a:avLst/>
              <a:gdLst/>
              <a:ahLst/>
              <a:cxnLst/>
              <a:rect l="l" t="t" r="r" b="b"/>
              <a:pathLst>
                <a:path w="7620" h="1207770">
                  <a:moveTo>
                    <a:pt x="7620" y="0"/>
                  </a:moveTo>
                  <a:lnTo>
                    <a:pt x="0" y="217"/>
                  </a:lnTo>
                  <a:lnTo>
                    <a:pt x="0" y="1206989"/>
                  </a:lnTo>
                  <a:lnTo>
                    <a:pt x="7620" y="120731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B0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056380" y="4723855"/>
              <a:ext cx="8890" cy="1208405"/>
            </a:xfrm>
            <a:custGeom>
              <a:avLst/>
              <a:gdLst/>
              <a:ahLst/>
              <a:cxnLst/>
              <a:rect l="l" t="t" r="r" b="b"/>
              <a:pathLst>
                <a:path w="8889" h="1208404">
                  <a:moveTo>
                    <a:pt x="8890" y="0"/>
                  </a:moveTo>
                  <a:lnTo>
                    <a:pt x="0" y="253"/>
                  </a:lnTo>
                  <a:lnTo>
                    <a:pt x="0" y="1207479"/>
                  </a:lnTo>
                  <a:lnTo>
                    <a:pt x="8890" y="120786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C0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064000" y="4723674"/>
              <a:ext cx="7620" cy="1208405"/>
            </a:xfrm>
            <a:custGeom>
              <a:avLst/>
              <a:gdLst/>
              <a:ahLst/>
              <a:cxnLst/>
              <a:rect l="l" t="t" r="r" b="b"/>
              <a:pathLst>
                <a:path w="7620" h="1208404">
                  <a:moveTo>
                    <a:pt x="7620" y="0"/>
                  </a:moveTo>
                  <a:lnTo>
                    <a:pt x="0" y="217"/>
                  </a:lnTo>
                  <a:lnTo>
                    <a:pt x="0" y="1207987"/>
                  </a:lnTo>
                  <a:lnTo>
                    <a:pt x="7620" y="120831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D0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071620" y="4723456"/>
              <a:ext cx="7620" cy="1209040"/>
            </a:xfrm>
            <a:custGeom>
              <a:avLst/>
              <a:gdLst/>
              <a:ahLst/>
              <a:cxnLst/>
              <a:rect l="l" t="t" r="r" b="b"/>
              <a:pathLst>
                <a:path w="7620" h="1209039">
                  <a:moveTo>
                    <a:pt x="7619" y="0"/>
                  </a:moveTo>
                  <a:lnTo>
                    <a:pt x="0" y="217"/>
                  </a:lnTo>
                  <a:lnTo>
                    <a:pt x="0" y="1208531"/>
                  </a:lnTo>
                  <a:lnTo>
                    <a:pt x="7619" y="1208858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F0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077970" y="4723238"/>
              <a:ext cx="8890" cy="1209675"/>
            </a:xfrm>
            <a:custGeom>
              <a:avLst/>
              <a:gdLst/>
              <a:ahLst/>
              <a:cxnLst/>
              <a:rect l="l" t="t" r="r" b="b"/>
              <a:pathLst>
                <a:path w="8889" h="1209675">
                  <a:moveTo>
                    <a:pt x="8889" y="0"/>
                  </a:moveTo>
                  <a:lnTo>
                    <a:pt x="0" y="253"/>
                  </a:lnTo>
                  <a:lnTo>
                    <a:pt x="0" y="1209021"/>
                  </a:lnTo>
                  <a:lnTo>
                    <a:pt x="8889" y="120940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00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085590" y="4723057"/>
              <a:ext cx="7620" cy="1210310"/>
            </a:xfrm>
            <a:custGeom>
              <a:avLst/>
              <a:gdLst/>
              <a:ahLst/>
              <a:cxnLst/>
              <a:rect l="l" t="t" r="r" b="b"/>
              <a:pathLst>
                <a:path w="7620" h="1210310">
                  <a:moveTo>
                    <a:pt x="7620" y="0"/>
                  </a:moveTo>
                  <a:lnTo>
                    <a:pt x="0" y="217"/>
                  </a:lnTo>
                  <a:lnTo>
                    <a:pt x="0" y="1209529"/>
                  </a:lnTo>
                  <a:lnTo>
                    <a:pt x="7620" y="120985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10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093210" y="4722839"/>
              <a:ext cx="7620" cy="1210945"/>
            </a:xfrm>
            <a:custGeom>
              <a:avLst/>
              <a:gdLst/>
              <a:ahLst/>
              <a:cxnLst/>
              <a:rect l="l" t="t" r="r" b="b"/>
              <a:pathLst>
                <a:path w="7620" h="1210945">
                  <a:moveTo>
                    <a:pt x="7619" y="0"/>
                  </a:moveTo>
                  <a:lnTo>
                    <a:pt x="0" y="217"/>
                  </a:lnTo>
                  <a:lnTo>
                    <a:pt x="0" y="1210074"/>
                  </a:lnTo>
                  <a:lnTo>
                    <a:pt x="7619" y="121040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20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99560" y="4722622"/>
              <a:ext cx="8890" cy="1210945"/>
            </a:xfrm>
            <a:custGeom>
              <a:avLst/>
              <a:gdLst/>
              <a:ahLst/>
              <a:cxnLst/>
              <a:rect l="l" t="t" r="r" b="b"/>
              <a:pathLst>
                <a:path w="8889" h="1210945">
                  <a:moveTo>
                    <a:pt x="8889" y="0"/>
                  </a:moveTo>
                  <a:lnTo>
                    <a:pt x="0" y="253"/>
                  </a:lnTo>
                  <a:lnTo>
                    <a:pt x="0" y="1210563"/>
                  </a:lnTo>
                  <a:lnTo>
                    <a:pt x="8889" y="121094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30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107180" y="4722440"/>
              <a:ext cx="7620" cy="1211580"/>
            </a:xfrm>
            <a:custGeom>
              <a:avLst/>
              <a:gdLst/>
              <a:ahLst/>
              <a:cxnLst/>
              <a:rect l="l" t="t" r="r" b="b"/>
              <a:pathLst>
                <a:path w="7620" h="1211579">
                  <a:moveTo>
                    <a:pt x="7620" y="0"/>
                  </a:moveTo>
                  <a:lnTo>
                    <a:pt x="0" y="217"/>
                  </a:lnTo>
                  <a:lnTo>
                    <a:pt x="0" y="1211072"/>
                  </a:lnTo>
                  <a:lnTo>
                    <a:pt x="7620" y="121139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40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14800" y="4722222"/>
              <a:ext cx="7620" cy="1212215"/>
            </a:xfrm>
            <a:custGeom>
              <a:avLst/>
              <a:gdLst/>
              <a:ahLst/>
              <a:cxnLst/>
              <a:rect l="l" t="t" r="r" b="b"/>
              <a:pathLst>
                <a:path w="7620" h="1212214">
                  <a:moveTo>
                    <a:pt x="7620" y="0"/>
                  </a:moveTo>
                  <a:lnTo>
                    <a:pt x="0" y="217"/>
                  </a:lnTo>
                  <a:lnTo>
                    <a:pt x="0" y="1211616"/>
                  </a:lnTo>
                  <a:lnTo>
                    <a:pt x="7620" y="121194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50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21150" y="4722005"/>
              <a:ext cx="8890" cy="1212850"/>
            </a:xfrm>
            <a:custGeom>
              <a:avLst/>
              <a:gdLst/>
              <a:ahLst/>
              <a:cxnLst/>
              <a:rect l="l" t="t" r="r" b="b"/>
              <a:pathLst>
                <a:path w="8889" h="1212850">
                  <a:moveTo>
                    <a:pt x="8889" y="0"/>
                  </a:moveTo>
                  <a:lnTo>
                    <a:pt x="0" y="254"/>
                  </a:lnTo>
                  <a:lnTo>
                    <a:pt x="0" y="1212106"/>
                  </a:lnTo>
                  <a:lnTo>
                    <a:pt x="8889" y="121248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60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28770" y="4721859"/>
              <a:ext cx="7620" cy="1212850"/>
            </a:xfrm>
            <a:custGeom>
              <a:avLst/>
              <a:gdLst/>
              <a:ahLst/>
              <a:cxnLst/>
              <a:rect l="l" t="t" r="r" b="b"/>
              <a:pathLst>
                <a:path w="7620" h="1212850">
                  <a:moveTo>
                    <a:pt x="6350" y="0"/>
                  </a:moveTo>
                  <a:lnTo>
                    <a:pt x="0" y="181"/>
                  </a:lnTo>
                  <a:lnTo>
                    <a:pt x="0" y="1212577"/>
                  </a:lnTo>
                  <a:lnTo>
                    <a:pt x="6350" y="1212849"/>
                  </a:lnTo>
                  <a:lnTo>
                    <a:pt x="7619" y="1212795"/>
                  </a:lnTo>
                  <a:lnTo>
                    <a:pt x="7619" y="36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70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36390" y="4721896"/>
              <a:ext cx="7620" cy="1212850"/>
            </a:xfrm>
            <a:custGeom>
              <a:avLst/>
              <a:gdLst/>
              <a:ahLst/>
              <a:cxnLst/>
              <a:rect l="l" t="t" r="r" b="b"/>
              <a:pathLst>
                <a:path w="7620" h="1212850">
                  <a:moveTo>
                    <a:pt x="0" y="0"/>
                  </a:moveTo>
                  <a:lnTo>
                    <a:pt x="0" y="1212759"/>
                  </a:lnTo>
                  <a:lnTo>
                    <a:pt x="7620" y="1212432"/>
                  </a:lnTo>
                  <a:lnTo>
                    <a:pt x="762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0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142740" y="4722077"/>
              <a:ext cx="8890" cy="1212850"/>
            </a:xfrm>
            <a:custGeom>
              <a:avLst/>
              <a:gdLst/>
              <a:ahLst/>
              <a:cxnLst/>
              <a:rect l="l" t="t" r="r" b="b"/>
              <a:pathLst>
                <a:path w="8889" h="1212850">
                  <a:moveTo>
                    <a:pt x="0" y="0"/>
                  </a:moveTo>
                  <a:lnTo>
                    <a:pt x="0" y="1212305"/>
                  </a:lnTo>
                  <a:lnTo>
                    <a:pt x="8889" y="1211924"/>
                  </a:lnTo>
                  <a:lnTo>
                    <a:pt x="888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150360" y="4722295"/>
              <a:ext cx="7620" cy="1212215"/>
            </a:xfrm>
            <a:custGeom>
              <a:avLst/>
              <a:gdLst/>
              <a:ahLst/>
              <a:cxnLst/>
              <a:rect l="l" t="t" r="r" b="b"/>
              <a:pathLst>
                <a:path w="7620" h="1212214">
                  <a:moveTo>
                    <a:pt x="0" y="0"/>
                  </a:moveTo>
                  <a:lnTo>
                    <a:pt x="0" y="1211761"/>
                  </a:lnTo>
                  <a:lnTo>
                    <a:pt x="7619" y="1211434"/>
                  </a:lnTo>
                  <a:lnTo>
                    <a:pt x="7619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157980" y="4722513"/>
              <a:ext cx="7620" cy="1211580"/>
            </a:xfrm>
            <a:custGeom>
              <a:avLst/>
              <a:gdLst/>
              <a:ahLst/>
              <a:cxnLst/>
              <a:rect l="l" t="t" r="r" b="b"/>
              <a:pathLst>
                <a:path w="7620" h="1211579">
                  <a:moveTo>
                    <a:pt x="0" y="0"/>
                  </a:moveTo>
                  <a:lnTo>
                    <a:pt x="0" y="1211217"/>
                  </a:lnTo>
                  <a:lnTo>
                    <a:pt x="7620" y="1210890"/>
                  </a:lnTo>
                  <a:lnTo>
                    <a:pt x="762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164330" y="4722694"/>
              <a:ext cx="8890" cy="1210945"/>
            </a:xfrm>
            <a:custGeom>
              <a:avLst/>
              <a:gdLst/>
              <a:ahLst/>
              <a:cxnLst/>
              <a:rect l="l" t="t" r="r" b="b"/>
              <a:pathLst>
                <a:path w="8889" h="1210945">
                  <a:moveTo>
                    <a:pt x="0" y="0"/>
                  </a:moveTo>
                  <a:lnTo>
                    <a:pt x="0" y="1210763"/>
                  </a:lnTo>
                  <a:lnTo>
                    <a:pt x="8890" y="1210382"/>
                  </a:lnTo>
                  <a:lnTo>
                    <a:pt x="889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171950" y="4722912"/>
              <a:ext cx="7620" cy="1210310"/>
            </a:xfrm>
            <a:custGeom>
              <a:avLst/>
              <a:gdLst/>
              <a:ahLst/>
              <a:cxnLst/>
              <a:rect l="l" t="t" r="r" b="b"/>
              <a:pathLst>
                <a:path w="7620" h="1210310">
                  <a:moveTo>
                    <a:pt x="0" y="0"/>
                  </a:moveTo>
                  <a:lnTo>
                    <a:pt x="0" y="1210219"/>
                  </a:lnTo>
                  <a:lnTo>
                    <a:pt x="7620" y="1209892"/>
                  </a:lnTo>
                  <a:lnTo>
                    <a:pt x="762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179570" y="4723130"/>
              <a:ext cx="7620" cy="1209675"/>
            </a:xfrm>
            <a:custGeom>
              <a:avLst/>
              <a:gdLst/>
              <a:ahLst/>
              <a:cxnLst/>
              <a:rect l="l" t="t" r="r" b="b"/>
              <a:pathLst>
                <a:path w="7620" h="1209675">
                  <a:moveTo>
                    <a:pt x="0" y="0"/>
                  </a:moveTo>
                  <a:lnTo>
                    <a:pt x="0" y="1209675"/>
                  </a:lnTo>
                  <a:lnTo>
                    <a:pt x="7619" y="1209348"/>
                  </a:lnTo>
                  <a:lnTo>
                    <a:pt x="7619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185920" y="4723311"/>
              <a:ext cx="8890" cy="1209675"/>
            </a:xfrm>
            <a:custGeom>
              <a:avLst/>
              <a:gdLst/>
              <a:ahLst/>
              <a:cxnLst/>
              <a:rect l="l" t="t" r="r" b="b"/>
              <a:pathLst>
                <a:path w="8889" h="1209675">
                  <a:moveTo>
                    <a:pt x="0" y="0"/>
                  </a:moveTo>
                  <a:lnTo>
                    <a:pt x="0" y="1209221"/>
                  </a:lnTo>
                  <a:lnTo>
                    <a:pt x="8889" y="1208840"/>
                  </a:lnTo>
                  <a:lnTo>
                    <a:pt x="8889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193540" y="4723529"/>
              <a:ext cx="7620" cy="1209040"/>
            </a:xfrm>
            <a:custGeom>
              <a:avLst/>
              <a:gdLst/>
              <a:ahLst/>
              <a:cxnLst/>
              <a:rect l="l" t="t" r="r" b="b"/>
              <a:pathLst>
                <a:path w="7620" h="1209039">
                  <a:moveTo>
                    <a:pt x="0" y="0"/>
                  </a:moveTo>
                  <a:lnTo>
                    <a:pt x="0" y="1208677"/>
                  </a:lnTo>
                  <a:lnTo>
                    <a:pt x="7620" y="1208350"/>
                  </a:lnTo>
                  <a:lnTo>
                    <a:pt x="762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0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201160" y="4723746"/>
              <a:ext cx="7620" cy="1208405"/>
            </a:xfrm>
            <a:custGeom>
              <a:avLst/>
              <a:gdLst/>
              <a:ahLst/>
              <a:cxnLst/>
              <a:rect l="l" t="t" r="r" b="b"/>
              <a:pathLst>
                <a:path w="7620" h="1208404">
                  <a:moveTo>
                    <a:pt x="0" y="0"/>
                  </a:moveTo>
                  <a:lnTo>
                    <a:pt x="0" y="1208132"/>
                  </a:lnTo>
                  <a:lnTo>
                    <a:pt x="7619" y="1207806"/>
                  </a:lnTo>
                  <a:lnTo>
                    <a:pt x="7619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0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207510" y="4723928"/>
              <a:ext cx="8890" cy="1207770"/>
            </a:xfrm>
            <a:custGeom>
              <a:avLst/>
              <a:gdLst/>
              <a:ahLst/>
              <a:cxnLst/>
              <a:rect l="l" t="t" r="r" b="b"/>
              <a:pathLst>
                <a:path w="8889" h="1207770">
                  <a:moveTo>
                    <a:pt x="0" y="0"/>
                  </a:moveTo>
                  <a:lnTo>
                    <a:pt x="0" y="1207679"/>
                  </a:lnTo>
                  <a:lnTo>
                    <a:pt x="8889" y="1207298"/>
                  </a:lnTo>
                  <a:lnTo>
                    <a:pt x="888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215130" y="4724145"/>
              <a:ext cx="7620" cy="1207135"/>
            </a:xfrm>
            <a:custGeom>
              <a:avLst/>
              <a:gdLst/>
              <a:ahLst/>
              <a:cxnLst/>
              <a:rect l="l" t="t" r="r" b="b"/>
              <a:pathLst>
                <a:path w="7620" h="1207135">
                  <a:moveTo>
                    <a:pt x="0" y="0"/>
                  </a:moveTo>
                  <a:lnTo>
                    <a:pt x="0" y="1207134"/>
                  </a:lnTo>
                  <a:lnTo>
                    <a:pt x="7620" y="1206808"/>
                  </a:lnTo>
                  <a:lnTo>
                    <a:pt x="7620" y="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0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222750" y="4724400"/>
              <a:ext cx="7620" cy="1206500"/>
            </a:xfrm>
            <a:custGeom>
              <a:avLst/>
              <a:gdLst/>
              <a:ahLst/>
              <a:cxnLst/>
              <a:rect l="l" t="t" r="r" b="b"/>
              <a:pathLst>
                <a:path w="7620" h="1206500">
                  <a:moveTo>
                    <a:pt x="0" y="1206500"/>
                  </a:moveTo>
                  <a:lnTo>
                    <a:pt x="7620" y="120650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1206500"/>
                  </a:lnTo>
                  <a:close/>
                </a:path>
              </a:pathLst>
            </a:custGeom>
            <a:solidFill>
              <a:srgbClr val="C60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229100" y="4724938"/>
              <a:ext cx="8890" cy="1205865"/>
            </a:xfrm>
            <a:custGeom>
              <a:avLst/>
              <a:gdLst/>
              <a:ahLst/>
              <a:cxnLst/>
              <a:rect l="l" t="t" r="r" b="b"/>
              <a:pathLst>
                <a:path w="8889" h="1205864">
                  <a:moveTo>
                    <a:pt x="0" y="0"/>
                  </a:moveTo>
                  <a:lnTo>
                    <a:pt x="0" y="1205422"/>
                  </a:lnTo>
                  <a:lnTo>
                    <a:pt x="8889" y="1204479"/>
                  </a:lnTo>
                  <a:lnTo>
                    <a:pt x="8889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236720" y="4725746"/>
              <a:ext cx="7620" cy="1203960"/>
            </a:xfrm>
            <a:custGeom>
              <a:avLst/>
              <a:gdLst/>
              <a:ahLst/>
              <a:cxnLst/>
              <a:rect l="l" t="t" r="r" b="b"/>
              <a:pathLst>
                <a:path w="7620" h="1203960">
                  <a:moveTo>
                    <a:pt x="0" y="0"/>
                  </a:moveTo>
                  <a:lnTo>
                    <a:pt x="0" y="1203806"/>
                  </a:lnTo>
                  <a:lnTo>
                    <a:pt x="7619" y="1202997"/>
                  </a:lnTo>
                  <a:lnTo>
                    <a:pt x="7619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244340" y="4726555"/>
              <a:ext cx="7620" cy="1202690"/>
            </a:xfrm>
            <a:custGeom>
              <a:avLst/>
              <a:gdLst/>
              <a:ahLst/>
              <a:cxnLst/>
              <a:rect l="l" t="t" r="r" b="b"/>
              <a:pathLst>
                <a:path w="7620" h="1202689">
                  <a:moveTo>
                    <a:pt x="0" y="0"/>
                  </a:moveTo>
                  <a:lnTo>
                    <a:pt x="0" y="1202189"/>
                  </a:lnTo>
                  <a:lnTo>
                    <a:pt x="7620" y="1201381"/>
                  </a:lnTo>
                  <a:lnTo>
                    <a:pt x="7620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250690" y="4727228"/>
              <a:ext cx="8890" cy="1201420"/>
            </a:xfrm>
            <a:custGeom>
              <a:avLst/>
              <a:gdLst/>
              <a:ahLst/>
              <a:cxnLst/>
              <a:rect l="l" t="t" r="r" b="b"/>
              <a:pathLst>
                <a:path w="8889" h="1201420">
                  <a:moveTo>
                    <a:pt x="0" y="0"/>
                  </a:moveTo>
                  <a:lnTo>
                    <a:pt x="0" y="1200842"/>
                  </a:lnTo>
                  <a:lnTo>
                    <a:pt x="8889" y="1199899"/>
                  </a:lnTo>
                  <a:lnTo>
                    <a:pt x="8889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0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258310" y="4728044"/>
              <a:ext cx="15240" cy="1199515"/>
            </a:xfrm>
            <a:custGeom>
              <a:avLst/>
              <a:gdLst/>
              <a:ahLst/>
              <a:cxnLst/>
              <a:rect l="l" t="t" r="r" b="b"/>
              <a:pathLst>
                <a:path w="15239" h="1199514">
                  <a:moveTo>
                    <a:pt x="15240" y="1612"/>
                  </a:moveTo>
                  <a:lnTo>
                    <a:pt x="7620" y="800"/>
                  </a:lnTo>
                  <a:lnTo>
                    <a:pt x="0" y="0"/>
                  </a:lnTo>
                  <a:lnTo>
                    <a:pt x="0" y="1199222"/>
                  </a:lnTo>
                  <a:lnTo>
                    <a:pt x="7620" y="1198422"/>
                  </a:lnTo>
                  <a:lnTo>
                    <a:pt x="15240" y="1197610"/>
                  </a:lnTo>
                  <a:lnTo>
                    <a:pt x="15240" y="1612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272280" y="4729518"/>
              <a:ext cx="8890" cy="1196340"/>
            </a:xfrm>
            <a:custGeom>
              <a:avLst/>
              <a:gdLst/>
              <a:ahLst/>
              <a:cxnLst/>
              <a:rect l="l" t="t" r="r" b="b"/>
              <a:pathLst>
                <a:path w="8889" h="1196339">
                  <a:moveTo>
                    <a:pt x="0" y="0"/>
                  </a:moveTo>
                  <a:lnTo>
                    <a:pt x="0" y="1196263"/>
                  </a:lnTo>
                  <a:lnTo>
                    <a:pt x="8890" y="1195320"/>
                  </a:lnTo>
                  <a:lnTo>
                    <a:pt x="8890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279900" y="4730326"/>
              <a:ext cx="7620" cy="1195070"/>
            </a:xfrm>
            <a:custGeom>
              <a:avLst/>
              <a:gdLst/>
              <a:ahLst/>
              <a:cxnLst/>
              <a:rect l="l" t="t" r="r" b="b"/>
              <a:pathLst>
                <a:path w="7620" h="1195070">
                  <a:moveTo>
                    <a:pt x="0" y="0"/>
                  </a:moveTo>
                  <a:lnTo>
                    <a:pt x="0" y="1194646"/>
                  </a:lnTo>
                  <a:lnTo>
                    <a:pt x="7620" y="1193838"/>
                  </a:lnTo>
                  <a:lnTo>
                    <a:pt x="7620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287520" y="4731134"/>
              <a:ext cx="7620" cy="1193165"/>
            </a:xfrm>
            <a:custGeom>
              <a:avLst/>
              <a:gdLst/>
              <a:ahLst/>
              <a:cxnLst/>
              <a:rect l="l" t="t" r="r" b="b"/>
              <a:pathLst>
                <a:path w="7620" h="1193164">
                  <a:moveTo>
                    <a:pt x="0" y="0"/>
                  </a:moveTo>
                  <a:lnTo>
                    <a:pt x="0" y="1193030"/>
                  </a:lnTo>
                  <a:lnTo>
                    <a:pt x="7619" y="1192222"/>
                  </a:lnTo>
                  <a:lnTo>
                    <a:pt x="7619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293870" y="4731808"/>
              <a:ext cx="8890" cy="1191895"/>
            </a:xfrm>
            <a:custGeom>
              <a:avLst/>
              <a:gdLst/>
              <a:ahLst/>
              <a:cxnLst/>
              <a:rect l="l" t="t" r="r" b="b"/>
              <a:pathLst>
                <a:path w="8889" h="1191895">
                  <a:moveTo>
                    <a:pt x="0" y="0"/>
                  </a:moveTo>
                  <a:lnTo>
                    <a:pt x="0" y="1191683"/>
                  </a:lnTo>
                  <a:lnTo>
                    <a:pt x="8889" y="1190740"/>
                  </a:lnTo>
                  <a:lnTo>
                    <a:pt x="8889" y="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0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301490" y="4732019"/>
              <a:ext cx="7620" cy="1191260"/>
            </a:xfrm>
            <a:custGeom>
              <a:avLst/>
              <a:gdLst/>
              <a:ahLst/>
              <a:cxnLst/>
              <a:rect l="l" t="t" r="r" b="b"/>
              <a:pathLst>
                <a:path w="7620" h="1191260">
                  <a:moveTo>
                    <a:pt x="7620" y="1270"/>
                  </a:moveTo>
                  <a:lnTo>
                    <a:pt x="355" y="1270"/>
                  </a:lnTo>
                  <a:lnTo>
                    <a:pt x="35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89990"/>
                  </a:lnTo>
                  <a:lnTo>
                    <a:pt x="0" y="1191260"/>
                  </a:lnTo>
                  <a:lnTo>
                    <a:pt x="355" y="1191260"/>
                  </a:lnTo>
                  <a:lnTo>
                    <a:pt x="355" y="1189990"/>
                  </a:lnTo>
                  <a:lnTo>
                    <a:pt x="7620" y="1189990"/>
                  </a:lnTo>
                  <a:lnTo>
                    <a:pt x="7620" y="1270"/>
                  </a:lnTo>
                  <a:close/>
                </a:path>
              </a:pathLst>
            </a:custGeom>
            <a:solidFill>
              <a:srgbClr val="D20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309110" y="4733548"/>
              <a:ext cx="7620" cy="1188720"/>
            </a:xfrm>
            <a:custGeom>
              <a:avLst/>
              <a:gdLst/>
              <a:ahLst/>
              <a:cxnLst/>
              <a:rect l="l" t="t" r="r" b="b"/>
              <a:pathLst>
                <a:path w="7620" h="1188720">
                  <a:moveTo>
                    <a:pt x="0" y="0"/>
                  </a:moveTo>
                  <a:lnTo>
                    <a:pt x="0" y="1188224"/>
                  </a:lnTo>
                  <a:lnTo>
                    <a:pt x="7619" y="1186804"/>
                  </a:lnTo>
                  <a:lnTo>
                    <a:pt x="7619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0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315460" y="4734839"/>
              <a:ext cx="8890" cy="1186180"/>
            </a:xfrm>
            <a:custGeom>
              <a:avLst/>
              <a:gdLst/>
              <a:ahLst/>
              <a:cxnLst/>
              <a:rect l="l" t="t" r="r" b="b"/>
              <a:pathLst>
                <a:path w="8889" h="1186179">
                  <a:moveTo>
                    <a:pt x="0" y="0"/>
                  </a:moveTo>
                  <a:lnTo>
                    <a:pt x="0" y="1185749"/>
                  </a:lnTo>
                  <a:lnTo>
                    <a:pt x="8889" y="1184092"/>
                  </a:lnTo>
                  <a:lnTo>
                    <a:pt x="8889" y="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323080" y="4736389"/>
              <a:ext cx="7620" cy="1183005"/>
            </a:xfrm>
            <a:custGeom>
              <a:avLst/>
              <a:gdLst/>
              <a:ahLst/>
              <a:cxnLst/>
              <a:rect l="l" t="t" r="r" b="b"/>
              <a:pathLst>
                <a:path w="7620" h="1183004">
                  <a:moveTo>
                    <a:pt x="0" y="0"/>
                  </a:moveTo>
                  <a:lnTo>
                    <a:pt x="0" y="1182778"/>
                  </a:lnTo>
                  <a:lnTo>
                    <a:pt x="7620" y="1181358"/>
                  </a:lnTo>
                  <a:lnTo>
                    <a:pt x="7620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330700" y="4737939"/>
              <a:ext cx="7620" cy="1179830"/>
            </a:xfrm>
            <a:custGeom>
              <a:avLst/>
              <a:gdLst/>
              <a:ahLst/>
              <a:cxnLst/>
              <a:rect l="l" t="t" r="r" b="b"/>
              <a:pathLst>
                <a:path w="7620" h="1179829">
                  <a:moveTo>
                    <a:pt x="0" y="0"/>
                  </a:moveTo>
                  <a:lnTo>
                    <a:pt x="0" y="1179808"/>
                  </a:lnTo>
                  <a:lnTo>
                    <a:pt x="7620" y="1178387"/>
                  </a:lnTo>
                  <a:lnTo>
                    <a:pt x="7620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337050" y="4739231"/>
              <a:ext cx="8890" cy="1177925"/>
            </a:xfrm>
            <a:custGeom>
              <a:avLst/>
              <a:gdLst/>
              <a:ahLst/>
              <a:cxnLst/>
              <a:rect l="l" t="t" r="r" b="b"/>
              <a:pathLst>
                <a:path w="8889" h="1177925">
                  <a:moveTo>
                    <a:pt x="0" y="0"/>
                  </a:moveTo>
                  <a:lnTo>
                    <a:pt x="0" y="1177333"/>
                  </a:lnTo>
                  <a:lnTo>
                    <a:pt x="8889" y="1175675"/>
                  </a:lnTo>
                  <a:lnTo>
                    <a:pt x="8889" y="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0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344670" y="4740780"/>
              <a:ext cx="7620" cy="1174750"/>
            </a:xfrm>
            <a:custGeom>
              <a:avLst/>
              <a:gdLst/>
              <a:ahLst/>
              <a:cxnLst/>
              <a:rect l="l" t="t" r="r" b="b"/>
              <a:pathLst>
                <a:path w="7620" h="1174750">
                  <a:moveTo>
                    <a:pt x="0" y="0"/>
                  </a:moveTo>
                  <a:lnTo>
                    <a:pt x="0" y="1174362"/>
                  </a:lnTo>
                  <a:lnTo>
                    <a:pt x="7619" y="1172941"/>
                  </a:lnTo>
                  <a:lnTo>
                    <a:pt x="7619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0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352290" y="4742330"/>
              <a:ext cx="7620" cy="1171575"/>
            </a:xfrm>
            <a:custGeom>
              <a:avLst/>
              <a:gdLst/>
              <a:ahLst/>
              <a:cxnLst/>
              <a:rect l="l" t="t" r="r" b="b"/>
              <a:pathLst>
                <a:path w="7620" h="1171575">
                  <a:moveTo>
                    <a:pt x="0" y="0"/>
                  </a:moveTo>
                  <a:lnTo>
                    <a:pt x="0" y="1171392"/>
                  </a:lnTo>
                  <a:lnTo>
                    <a:pt x="7620" y="1169971"/>
                  </a:lnTo>
                  <a:lnTo>
                    <a:pt x="7620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0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358640" y="4743622"/>
              <a:ext cx="8890" cy="1169035"/>
            </a:xfrm>
            <a:custGeom>
              <a:avLst/>
              <a:gdLst/>
              <a:ahLst/>
              <a:cxnLst/>
              <a:rect l="l" t="t" r="r" b="b"/>
              <a:pathLst>
                <a:path w="8889" h="1169035">
                  <a:moveTo>
                    <a:pt x="0" y="0"/>
                  </a:moveTo>
                  <a:lnTo>
                    <a:pt x="0" y="1168916"/>
                  </a:lnTo>
                  <a:lnTo>
                    <a:pt x="8889" y="1167259"/>
                  </a:lnTo>
                  <a:lnTo>
                    <a:pt x="8889" y="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0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366260" y="4745172"/>
              <a:ext cx="7620" cy="1166495"/>
            </a:xfrm>
            <a:custGeom>
              <a:avLst/>
              <a:gdLst/>
              <a:ahLst/>
              <a:cxnLst/>
              <a:rect l="l" t="t" r="r" b="b"/>
              <a:pathLst>
                <a:path w="7620" h="1166495">
                  <a:moveTo>
                    <a:pt x="0" y="0"/>
                  </a:moveTo>
                  <a:lnTo>
                    <a:pt x="0" y="1165946"/>
                  </a:lnTo>
                  <a:lnTo>
                    <a:pt x="7619" y="1164525"/>
                  </a:lnTo>
                  <a:lnTo>
                    <a:pt x="7619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373880" y="4746721"/>
              <a:ext cx="7620" cy="1163320"/>
            </a:xfrm>
            <a:custGeom>
              <a:avLst/>
              <a:gdLst/>
              <a:ahLst/>
              <a:cxnLst/>
              <a:rect l="l" t="t" r="r" b="b"/>
              <a:pathLst>
                <a:path w="7620" h="1163320">
                  <a:moveTo>
                    <a:pt x="0" y="0"/>
                  </a:moveTo>
                  <a:lnTo>
                    <a:pt x="0" y="1162975"/>
                  </a:lnTo>
                  <a:lnTo>
                    <a:pt x="7620" y="1161554"/>
                  </a:lnTo>
                  <a:lnTo>
                    <a:pt x="7620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380230" y="4748529"/>
              <a:ext cx="8890" cy="1159510"/>
            </a:xfrm>
            <a:custGeom>
              <a:avLst/>
              <a:gdLst/>
              <a:ahLst/>
              <a:cxnLst/>
              <a:rect l="l" t="t" r="r" b="b"/>
              <a:pathLst>
                <a:path w="8889" h="1159510">
                  <a:moveTo>
                    <a:pt x="8890" y="1270"/>
                  </a:moveTo>
                  <a:lnTo>
                    <a:pt x="5384" y="1270"/>
                  </a:lnTo>
                  <a:lnTo>
                    <a:pt x="538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58240"/>
                  </a:lnTo>
                  <a:lnTo>
                    <a:pt x="0" y="1159510"/>
                  </a:lnTo>
                  <a:lnTo>
                    <a:pt x="5397" y="1159510"/>
                  </a:lnTo>
                  <a:lnTo>
                    <a:pt x="5397" y="1158240"/>
                  </a:lnTo>
                  <a:lnTo>
                    <a:pt x="8890" y="1158240"/>
                  </a:lnTo>
                  <a:lnTo>
                    <a:pt x="8890" y="1270"/>
                  </a:lnTo>
                  <a:close/>
                </a:path>
              </a:pathLst>
            </a:custGeom>
            <a:solidFill>
              <a:srgbClr val="DE0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87850" y="4749658"/>
              <a:ext cx="7620" cy="1157605"/>
            </a:xfrm>
            <a:custGeom>
              <a:avLst/>
              <a:gdLst/>
              <a:ahLst/>
              <a:cxnLst/>
              <a:rect l="l" t="t" r="r" b="b"/>
              <a:pathLst>
                <a:path w="7620" h="1157604">
                  <a:moveTo>
                    <a:pt x="0" y="0"/>
                  </a:moveTo>
                  <a:lnTo>
                    <a:pt x="0" y="1157252"/>
                  </a:lnTo>
                  <a:lnTo>
                    <a:pt x="7620" y="1155558"/>
                  </a:lnTo>
                  <a:lnTo>
                    <a:pt x="7620" y="1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395470" y="4751352"/>
              <a:ext cx="7620" cy="1154430"/>
            </a:xfrm>
            <a:custGeom>
              <a:avLst/>
              <a:gdLst/>
              <a:ahLst/>
              <a:cxnLst/>
              <a:rect l="l" t="t" r="r" b="b"/>
              <a:pathLst>
                <a:path w="7620" h="1154429">
                  <a:moveTo>
                    <a:pt x="0" y="0"/>
                  </a:moveTo>
                  <a:lnTo>
                    <a:pt x="0" y="1153865"/>
                  </a:lnTo>
                  <a:lnTo>
                    <a:pt x="7619" y="1152172"/>
                  </a:lnTo>
                  <a:lnTo>
                    <a:pt x="7619" y="1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401820" y="4752763"/>
              <a:ext cx="8890" cy="1151255"/>
            </a:xfrm>
            <a:custGeom>
              <a:avLst/>
              <a:gdLst/>
              <a:ahLst/>
              <a:cxnLst/>
              <a:rect l="l" t="t" r="r" b="b"/>
              <a:pathLst>
                <a:path w="8889" h="1151254">
                  <a:moveTo>
                    <a:pt x="0" y="0"/>
                  </a:moveTo>
                  <a:lnTo>
                    <a:pt x="0" y="1151043"/>
                  </a:lnTo>
                  <a:lnTo>
                    <a:pt x="8889" y="1149067"/>
                  </a:lnTo>
                  <a:lnTo>
                    <a:pt x="8889" y="1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0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409440" y="4754456"/>
              <a:ext cx="7620" cy="1148080"/>
            </a:xfrm>
            <a:custGeom>
              <a:avLst/>
              <a:gdLst/>
              <a:ahLst/>
              <a:cxnLst/>
              <a:rect l="l" t="t" r="r" b="b"/>
              <a:pathLst>
                <a:path w="7620" h="1148079">
                  <a:moveTo>
                    <a:pt x="0" y="0"/>
                  </a:moveTo>
                  <a:lnTo>
                    <a:pt x="0" y="1147656"/>
                  </a:lnTo>
                  <a:lnTo>
                    <a:pt x="7620" y="1145963"/>
                  </a:lnTo>
                  <a:lnTo>
                    <a:pt x="7620" y="1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417060" y="4756150"/>
              <a:ext cx="7620" cy="1144270"/>
            </a:xfrm>
            <a:custGeom>
              <a:avLst/>
              <a:gdLst/>
              <a:ahLst/>
              <a:cxnLst/>
              <a:rect l="l" t="t" r="r" b="b"/>
              <a:pathLst>
                <a:path w="7620" h="1144270">
                  <a:moveTo>
                    <a:pt x="0" y="0"/>
                  </a:moveTo>
                  <a:lnTo>
                    <a:pt x="0" y="1144270"/>
                  </a:lnTo>
                  <a:lnTo>
                    <a:pt x="7619" y="1141831"/>
                  </a:lnTo>
                  <a:lnTo>
                    <a:pt x="7619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423410" y="4758181"/>
              <a:ext cx="8890" cy="1140460"/>
            </a:xfrm>
            <a:custGeom>
              <a:avLst/>
              <a:gdLst/>
              <a:ahLst/>
              <a:cxnLst/>
              <a:rect l="l" t="t" r="r" b="b"/>
              <a:pathLst>
                <a:path w="8889" h="1140460">
                  <a:moveTo>
                    <a:pt x="0" y="0"/>
                  </a:moveTo>
                  <a:lnTo>
                    <a:pt x="0" y="1140205"/>
                  </a:lnTo>
                  <a:lnTo>
                    <a:pt x="8889" y="1137361"/>
                  </a:lnTo>
                  <a:lnTo>
                    <a:pt x="8889" y="2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431030" y="4760620"/>
              <a:ext cx="7620" cy="1135380"/>
            </a:xfrm>
            <a:custGeom>
              <a:avLst/>
              <a:gdLst/>
              <a:ahLst/>
              <a:cxnLst/>
              <a:rect l="l" t="t" r="r" b="b"/>
              <a:pathLst>
                <a:path w="7620" h="1135379">
                  <a:moveTo>
                    <a:pt x="0" y="0"/>
                  </a:moveTo>
                  <a:lnTo>
                    <a:pt x="0" y="1135329"/>
                  </a:lnTo>
                  <a:lnTo>
                    <a:pt x="7620" y="1132890"/>
                  </a:lnTo>
                  <a:lnTo>
                    <a:pt x="7620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0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438650" y="4763058"/>
              <a:ext cx="7620" cy="1130935"/>
            </a:xfrm>
            <a:custGeom>
              <a:avLst/>
              <a:gdLst/>
              <a:ahLst/>
              <a:cxnLst/>
              <a:rect l="l" t="t" r="r" b="b"/>
              <a:pathLst>
                <a:path w="7620" h="1130935">
                  <a:moveTo>
                    <a:pt x="0" y="0"/>
                  </a:moveTo>
                  <a:lnTo>
                    <a:pt x="0" y="1130452"/>
                  </a:lnTo>
                  <a:lnTo>
                    <a:pt x="7620" y="1128014"/>
                  </a:lnTo>
                  <a:lnTo>
                    <a:pt x="7620" y="2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446270" y="4765039"/>
              <a:ext cx="7620" cy="1126490"/>
            </a:xfrm>
            <a:custGeom>
              <a:avLst/>
              <a:gdLst/>
              <a:ahLst/>
              <a:cxnLst/>
              <a:rect l="l" t="t" r="r" b="b"/>
              <a:pathLst>
                <a:path w="7620" h="1126489">
                  <a:moveTo>
                    <a:pt x="7607" y="1270"/>
                  </a:moveTo>
                  <a:lnTo>
                    <a:pt x="546" y="1270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25220"/>
                  </a:lnTo>
                  <a:lnTo>
                    <a:pt x="0" y="1126490"/>
                  </a:lnTo>
                  <a:lnTo>
                    <a:pt x="546" y="1126490"/>
                  </a:lnTo>
                  <a:lnTo>
                    <a:pt x="546" y="1125220"/>
                  </a:lnTo>
                  <a:lnTo>
                    <a:pt x="7607" y="1125220"/>
                  </a:lnTo>
                  <a:lnTo>
                    <a:pt x="7607" y="1270"/>
                  </a:lnTo>
                  <a:close/>
                </a:path>
              </a:pathLst>
            </a:custGeom>
            <a:solidFill>
              <a:srgbClr val="E80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452620" y="4767816"/>
              <a:ext cx="7620" cy="1121410"/>
            </a:xfrm>
            <a:custGeom>
              <a:avLst/>
              <a:gdLst/>
              <a:ahLst/>
              <a:cxnLst/>
              <a:rect l="l" t="t" r="r" b="b"/>
              <a:pathLst>
                <a:path w="7620" h="1121410">
                  <a:moveTo>
                    <a:pt x="0" y="0"/>
                  </a:moveTo>
                  <a:lnTo>
                    <a:pt x="0" y="1120952"/>
                  </a:lnTo>
                  <a:lnTo>
                    <a:pt x="7619" y="1117971"/>
                  </a:lnTo>
                  <a:lnTo>
                    <a:pt x="7619" y="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0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460240" y="4770828"/>
              <a:ext cx="7620" cy="1115060"/>
            </a:xfrm>
            <a:custGeom>
              <a:avLst/>
              <a:gdLst/>
              <a:ahLst/>
              <a:cxnLst/>
              <a:rect l="l" t="t" r="r" b="b"/>
              <a:pathLst>
                <a:path w="7620" h="1115060">
                  <a:moveTo>
                    <a:pt x="0" y="0"/>
                  </a:moveTo>
                  <a:lnTo>
                    <a:pt x="0" y="1114958"/>
                  </a:lnTo>
                  <a:lnTo>
                    <a:pt x="7620" y="1111976"/>
                  </a:lnTo>
                  <a:lnTo>
                    <a:pt x="7620" y="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0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467860" y="4773841"/>
              <a:ext cx="7620" cy="1109345"/>
            </a:xfrm>
            <a:custGeom>
              <a:avLst/>
              <a:gdLst/>
              <a:ahLst/>
              <a:cxnLst/>
              <a:rect l="l" t="t" r="r" b="b"/>
              <a:pathLst>
                <a:path w="7620" h="1109345">
                  <a:moveTo>
                    <a:pt x="0" y="0"/>
                  </a:moveTo>
                  <a:lnTo>
                    <a:pt x="0" y="1108964"/>
                  </a:lnTo>
                  <a:lnTo>
                    <a:pt x="7619" y="1105982"/>
                  </a:lnTo>
                  <a:lnTo>
                    <a:pt x="7619" y="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474210" y="4776469"/>
              <a:ext cx="7620" cy="1103630"/>
            </a:xfrm>
            <a:custGeom>
              <a:avLst/>
              <a:gdLst/>
              <a:ahLst/>
              <a:cxnLst/>
              <a:rect l="l" t="t" r="r" b="b"/>
              <a:pathLst>
                <a:path w="7620" h="1103629">
                  <a:moveTo>
                    <a:pt x="7620" y="2540"/>
                  </a:moveTo>
                  <a:lnTo>
                    <a:pt x="3505" y="2540"/>
                  </a:lnTo>
                  <a:lnTo>
                    <a:pt x="350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02360"/>
                  </a:lnTo>
                  <a:lnTo>
                    <a:pt x="0" y="1103630"/>
                  </a:lnTo>
                  <a:lnTo>
                    <a:pt x="2184" y="1103630"/>
                  </a:lnTo>
                  <a:lnTo>
                    <a:pt x="2184" y="1102360"/>
                  </a:lnTo>
                  <a:lnTo>
                    <a:pt x="7620" y="1102360"/>
                  </a:lnTo>
                  <a:lnTo>
                    <a:pt x="7620" y="2540"/>
                  </a:lnTo>
                  <a:close/>
                </a:path>
              </a:pathLst>
            </a:custGeom>
            <a:solidFill>
              <a:srgbClr val="EC0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481830" y="4779364"/>
              <a:ext cx="7620" cy="1097915"/>
            </a:xfrm>
            <a:custGeom>
              <a:avLst/>
              <a:gdLst/>
              <a:ahLst/>
              <a:cxnLst/>
              <a:rect l="l" t="t" r="r" b="b"/>
              <a:pathLst>
                <a:path w="7620" h="1097914">
                  <a:moveTo>
                    <a:pt x="0" y="0"/>
                  </a:moveTo>
                  <a:lnTo>
                    <a:pt x="0" y="1097751"/>
                  </a:lnTo>
                  <a:lnTo>
                    <a:pt x="7620" y="1094322"/>
                  </a:lnTo>
                  <a:lnTo>
                    <a:pt x="7620" y="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00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489450" y="4782376"/>
              <a:ext cx="7620" cy="1091565"/>
            </a:xfrm>
            <a:custGeom>
              <a:avLst/>
              <a:gdLst/>
              <a:ahLst/>
              <a:cxnLst/>
              <a:rect l="l" t="t" r="r" b="b"/>
              <a:pathLst>
                <a:path w="7620" h="1091564">
                  <a:moveTo>
                    <a:pt x="0" y="0"/>
                  </a:moveTo>
                  <a:lnTo>
                    <a:pt x="0" y="1091309"/>
                  </a:lnTo>
                  <a:lnTo>
                    <a:pt x="7620" y="1087880"/>
                  </a:lnTo>
                  <a:lnTo>
                    <a:pt x="7620" y="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0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495800" y="4784887"/>
              <a:ext cx="7620" cy="1086485"/>
            </a:xfrm>
            <a:custGeom>
              <a:avLst/>
              <a:gdLst/>
              <a:ahLst/>
              <a:cxnLst/>
              <a:rect l="l" t="t" r="r" b="b"/>
              <a:pathLst>
                <a:path w="7620" h="1086485">
                  <a:moveTo>
                    <a:pt x="0" y="0"/>
                  </a:moveTo>
                  <a:lnTo>
                    <a:pt x="0" y="1085941"/>
                  </a:lnTo>
                  <a:lnTo>
                    <a:pt x="7620" y="1082512"/>
                  </a:lnTo>
                  <a:lnTo>
                    <a:pt x="7620" y="3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503420" y="4787900"/>
              <a:ext cx="7620" cy="1079500"/>
            </a:xfrm>
            <a:custGeom>
              <a:avLst/>
              <a:gdLst/>
              <a:ahLst/>
              <a:cxnLst/>
              <a:rect l="l" t="t" r="r" b="b"/>
              <a:pathLst>
                <a:path w="7620" h="1079500">
                  <a:moveTo>
                    <a:pt x="0" y="0"/>
                  </a:moveTo>
                  <a:lnTo>
                    <a:pt x="0" y="1079500"/>
                  </a:lnTo>
                  <a:lnTo>
                    <a:pt x="7619" y="1075266"/>
                  </a:lnTo>
                  <a:lnTo>
                    <a:pt x="7619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511040" y="4792133"/>
              <a:ext cx="7620" cy="1071245"/>
            </a:xfrm>
            <a:custGeom>
              <a:avLst/>
              <a:gdLst/>
              <a:ahLst/>
              <a:cxnLst/>
              <a:rect l="l" t="t" r="r" b="b"/>
              <a:pathLst>
                <a:path w="7620" h="1071245">
                  <a:moveTo>
                    <a:pt x="0" y="0"/>
                  </a:moveTo>
                  <a:lnTo>
                    <a:pt x="0" y="1071033"/>
                  </a:lnTo>
                  <a:lnTo>
                    <a:pt x="7620" y="1066800"/>
                  </a:lnTo>
                  <a:lnTo>
                    <a:pt x="7620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0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517390" y="4795661"/>
              <a:ext cx="7620" cy="1064260"/>
            </a:xfrm>
            <a:custGeom>
              <a:avLst/>
              <a:gdLst/>
              <a:ahLst/>
              <a:cxnLst/>
              <a:rect l="l" t="t" r="r" b="b"/>
              <a:pathLst>
                <a:path w="7620" h="1064260">
                  <a:moveTo>
                    <a:pt x="0" y="0"/>
                  </a:moveTo>
                  <a:lnTo>
                    <a:pt x="0" y="1063977"/>
                  </a:lnTo>
                  <a:lnTo>
                    <a:pt x="7620" y="1059744"/>
                  </a:lnTo>
                  <a:lnTo>
                    <a:pt x="7620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0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525010" y="4799329"/>
              <a:ext cx="7620" cy="1056640"/>
            </a:xfrm>
            <a:custGeom>
              <a:avLst/>
              <a:gdLst/>
              <a:ahLst/>
              <a:cxnLst/>
              <a:rect l="l" t="t" r="r" b="b"/>
              <a:pathLst>
                <a:path w="7620" h="1056639">
                  <a:moveTo>
                    <a:pt x="7620" y="5080"/>
                  </a:moveTo>
                  <a:lnTo>
                    <a:pt x="4305" y="5080"/>
                  </a:lnTo>
                  <a:lnTo>
                    <a:pt x="4305" y="1270"/>
                  </a:lnTo>
                  <a:lnTo>
                    <a:pt x="114" y="1270"/>
                  </a:lnTo>
                  <a:lnTo>
                    <a:pt x="114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1051560"/>
                  </a:lnTo>
                  <a:lnTo>
                    <a:pt x="0" y="1055370"/>
                  </a:lnTo>
                  <a:lnTo>
                    <a:pt x="0" y="1056640"/>
                  </a:lnTo>
                  <a:lnTo>
                    <a:pt x="127" y="1056640"/>
                  </a:lnTo>
                  <a:lnTo>
                    <a:pt x="127" y="1055370"/>
                  </a:lnTo>
                  <a:lnTo>
                    <a:pt x="4318" y="1055370"/>
                  </a:lnTo>
                  <a:lnTo>
                    <a:pt x="4318" y="1051560"/>
                  </a:lnTo>
                  <a:lnTo>
                    <a:pt x="7620" y="1051560"/>
                  </a:lnTo>
                  <a:lnTo>
                    <a:pt x="7620" y="5080"/>
                  </a:lnTo>
                  <a:close/>
                </a:path>
              </a:pathLst>
            </a:custGeom>
            <a:solidFill>
              <a:srgbClr val="F40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532630" y="4804568"/>
              <a:ext cx="7620" cy="1046480"/>
            </a:xfrm>
            <a:custGeom>
              <a:avLst/>
              <a:gdLst/>
              <a:ahLst/>
              <a:cxnLst/>
              <a:rect l="l" t="t" r="r" b="b"/>
              <a:pathLst>
                <a:path w="7620" h="1046479">
                  <a:moveTo>
                    <a:pt x="0" y="0"/>
                  </a:moveTo>
                  <a:lnTo>
                    <a:pt x="0" y="1046162"/>
                  </a:lnTo>
                  <a:lnTo>
                    <a:pt x="7620" y="1041399"/>
                  </a:lnTo>
                  <a:lnTo>
                    <a:pt x="7620" y="4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538980" y="4808537"/>
              <a:ext cx="7620" cy="1038225"/>
            </a:xfrm>
            <a:custGeom>
              <a:avLst/>
              <a:gdLst/>
              <a:ahLst/>
              <a:cxnLst/>
              <a:rect l="l" t="t" r="r" b="b"/>
              <a:pathLst>
                <a:path w="7620" h="1038225">
                  <a:moveTo>
                    <a:pt x="0" y="0"/>
                  </a:moveTo>
                  <a:lnTo>
                    <a:pt x="0" y="1038225"/>
                  </a:lnTo>
                  <a:lnTo>
                    <a:pt x="7620" y="1033462"/>
                  </a:lnTo>
                  <a:lnTo>
                    <a:pt x="7620" y="4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546600" y="4813300"/>
              <a:ext cx="7620" cy="1028700"/>
            </a:xfrm>
            <a:custGeom>
              <a:avLst/>
              <a:gdLst/>
              <a:ahLst/>
              <a:cxnLst/>
              <a:rect l="l" t="t" r="r" b="b"/>
              <a:pathLst>
                <a:path w="7620" h="1028700">
                  <a:moveTo>
                    <a:pt x="0" y="0"/>
                  </a:moveTo>
                  <a:lnTo>
                    <a:pt x="0" y="1028700"/>
                  </a:lnTo>
                  <a:lnTo>
                    <a:pt x="7620" y="1021079"/>
                  </a:lnTo>
                  <a:lnTo>
                    <a:pt x="7620" y="8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0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554220" y="4821612"/>
              <a:ext cx="7620" cy="1012825"/>
            </a:xfrm>
            <a:custGeom>
              <a:avLst/>
              <a:gdLst/>
              <a:ahLst/>
              <a:cxnLst/>
              <a:rect l="l" t="t" r="r" b="b"/>
              <a:pathLst>
                <a:path w="7620" h="1012825">
                  <a:moveTo>
                    <a:pt x="0" y="0"/>
                  </a:moveTo>
                  <a:lnTo>
                    <a:pt x="0" y="1012767"/>
                  </a:lnTo>
                  <a:lnTo>
                    <a:pt x="6350" y="1006417"/>
                  </a:lnTo>
                  <a:lnTo>
                    <a:pt x="7619" y="1004893"/>
                  </a:lnTo>
                  <a:lnTo>
                    <a:pt x="7619" y="8451"/>
                  </a:lnTo>
                  <a:lnTo>
                    <a:pt x="6350" y="6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0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560570" y="4828540"/>
              <a:ext cx="7620" cy="999490"/>
            </a:xfrm>
            <a:custGeom>
              <a:avLst/>
              <a:gdLst/>
              <a:ahLst/>
              <a:cxnLst/>
              <a:rect l="l" t="t" r="r" b="b"/>
              <a:pathLst>
                <a:path w="7620" h="999489">
                  <a:moveTo>
                    <a:pt x="0" y="0"/>
                  </a:moveTo>
                  <a:lnTo>
                    <a:pt x="0" y="999490"/>
                  </a:lnTo>
                  <a:lnTo>
                    <a:pt x="6350" y="991870"/>
                  </a:lnTo>
                  <a:lnTo>
                    <a:pt x="7619" y="989965"/>
                  </a:lnTo>
                  <a:lnTo>
                    <a:pt x="7619" y="9207"/>
                  </a:lnTo>
                  <a:lnTo>
                    <a:pt x="6350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568190" y="4837747"/>
              <a:ext cx="7620" cy="981075"/>
            </a:xfrm>
            <a:custGeom>
              <a:avLst/>
              <a:gdLst/>
              <a:ahLst/>
              <a:cxnLst/>
              <a:rect l="l" t="t" r="r" b="b"/>
              <a:pathLst>
                <a:path w="7620" h="981075">
                  <a:moveTo>
                    <a:pt x="0" y="0"/>
                  </a:moveTo>
                  <a:lnTo>
                    <a:pt x="0" y="980757"/>
                  </a:lnTo>
                  <a:lnTo>
                    <a:pt x="3810" y="975042"/>
                  </a:lnTo>
                  <a:lnTo>
                    <a:pt x="7620" y="968692"/>
                  </a:lnTo>
                  <a:lnTo>
                    <a:pt x="7620" y="12382"/>
                  </a:lnTo>
                  <a:lnTo>
                    <a:pt x="3810" y="4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0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575810" y="4720590"/>
              <a:ext cx="7620" cy="1214120"/>
            </a:xfrm>
            <a:custGeom>
              <a:avLst/>
              <a:gdLst/>
              <a:ahLst/>
              <a:cxnLst/>
              <a:rect l="l" t="t" r="r" b="b"/>
              <a:pathLst>
                <a:path w="7620" h="1214120">
                  <a:moveTo>
                    <a:pt x="7619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39" y="137160"/>
                  </a:lnTo>
                  <a:lnTo>
                    <a:pt x="3810" y="143510"/>
                  </a:lnTo>
                  <a:lnTo>
                    <a:pt x="5079" y="152400"/>
                  </a:lnTo>
                  <a:lnTo>
                    <a:pt x="5079" y="1062990"/>
                  </a:lnTo>
                  <a:lnTo>
                    <a:pt x="3810" y="1069340"/>
                  </a:lnTo>
                  <a:lnTo>
                    <a:pt x="2539" y="1078230"/>
                  </a:lnTo>
                  <a:lnTo>
                    <a:pt x="0" y="1085850"/>
                  </a:lnTo>
                  <a:lnTo>
                    <a:pt x="0" y="1214120"/>
                  </a:lnTo>
                  <a:lnTo>
                    <a:pt x="7619" y="121412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B0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690620" y="4720590"/>
              <a:ext cx="890269" cy="1214120"/>
            </a:xfrm>
            <a:custGeom>
              <a:avLst/>
              <a:gdLst/>
              <a:ahLst/>
              <a:cxnLst/>
              <a:rect l="l" t="t" r="r" b="b"/>
              <a:pathLst>
                <a:path w="890270" h="1214120">
                  <a:moveTo>
                    <a:pt x="445769" y="0"/>
                  </a:moveTo>
                  <a:lnTo>
                    <a:pt x="380427" y="1660"/>
                  </a:lnTo>
                  <a:lnTo>
                    <a:pt x="317884" y="6480"/>
                  </a:lnTo>
                  <a:lnTo>
                    <a:pt x="258862" y="14220"/>
                  </a:lnTo>
                  <a:lnTo>
                    <a:pt x="204082" y="24640"/>
                  </a:lnTo>
                  <a:lnTo>
                    <a:pt x="154266" y="37498"/>
                  </a:lnTo>
                  <a:lnTo>
                    <a:pt x="110135" y="52555"/>
                  </a:lnTo>
                  <a:lnTo>
                    <a:pt x="72410" y="69570"/>
                  </a:lnTo>
                  <a:lnTo>
                    <a:pt x="19064" y="108512"/>
                  </a:lnTo>
                  <a:lnTo>
                    <a:pt x="0" y="152400"/>
                  </a:lnTo>
                  <a:lnTo>
                    <a:pt x="0" y="1061720"/>
                  </a:lnTo>
                  <a:lnTo>
                    <a:pt x="19064" y="1105144"/>
                  </a:lnTo>
                  <a:lnTo>
                    <a:pt x="72410" y="1143988"/>
                  </a:lnTo>
                  <a:lnTo>
                    <a:pt x="110135" y="1161049"/>
                  </a:lnTo>
                  <a:lnTo>
                    <a:pt x="154266" y="1176191"/>
                  </a:lnTo>
                  <a:lnTo>
                    <a:pt x="204082" y="1189158"/>
                  </a:lnTo>
                  <a:lnTo>
                    <a:pt x="258862" y="1199692"/>
                  </a:lnTo>
                  <a:lnTo>
                    <a:pt x="317884" y="1207536"/>
                  </a:lnTo>
                  <a:lnTo>
                    <a:pt x="380427" y="1212431"/>
                  </a:lnTo>
                  <a:lnTo>
                    <a:pt x="445769" y="1214120"/>
                  </a:lnTo>
                  <a:lnTo>
                    <a:pt x="510796" y="1212431"/>
                  </a:lnTo>
                  <a:lnTo>
                    <a:pt x="573081" y="1207536"/>
                  </a:lnTo>
                  <a:lnTo>
                    <a:pt x="631896" y="1199692"/>
                  </a:lnTo>
                  <a:lnTo>
                    <a:pt x="686514" y="1189158"/>
                  </a:lnTo>
                  <a:lnTo>
                    <a:pt x="736209" y="1176191"/>
                  </a:lnTo>
                  <a:lnTo>
                    <a:pt x="780254" y="1161049"/>
                  </a:lnTo>
                  <a:lnTo>
                    <a:pt x="817921" y="1143988"/>
                  </a:lnTo>
                  <a:lnTo>
                    <a:pt x="871213" y="1105144"/>
                  </a:lnTo>
                  <a:lnTo>
                    <a:pt x="890269" y="1061720"/>
                  </a:lnTo>
                  <a:lnTo>
                    <a:pt x="890269" y="152400"/>
                  </a:lnTo>
                  <a:lnTo>
                    <a:pt x="871213" y="108512"/>
                  </a:lnTo>
                  <a:lnTo>
                    <a:pt x="817921" y="69570"/>
                  </a:lnTo>
                  <a:lnTo>
                    <a:pt x="780254" y="52555"/>
                  </a:lnTo>
                  <a:lnTo>
                    <a:pt x="736209" y="37498"/>
                  </a:lnTo>
                  <a:lnTo>
                    <a:pt x="686514" y="24640"/>
                  </a:lnTo>
                  <a:lnTo>
                    <a:pt x="631896" y="14220"/>
                  </a:lnTo>
                  <a:lnTo>
                    <a:pt x="573081" y="6480"/>
                  </a:lnTo>
                  <a:lnTo>
                    <a:pt x="510796" y="1660"/>
                  </a:lnTo>
                  <a:lnTo>
                    <a:pt x="445769" y="0"/>
                  </a:lnTo>
                  <a:close/>
                </a:path>
                <a:path w="890270" h="121412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580890" y="5920513"/>
              <a:ext cx="0" cy="28575"/>
            </a:xfrm>
            <a:custGeom>
              <a:avLst/>
              <a:gdLst/>
              <a:ahLst/>
              <a:cxnLst/>
              <a:rect l="l" t="t" r="r" b="b"/>
              <a:pathLst>
                <a:path h="28575">
                  <a:moveTo>
                    <a:pt x="0" y="0"/>
                  </a:moveTo>
                  <a:lnTo>
                    <a:pt x="0" y="283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690620" y="4748530"/>
              <a:ext cx="196850" cy="2501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886200" y="4746498"/>
              <a:ext cx="11430" cy="254635"/>
            </a:xfrm>
            <a:custGeom>
              <a:avLst/>
              <a:gdLst/>
              <a:ahLst/>
              <a:cxnLst/>
              <a:rect l="l" t="t" r="r" b="b"/>
              <a:pathLst>
                <a:path w="11429" h="254635">
                  <a:moveTo>
                    <a:pt x="11429" y="0"/>
                  </a:moveTo>
                  <a:lnTo>
                    <a:pt x="1270" y="2031"/>
                  </a:lnTo>
                  <a:lnTo>
                    <a:pt x="0" y="2314"/>
                  </a:lnTo>
                  <a:lnTo>
                    <a:pt x="0" y="251892"/>
                  </a:lnTo>
                  <a:lnTo>
                    <a:pt x="1270" y="252221"/>
                  </a:lnTo>
                  <a:lnTo>
                    <a:pt x="11429" y="25408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D4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896360" y="4744212"/>
              <a:ext cx="12700" cy="259079"/>
            </a:xfrm>
            <a:custGeom>
              <a:avLst/>
              <a:gdLst/>
              <a:ahLst/>
              <a:cxnLst/>
              <a:rect l="l" t="t" r="r" b="b"/>
              <a:pathLst>
                <a:path w="12700" h="259079">
                  <a:moveTo>
                    <a:pt x="12700" y="0"/>
                  </a:moveTo>
                  <a:lnTo>
                    <a:pt x="0" y="2539"/>
                  </a:lnTo>
                  <a:lnTo>
                    <a:pt x="0" y="256137"/>
                  </a:lnTo>
                  <a:lnTo>
                    <a:pt x="12700" y="25846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E4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907790" y="4742180"/>
              <a:ext cx="11430" cy="262890"/>
            </a:xfrm>
            <a:custGeom>
              <a:avLst/>
              <a:gdLst/>
              <a:ahLst/>
              <a:cxnLst/>
              <a:rect l="l" t="t" r="r" b="b"/>
              <a:pathLst>
                <a:path w="11429" h="262889">
                  <a:moveTo>
                    <a:pt x="11430" y="0"/>
                  </a:moveTo>
                  <a:lnTo>
                    <a:pt x="0" y="2286"/>
                  </a:lnTo>
                  <a:lnTo>
                    <a:pt x="0" y="260265"/>
                  </a:lnTo>
                  <a:lnTo>
                    <a:pt x="11430" y="26236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F4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917950" y="4739894"/>
              <a:ext cx="12700" cy="267335"/>
            </a:xfrm>
            <a:custGeom>
              <a:avLst/>
              <a:gdLst/>
              <a:ahLst/>
              <a:cxnLst/>
              <a:rect l="l" t="t" r="r" b="b"/>
              <a:pathLst>
                <a:path w="12700" h="267335">
                  <a:moveTo>
                    <a:pt x="12700" y="0"/>
                  </a:moveTo>
                  <a:lnTo>
                    <a:pt x="0" y="2539"/>
                  </a:lnTo>
                  <a:lnTo>
                    <a:pt x="0" y="264413"/>
                  </a:lnTo>
                  <a:lnTo>
                    <a:pt x="12700" y="26674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04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929380" y="4737862"/>
              <a:ext cx="11430" cy="271145"/>
            </a:xfrm>
            <a:custGeom>
              <a:avLst/>
              <a:gdLst/>
              <a:ahLst/>
              <a:cxnLst/>
              <a:rect l="l" t="t" r="r" b="b"/>
              <a:pathLst>
                <a:path w="11429" h="271145">
                  <a:moveTo>
                    <a:pt x="11430" y="0"/>
                  </a:moveTo>
                  <a:lnTo>
                    <a:pt x="0" y="2286"/>
                  </a:lnTo>
                  <a:lnTo>
                    <a:pt x="0" y="268541"/>
                  </a:lnTo>
                  <a:lnTo>
                    <a:pt x="11430" y="27063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C14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940810" y="4735576"/>
              <a:ext cx="11430" cy="275590"/>
            </a:xfrm>
            <a:custGeom>
              <a:avLst/>
              <a:gdLst/>
              <a:ahLst/>
              <a:cxnLst/>
              <a:rect l="l" t="t" r="r" b="b"/>
              <a:pathLst>
                <a:path w="11429" h="275589">
                  <a:moveTo>
                    <a:pt x="11429" y="0"/>
                  </a:moveTo>
                  <a:lnTo>
                    <a:pt x="0" y="2286"/>
                  </a:lnTo>
                  <a:lnTo>
                    <a:pt x="0" y="272922"/>
                  </a:lnTo>
                  <a:lnTo>
                    <a:pt x="11429" y="275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4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950970" y="4733544"/>
              <a:ext cx="11430" cy="279400"/>
            </a:xfrm>
            <a:custGeom>
              <a:avLst/>
              <a:gdLst/>
              <a:ahLst/>
              <a:cxnLst/>
              <a:rect l="l" t="t" r="r" b="b"/>
              <a:pathLst>
                <a:path w="11429" h="279400">
                  <a:moveTo>
                    <a:pt x="11429" y="0"/>
                  </a:moveTo>
                  <a:lnTo>
                    <a:pt x="0" y="2285"/>
                  </a:lnTo>
                  <a:lnTo>
                    <a:pt x="0" y="276817"/>
                  </a:lnTo>
                  <a:lnTo>
                    <a:pt x="11429" y="2789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34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962400" y="4732019"/>
              <a:ext cx="11430" cy="281940"/>
            </a:xfrm>
            <a:custGeom>
              <a:avLst/>
              <a:gdLst/>
              <a:ahLst/>
              <a:cxnLst/>
              <a:rect l="l" t="t" r="r" b="b"/>
              <a:pathLst>
                <a:path w="11429" h="281939">
                  <a:moveTo>
                    <a:pt x="11430" y="0"/>
                  </a:moveTo>
                  <a:lnTo>
                    <a:pt x="7162" y="0"/>
                  </a:lnTo>
                  <a:lnTo>
                    <a:pt x="7162" y="1270"/>
                  </a:lnTo>
                  <a:lnTo>
                    <a:pt x="0" y="1270"/>
                  </a:lnTo>
                  <a:lnTo>
                    <a:pt x="0" y="280670"/>
                  </a:lnTo>
                  <a:lnTo>
                    <a:pt x="7162" y="280670"/>
                  </a:lnTo>
                  <a:lnTo>
                    <a:pt x="7162" y="281940"/>
                  </a:lnTo>
                  <a:lnTo>
                    <a:pt x="11430" y="281940"/>
                  </a:lnTo>
                  <a:lnTo>
                    <a:pt x="11430" y="280670"/>
                  </a:lnTo>
                  <a:lnTo>
                    <a:pt x="11430" y="127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C44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972560" y="4730964"/>
              <a:ext cx="12700" cy="284480"/>
            </a:xfrm>
            <a:custGeom>
              <a:avLst/>
              <a:gdLst/>
              <a:ahLst/>
              <a:cxnLst/>
              <a:rect l="l" t="t" r="r" b="b"/>
              <a:pathLst>
                <a:path w="12700" h="284479">
                  <a:moveTo>
                    <a:pt x="12700" y="0"/>
                  </a:moveTo>
                  <a:lnTo>
                    <a:pt x="0" y="1367"/>
                  </a:lnTo>
                  <a:lnTo>
                    <a:pt x="0" y="282682"/>
                  </a:lnTo>
                  <a:lnTo>
                    <a:pt x="12700" y="28405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54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983990" y="4729870"/>
              <a:ext cx="11430" cy="286385"/>
            </a:xfrm>
            <a:custGeom>
              <a:avLst/>
              <a:gdLst/>
              <a:ahLst/>
              <a:cxnLst/>
              <a:rect l="l" t="t" r="r" b="b"/>
              <a:pathLst>
                <a:path w="11429" h="286385">
                  <a:moveTo>
                    <a:pt x="11430" y="0"/>
                  </a:moveTo>
                  <a:lnTo>
                    <a:pt x="0" y="1230"/>
                  </a:lnTo>
                  <a:lnTo>
                    <a:pt x="0" y="285007"/>
                  </a:lnTo>
                  <a:lnTo>
                    <a:pt x="11430" y="28623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C6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994150" y="4728639"/>
              <a:ext cx="12700" cy="288925"/>
            </a:xfrm>
            <a:custGeom>
              <a:avLst/>
              <a:gdLst/>
              <a:ahLst/>
              <a:cxnLst/>
              <a:rect l="l" t="t" r="r" b="b"/>
              <a:pathLst>
                <a:path w="12700" h="288925">
                  <a:moveTo>
                    <a:pt x="12700" y="0"/>
                  </a:moveTo>
                  <a:lnTo>
                    <a:pt x="0" y="1367"/>
                  </a:lnTo>
                  <a:lnTo>
                    <a:pt x="0" y="287332"/>
                  </a:lnTo>
                  <a:lnTo>
                    <a:pt x="12700" y="28870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74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005580" y="4727545"/>
              <a:ext cx="11430" cy="291465"/>
            </a:xfrm>
            <a:custGeom>
              <a:avLst/>
              <a:gdLst/>
              <a:ahLst/>
              <a:cxnLst/>
              <a:rect l="l" t="t" r="r" b="b"/>
              <a:pathLst>
                <a:path w="11429" h="291464">
                  <a:moveTo>
                    <a:pt x="11430" y="0"/>
                  </a:moveTo>
                  <a:lnTo>
                    <a:pt x="0" y="1230"/>
                  </a:lnTo>
                  <a:lnTo>
                    <a:pt x="0" y="289657"/>
                  </a:lnTo>
                  <a:lnTo>
                    <a:pt x="11430" y="290888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C84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015740" y="4726314"/>
              <a:ext cx="12700" cy="293370"/>
            </a:xfrm>
            <a:custGeom>
              <a:avLst/>
              <a:gdLst/>
              <a:ahLst/>
              <a:cxnLst/>
              <a:rect l="l" t="t" r="r" b="b"/>
              <a:pathLst>
                <a:path w="12700" h="293370">
                  <a:moveTo>
                    <a:pt x="12700" y="0"/>
                  </a:moveTo>
                  <a:lnTo>
                    <a:pt x="0" y="1367"/>
                  </a:lnTo>
                  <a:lnTo>
                    <a:pt x="0" y="291982"/>
                  </a:lnTo>
                  <a:lnTo>
                    <a:pt x="12700" y="29335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94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027170" y="4725220"/>
              <a:ext cx="11430" cy="295910"/>
            </a:xfrm>
            <a:custGeom>
              <a:avLst/>
              <a:gdLst/>
              <a:ahLst/>
              <a:cxnLst/>
              <a:rect l="l" t="t" r="r" b="b"/>
              <a:pathLst>
                <a:path w="11429" h="295910">
                  <a:moveTo>
                    <a:pt x="11429" y="0"/>
                  </a:moveTo>
                  <a:lnTo>
                    <a:pt x="0" y="1230"/>
                  </a:lnTo>
                  <a:lnTo>
                    <a:pt x="0" y="294307"/>
                  </a:lnTo>
                  <a:lnTo>
                    <a:pt x="11429" y="29553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5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038600" y="4724400"/>
              <a:ext cx="11430" cy="297180"/>
            </a:xfrm>
            <a:custGeom>
              <a:avLst/>
              <a:gdLst/>
              <a:ahLst/>
              <a:cxnLst/>
              <a:rect l="l" t="t" r="r" b="b"/>
              <a:pathLst>
                <a:path w="11429" h="297179">
                  <a:moveTo>
                    <a:pt x="0" y="297180"/>
                  </a:moveTo>
                  <a:lnTo>
                    <a:pt x="11429" y="297180"/>
                  </a:lnTo>
                  <a:lnTo>
                    <a:pt x="11429" y="0"/>
                  </a:lnTo>
                  <a:lnTo>
                    <a:pt x="0" y="0"/>
                  </a:lnTo>
                  <a:lnTo>
                    <a:pt x="0" y="297180"/>
                  </a:lnTo>
                  <a:close/>
                </a:path>
              </a:pathLst>
            </a:custGeom>
            <a:solidFill>
              <a:srgbClr val="CC5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048760" y="4724000"/>
              <a:ext cx="11430" cy="298450"/>
            </a:xfrm>
            <a:custGeom>
              <a:avLst/>
              <a:gdLst/>
              <a:ahLst/>
              <a:cxnLst/>
              <a:rect l="l" t="t" r="r" b="b"/>
              <a:pathLst>
                <a:path w="11429" h="298450">
                  <a:moveTo>
                    <a:pt x="11429" y="0"/>
                  </a:moveTo>
                  <a:lnTo>
                    <a:pt x="0" y="326"/>
                  </a:lnTo>
                  <a:lnTo>
                    <a:pt x="0" y="297688"/>
                  </a:lnTo>
                  <a:lnTo>
                    <a:pt x="11429" y="2981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C5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060190" y="4723674"/>
              <a:ext cx="11430" cy="299085"/>
            </a:xfrm>
            <a:custGeom>
              <a:avLst/>
              <a:gdLst/>
              <a:ahLst/>
              <a:cxnLst/>
              <a:rect l="l" t="t" r="r" b="b"/>
              <a:pathLst>
                <a:path w="11429" h="299085">
                  <a:moveTo>
                    <a:pt x="11430" y="0"/>
                  </a:moveTo>
                  <a:lnTo>
                    <a:pt x="0" y="326"/>
                  </a:lnTo>
                  <a:lnTo>
                    <a:pt x="0" y="298504"/>
                  </a:lnTo>
                  <a:lnTo>
                    <a:pt x="11430" y="298994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CD5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070350" y="4723347"/>
              <a:ext cx="12700" cy="300355"/>
            </a:xfrm>
            <a:custGeom>
              <a:avLst/>
              <a:gdLst/>
              <a:ahLst/>
              <a:cxnLst/>
              <a:rect l="l" t="t" r="r" b="b"/>
              <a:pathLst>
                <a:path w="12700" h="300354">
                  <a:moveTo>
                    <a:pt x="12700" y="0"/>
                  </a:moveTo>
                  <a:lnTo>
                    <a:pt x="0" y="362"/>
                  </a:lnTo>
                  <a:lnTo>
                    <a:pt x="0" y="299266"/>
                  </a:lnTo>
                  <a:lnTo>
                    <a:pt x="12700" y="299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E5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081780" y="4723057"/>
              <a:ext cx="11430" cy="300990"/>
            </a:xfrm>
            <a:custGeom>
              <a:avLst/>
              <a:gdLst/>
              <a:ahLst/>
              <a:cxnLst/>
              <a:rect l="l" t="t" r="r" b="b"/>
              <a:pathLst>
                <a:path w="11429" h="300989">
                  <a:moveTo>
                    <a:pt x="11430" y="0"/>
                  </a:moveTo>
                  <a:lnTo>
                    <a:pt x="0" y="326"/>
                  </a:lnTo>
                  <a:lnTo>
                    <a:pt x="0" y="300046"/>
                  </a:lnTo>
                  <a:lnTo>
                    <a:pt x="11430" y="300536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CF5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4091940" y="4722730"/>
              <a:ext cx="12700" cy="301625"/>
            </a:xfrm>
            <a:custGeom>
              <a:avLst/>
              <a:gdLst/>
              <a:ahLst/>
              <a:cxnLst/>
              <a:rect l="l" t="t" r="r" b="b"/>
              <a:pathLst>
                <a:path w="12700" h="301625">
                  <a:moveTo>
                    <a:pt x="12700" y="0"/>
                  </a:moveTo>
                  <a:lnTo>
                    <a:pt x="0" y="362"/>
                  </a:lnTo>
                  <a:lnTo>
                    <a:pt x="0" y="300808"/>
                  </a:lnTo>
                  <a:lnTo>
                    <a:pt x="12700" y="30135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D05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103370" y="4722404"/>
              <a:ext cx="12700" cy="302260"/>
            </a:xfrm>
            <a:custGeom>
              <a:avLst/>
              <a:gdLst/>
              <a:ahLst/>
              <a:cxnLst/>
              <a:rect l="l" t="t" r="r" b="b"/>
              <a:pathLst>
                <a:path w="12700" h="302260">
                  <a:moveTo>
                    <a:pt x="12700" y="0"/>
                  </a:moveTo>
                  <a:lnTo>
                    <a:pt x="0" y="362"/>
                  </a:lnTo>
                  <a:lnTo>
                    <a:pt x="0" y="301624"/>
                  </a:lnTo>
                  <a:lnTo>
                    <a:pt x="12700" y="3021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D15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114800" y="4722113"/>
              <a:ext cx="11430" cy="302895"/>
            </a:xfrm>
            <a:custGeom>
              <a:avLst/>
              <a:gdLst/>
              <a:ahLst/>
              <a:cxnLst/>
              <a:rect l="l" t="t" r="r" b="b"/>
              <a:pathLst>
                <a:path w="11429" h="302895">
                  <a:moveTo>
                    <a:pt x="11429" y="0"/>
                  </a:moveTo>
                  <a:lnTo>
                    <a:pt x="0" y="326"/>
                  </a:lnTo>
                  <a:lnTo>
                    <a:pt x="0" y="302405"/>
                  </a:lnTo>
                  <a:lnTo>
                    <a:pt x="11429" y="30289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25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4124960" y="4721859"/>
              <a:ext cx="12700" cy="303530"/>
            </a:xfrm>
            <a:custGeom>
              <a:avLst/>
              <a:gdLst/>
              <a:ahLst/>
              <a:cxnLst/>
              <a:rect l="l" t="t" r="r" b="b"/>
              <a:pathLst>
                <a:path w="12700" h="303529">
                  <a:moveTo>
                    <a:pt x="10160" y="0"/>
                  </a:moveTo>
                  <a:lnTo>
                    <a:pt x="0" y="290"/>
                  </a:lnTo>
                  <a:lnTo>
                    <a:pt x="0" y="303094"/>
                  </a:lnTo>
                  <a:lnTo>
                    <a:pt x="10160" y="303529"/>
                  </a:lnTo>
                  <a:lnTo>
                    <a:pt x="12700" y="303421"/>
                  </a:lnTo>
                  <a:lnTo>
                    <a:pt x="12700" y="72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D35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4136390" y="4721896"/>
              <a:ext cx="11430" cy="303530"/>
            </a:xfrm>
            <a:custGeom>
              <a:avLst/>
              <a:gdLst/>
              <a:ahLst/>
              <a:cxnLst/>
              <a:rect l="l" t="t" r="r" b="b"/>
              <a:pathLst>
                <a:path w="11429" h="303529">
                  <a:moveTo>
                    <a:pt x="0" y="0"/>
                  </a:moveTo>
                  <a:lnTo>
                    <a:pt x="0" y="303439"/>
                  </a:lnTo>
                  <a:lnTo>
                    <a:pt x="11430" y="302949"/>
                  </a:lnTo>
                  <a:lnTo>
                    <a:pt x="11430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4146550" y="4722186"/>
              <a:ext cx="12700" cy="302895"/>
            </a:xfrm>
            <a:custGeom>
              <a:avLst/>
              <a:gdLst/>
              <a:ahLst/>
              <a:cxnLst/>
              <a:rect l="l" t="t" r="r" b="b"/>
              <a:pathLst>
                <a:path w="12700" h="302895">
                  <a:moveTo>
                    <a:pt x="0" y="0"/>
                  </a:moveTo>
                  <a:lnTo>
                    <a:pt x="0" y="302713"/>
                  </a:lnTo>
                  <a:lnTo>
                    <a:pt x="12700" y="302169"/>
                  </a:lnTo>
                  <a:lnTo>
                    <a:pt x="1270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157980" y="4722513"/>
              <a:ext cx="11430" cy="302260"/>
            </a:xfrm>
            <a:custGeom>
              <a:avLst/>
              <a:gdLst/>
              <a:ahLst/>
              <a:cxnLst/>
              <a:rect l="l" t="t" r="r" b="b"/>
              <a:pathLst>
                <a:path w="11429" h="302260">
                  <a:moveTo>
                    <a:pt x="0" y="0"/>
                  </a:moveTo>
                  <a:lnTo>
                    <a:pt x="0" y="301897"/>
                  </a:lnTo>
                  <a:lnTo>
                    <a:pt x="11430" y="301407"/>
                  </a:lnTo>
                  <a:lnTo>
                    <a:pt x="11430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5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169410" y="4722839"/>
              <a:ext cx="11430" cy="301625"/>
            </a:xfrm>
            <a:custGeom>
              <a:avLst/>
              <a:gdLst/>
              <a:ahLst/>
              <a:cxnLst/>
              <a:rect l="l" t="t" r="r" b="b"/>
              <a:pathLst>
                <a:path w="11429" h="301625">
                  <a:moveTo>
                    <a:pt x="0" y="0"/>
                  </a:moveTo>
                  <a:lnTo>
                    <a:pt x="0" y="301080"/>
                  </a:lnTo>
                  <a:lnTo>
                    <a:pt x="11429" y="300590"/>
                  </a:lnTo>
                  <a:lnTo>
                    <a:pt x="1142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5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179570" y="4723130"/>
              <a:ext cx="11430" cy="300355"/>
            </a:xfrm>
            <a:custGeom>
              <a:avLst/>
              <a:gdLst/>
              <a:ahLst/>
              <a:cxnLst/>
              <a:rect l="l" t="t" r="r" b="b"/>
              <a:pathLst>
                <a:path w="11429" h="300354">
                  <a:moveTo>
                    <a:pt x="0" y="0"/>
                  </a:moveTo>
                  <a:lnTo>
                    <a:pt x="0" y="300355"/>
                  </a:lnTo>
                  <a:lnTo>
                    <a:pt x="11429" y="299865"/>
                  </a:lnTo>
                  <a:lnTo>
                    <a:pt x="1142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191000" y="4723456"/>
              <a:ext cx="11430" cy="299720"/>
            </a:xfrm>
            <a:custGeom>
              <a:avLst/>
              <a:gdLst/>
              <a:ahLst/>
              <a:cxnLst/>
              <a:rect l="l" t="t" r="r" b="b"/>
              <a:pathLst>
                <a:path w="11429" h="299720">
                  <a:moveTo>
                    <a:pt x="0" y="0"/>
                  </a:moveTo>
                  <a:lnTo>
                    <a:pt x="0" y="299538"/>
                  </a:lnTo>
                  <a:lnTo>
                    <a:pt x="11429" y="299048"/>
                  </a:lnTo>
                  <a:lnTo>
                    <a:pt x="11429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5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201160" y="4723746"/>
              <a:ext cx="12700" cy="299085"/>
            </a:xfrm>
            <a:custGeom>
              <a:avLst/>
              <a:gdLst/>
              <a:ahLst/>
              <a:cxnLst/>
              <a:rect l="l" t="t" r="r" b="b"/>
              <a:pathLst>
                <a:path w="12700" h="299085">
                  <a:moveTo>
                    <a:pt x="0" y="0"/>
                  </a:moveTo>
                  <a:lnTo>
                    <a:pt x="0" y="298812"/>
                  </a:lnTo>
                  <a:lnTo>
                    <a:pt x="12700" y="298268"/>
                  </a:lnTo>
                  <a:lnTo>
                    <a:pt x="12700" y="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5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212590" y="4724073"/>
              <a:ext cx="11430" cy="298450"/>
            </a:xfrm>
            <a:custGeom>
              <a:avLst/>
              <a:gdLst/>
              <a:ahLst/>
              <a:cxnLst/>
              <a:rect l="l" t="t" r="r" b="b"/>
              <a:pathLst>
                <a:path w="11429" h="298450">
                  <a:moveTo>
                    <a:pt x="0" y="0"/>
                  </a:moveTo>
                  <a:lnTo>
                    <a:pt x="0" y="297996"/>
                  </a:lnTo>
                  <a:lnTo>
                    <a:pt x="11430" y="297506"/>
                  </a:lnTo>
                  <a:lnTo>
                    <a:pt x="11430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5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222750" y="4724399"/>
              <a:ext cx="12700" cy="297180"/>
            </a:xfrm>
            <a:custGeom>
              <a:avLst/>
              <a:gdLst/>
              <a:ahLst/>
              <a:cxnLst/>
              <a:rect l="l" t="t" r="r" b="b"/>
              <a:pathLst>
                <a:path w="12700" h="297179">
                  <a:moveTo>
                    <a:pt x="12700" y="1270"/>
                  </a:moveTo>
                  <a:lnTo>
                    <a:pt x="7251" y="1270"/>
                  </a:lnTo>
                  <a:lnTo>
                    <a:pt x="725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95910"/>
                  </a:lnTo>
                  <a:lnTo>
                    <a:pt x="0" y="297180"/>
                  </a:lnTo>
                  <a:lnTo>
                    <a:pt x="7251" y="297180"/>
                  </a:lnTo>
                  <a:lnTo>
                    <a:pt x="7251" y="295910"/>
                  </a:lnTo>
                  <a:lnTo>
                    <a:pt x="12700" y="295910"/>
                  </a:lnTo>
                  <a:lnTo>
                    <a:pt x="12700" y="1270"/>
                  </a:lnTo>
                  <a:close/>
                </a:path>
              </a:pathLst>
            </a:custGeom>
            <a:solidFill>
              <a:srgbClr val="DC5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4234180" y="4725477"/>
              <a:ext cx="11430" cy="295275"/>
            </a:xfrm>
            <a:custGeom>
              <a:avLst/>
              <a:gdLst/>
              <a:ahLst/>
              <a:cxnLst/>
              <a:rect l="l" t="t" r="r" b="b"/>
              <a:pathLst>
                <a:path w="11429" h="295275">
                  <a:moveTo>
                    <a:pt x="0" y="0"/>
                  </a:moveTo>
                  <a:lnTo>
                    <a:pt x="0" y="295024"/>
                  </a:lnTo>
                  <a:lnTo>
                    <a:pt x="11430" y="293812"/>
                  </a:lnTo>
                  <a:lnTo>
                    <a:pt x="11430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5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4244340" y="4726555"/>
              <a:ext cx="12700" cy="293370"/>
            </a:xfrm>
            <a:custGeom>
              <a:avLst/>
              <a:gdLst/>
              <a:ahLst/>
              <a:cxnLst/>
              <a:rect l="l" t="t" r="r" b="b"/>
              <a:pathLst>
                <a:path w="12700" h="293370">
                  <a:moveTo>
                    <a:pt x="0" y="0"/>
                  </a:moveTo>
                  <a:lnTo>
                    <a:pt x="0" y="292869"/>
                  </a:lnTo>
                  <a:lnTo>
                    <a:pt x="12700" y="291522"/>
                  </a:lnTo>
                  <a:lnTo>
                    <a:pt x="12700" y="1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5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4255770" y="4727767"/>
              <a:ext cx="11430" cy="290830"/>
            </a:xfrm>
            <a:custGeom>
              <a:avLst/>
              <a:gdLst/>
              <a:ahLst/>
              <a:cxnLst/>
              <a:rect l="l" t="t" r="r" b="b"/>
              <a:pathLst>
                <a:path w="11429" h="290829">
                  <a:moveTo>
                    <a:pt x="0" y="0"/>
                  </a:moveTo>
                  <a:lnTo>
                    <a:pt x="0" y="290445"/>
                  </a:lnTo>
                  <a:lnTo>
                    <a:pt x="11429" y="289232"/>
                  </a:lnTo>
                  <a:lnTo>
                    <a:pt x="11429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4267200" y="4728979"/>
              <a:ext cx="11430" cy="288290"/>
            </a:xfrm>
            <a:custGeom>
              <a:avLst/>
              <a:gdLst/>
              <a:ahLst/>
              <a:cxnLst/>
              <a:rect l="l" t="t" r="r" b="b"/>
              <a:pathLst>
                <a:path w="11429" h="288289">
                  <a:moveTo>
                    <a:pt x="0" y="0"/>
                  </a:moveTo>
                  <a:lnTo>
                    <a:pt x="0" y="288020"/>
                  </a:lnTo>
                  <a:lnTo>
                    <a:pt x="11429" y="286808"/>
                  </a:lnTo>
                  <a:lnTo>
                    <a:pt x="11429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5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4277360" y="4730057"/>
              <a:ext cx="11430" cy="286385"/>
            </a:xfrm>
            <a:custGeom>
              <a:avLst/>
              <a:gdLst/>
              <a:ahLst/>
              <a:cxnLst/>
              <a:rect l="l" t="t" r="r" b="b"/>
              <a:pathLst>
                <a:path w="11429" h="286385">
                  <a:moveTo>
                    <a:pt x="0" y="0"/>
                  </a:moveTo>
                  <a:lnTo>
                    <a:pt x="0" y="285865"/>
                  </a:lnTo>
                  <a:lnTo>
                    <a:pt x="11429" y="284653"/>
                  </a:lnTo>
                  <a:lnTo>
                    <a:pt x="11429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5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288790" y="4731269"/>
              <a:ext cx="11430" cy="283845"/>
            </a:xfrm>
            <a:custGeom>
              <a:avLst/>
              <a:gdLst/>
              <a:ahLst/>
              <a:cxnLst/>
              <a:rect l="l" t="t" r="r" b="b"/>
              <a:pathLst>
                <a:path w="11429" h="283845">
                  <a:moveTo>
                    <a:pt x="0" y="0"/>
                  </a:moveTo>
                  <a:lnTo>
                    <a:pt x="0" y="283440"/>
                  </a:lnTo>
                  <a:lnTo>
                    <a:pt x="11430" y="282228"/>
                  </a:lnTo>
                  <a:lnTo>
                    <a:pt x="11430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298950" y="4732019"/>
              <a:ext cx="12700" cy="281940"/>
            </a:xfrm>
            <a:custGeom>
              <a:avLst/>
              <a:gdLst/>
              <a:ahLst/>
              <a:cxnLst/>
              <a:rect l="l" t="t" r="r" b="b"/>
              <a:pathLst>
                <a:path w="12700" h="281939">
                  <a:moveTo>
                    <a:pt x="12700" y="1270"/>
                  </a:moveTo>
                  <a:lnTo>
                    <a:pt x="2895" y="1270"/>
                  </a:lnTo>
                  <a:lnTo>
                    <a:pt x="28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80670"/>
                  </a:lnTo>
                  <a:lnTo>
                    <a:pt x="0" y="281940"/>
                  </a:lnTo>
                  <a:lnTo>
                    <a:pt x="2895" y="281940"/>
                  </a:lnTo>
                  <a:lnTo>
                    <a:pt x="2895" y="280670"/>
                  </a:lnTo>
                  <a:lnTo>
                    <a:pt x="12700" y="280670"/>
                  </a:lnTo>
                  <a:lnTo>
                    <a:pt x="12700" y="1270"/>
                  </a:lnTo>
                  <a:close/>
                </a:path>
              </a:pathLst>
            </a:custGeom>
            <a:solidFill>
              <a:srgbClr val="E35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310380" y="4733806"/>
              <a:ext cx="11430" cy="278765"/>
            </a:xfrm>
            <a:custGeom>
              <a:avLst/>
              <a:gdLst/>
              <a:ahLst/>
              <a:cxnLst/>
              <a:rect l="l" t="t" r="r" b="b"/>
              <a:pathLst>
                <a:path w="11429" h="278764">
                  <a:moveTo>
                    <a:pt x="0" y="0"/>
                  </a:moveTo>
                  <a:lnTo>
                    <a:pt x="0" y="278409"/>
                  </a:lnTo>
                  <a:lnTo>
                    <a:pt x="11430" y="276278"/>
                  </a:lnTo>
                  <a:lnTo>
                    <a:pt x="11430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5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4320540" y="4735873"/>
              <a:ext cx="12700" cy="274955"/>
            </a:xfrm>
            <a:custGeom>
              <a:avLst/>
              <a:gdLst/>
              <a:ahLst/>
              <a:cxnLst/>
              <a:rect l="l" t="t" r="r" b="b"/>
              <a:pathLst>
                <a:path w="12700" h="274954">
                  <a:moveTo>
                    <a:pt x="0" y="0"/>
                  </a:moveTo>
                  <a:lnTo>
                    <a:pt x="0" y="274449"/>
                  </a:lnTo>
                  <a:lnTo>
                    <a:pt x="12700" y="272081"/>
                  </a:lnTo>
                  <a:lnTo>
                    <a:pt x="12700" y="2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5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4331970" y="4738197"/>
              <a:ext cx="11430" cy="270510"/>
            </a:xfrm>
            <a:custGeom>
              <a:avLst/>
              <a:gdLst/>
              <a:ahLst/>
              <a:cxnLst/>
              <a:rect l="l" t="t" r="r" b="b"/>
              <a:pathLst>
                <a:path w="11429" h="270510">
                  <a:moveTo>
                    <a:pt x="0" y="0"/>
                  </a:moveTo>
                  <a:lnTo>
                    <a:pt x="0" y="269993"/>
                  </a:lnTo>
                  <a:lnTo>
                    <a:pt x="11429" y="267862"/>
                  </a:lnTo>
                  <a:lnTo>
                    <a:pt x="11429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5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4342130" y="4740264"/>
              <a:ext cx="12700" cy="266065"/>
            </a:xfrm>
            <a:custGeom>
              <a:avLst/>
              <a:gdLst/>
              <a:ahLst/>
              <a:cxnLst/>
              <a:rect l="l" t="t" r="r" b="b"/>
              <a:pathLst>
                <a:path w="12700" h="266064">
                  <a:moveTo>
                    <a:pt x="0" y="0"/>
                  </a:moveTo>
                  <a:lnTo>
                    <a:pt x="0" y="266032"/>
                  </a:lnTo>
                  <a:lnTo>
                    <a:pt x="12700" y="263664"/>
                  </a:lnTo>
                  <a:lnTo>
                    <a:pt x="12700" y="2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4353560" y="4742589"/>
              <a:ext cx="12700" cy="261620"/>
            </a:xfrm>
            <a:custGeom>
              <a:avLst/>
              <a:gdLst/>
              <a:ahLst/>
              <a:cxnLst/>
              <a:rect l="l" t="t" r="r" b="b"/>
              <a:pathLst>
                <a:path w="12700" h="261620">
                  <a:moveTo>
                    <a:pt x="0" y="0"/>
                  </a:moveTo>
                  <a:lnTo>
                    <a:pt x="0" y="261576"/>
                  </a:lnTo>
                  <a:lnTo>
                    <a:pt x="12700" y="259209"/>
                  </a:lnTo>
                  <a:lnTo>
                    <a:pt x="12700" y="2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4364990" y="4744913"/>
              <a:ext cx="11430" cy="257175"/>
            </a:xfrm>
            <a:custGeom>
              <a:avLst/>
              <a:gdLst/>
              <a:ahLst/>
              <a:cxnLst/>
              <a:rect l="l" t="t" r="r" b="b"/>
              <a:pathLst>
                <a:path w="11429" h="257175">
                  <a:moveTo>
                    <a:pt x="0" y="0"/>
                  </a:moveTo>
                  <a:lnTo>
                    <a:pt x="0" y="257121"/>
                  </a:lnTo>
                  <a:lnTo>
                    <a:pt x="11430" y="254990"/>
                  </a:lnTo>
                  <a:lnTo>
                    <a:pt x="11430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5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4375150" y="4746980"/>
              <a:ext cx="205739" cy="253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690620" y="4292600"/>
              <a:ext cx="1457960" cy="731520"/>
            </a:xfrm>
            <a:custGeom>
              <a:avLst/>
              <a:gdLst/>
              <a:ahLst/>
              <a:cxnLst/>
              <a:rect l="l" t="t" r="r" b="b"/>
              <a:pathLst>
                <a:path w="1457960" h="731520">
                  <a:moveTo>
                    <a:pt x="445769" y="427989"/>
                  </a:moveTo>
                  <a:lnTo>
                    <a:pt x="380427" y="429650"/>
                  </a:lnTo>
                  <a:lnTo>
                    <a:pt x="317884" y="434470"/>
                  </a:lnTo>
                  <a:lnTo>
                    <a:pt x="258862" y="442210"/>
                  </a:lnTo>
                  <a:lnTo>
                    <a:pt x="204082" y="452630"/>
                  </a:lnTo>
                  <a:lnTo>
                    <a:pt x="154266" y="465488"/>
                  </a:lnTo>
                  <a:lnTo>
                    <a:pt x="110135" y="480545"/>
                  </a:lnTo>
                  <a:lnTo>
                    <a:pt x="72410" y="497560"/>
                  </a:lnTo>
                  <a:lnTo>
                    <a:pt x="19064" y="536502"/>
                  </a:lnTo>
                  <a:lnTo>
                    <a:pt x="0" y="580389"/>
                  </a:lnTo>
                  <a:lnTo>
                    <a:pt x="4886" y="602516"/>
                  </a:lnTo>
                  <a:lnTo>
                    <a:pt x="41812" y="643705"/>
                  </a:lnTo>
                  <a:lnTo>
                    <a:pt x="110135" y="679170"/>
                  </a:lnTo>
                  <a:lnTo>
                    <a:pt x="154266" y="694140"/>
                  </a:lnTo>
                  <a:lnTo>
                    <a:pt x="204082" y="706940"/>
                  </a:lnTo>
                  <a:lnTo>
                    <a:pt x="258862" y="717324"/>
                  </a:lnTo>
                  <a:lnTo>
                    <a:pt x="317884" y="725046"/>
                  </a:lnTo>
                  <a:lnTo>
                    <a:pt x="380427" y="729860"/>
                  </a:lnTo>
                  <a:lnTo>
                    <a:pt x="445769" y="731519"/>
                  </a:lnTo>
                  <a:lnTo>
                    <a:pt x="510796" y="729860"/>
                  </a:lnTo>
                  <a:lnTo>
                    <a:pt x="573081" y="725046"/>
                  </a:lnTo>
                  <a:lnTo>
                    <a:pt x="631896" y="717324"/>
                  </a:lnTo>
                  <a:lnTo>
                    <a:pt x="686514" y="706940"/>
                  </a:lnTo>
                  <a:lnTo>
                    <a:pt x="736209" y="694140"/>
                  </a:lnTo>
                  <a:lnTo>
                    <a:pt x="780254" y="679170"/>
                  </a:lnTo>
                  <a:lnTo>
                    <a:pt x="817921" y="662276"/>
                  </a:lnTo>
                  <a:lnTo>
                    <a:pt x="871213" y="623703"/>
                  </a:lnTo>
                  <a:lnTo>
                    <a:pt x="890269" y="580389"/>
                  </a:lnTo>
                  <a:lnTo>
                    <a:pt x="885384" y="557947"/>
                  </a:lnTo>
                  <a:lnTo>
                    <a:pt x="848483" y="516292"/>
                  </a:lnTo>
                  <a:lnTo>
                    <a:pt x="780254" y="480545"/>
                  </a:lnTo>
                  <a:lnTo>
                    <a:pt x="736209" y="465488"/>
                  </a:lnTo>
                  <a:lnTo>
                    <a:pt x="686514" y="452630"/>
                  </a:lnTo>
                  <a:lnTo>
                    <a:pt x="631896" y="442210"/>
                  </a:lnTo>
                  <a:lnTo>
                    <a:pt x="573081" y="434470"/>
                  </a:lnTo>
                  <a:lnTo>
                    <a:pt x="510796" y="429650"/>
                  </a:lnTo>
                  <a:lnTo>
                    <a:pt x="445769" y="427989"/>
                  </a:lnTo>
                  <a:close/>
                </a:path>
                <a:path w="1457960" h="731520">
                  <a:moveTo>
                    <a:pt x="0" y="427989"/>
                  </a:moveTo>
                  <a:lnTo>
                    <a:pt x="0" y="427989"/>
                  </a:lnTo>
                </a:path>
                <a:path w="1457960" h="731520">
                  <a:moveTo>
                    <a:pt x="449579" y="579119"/>
                  </a:moveTo>
                  <a:lnTo>
                    <a:pt x="449579" y="3810"/>
                  </a:lnTo>
                </a:path>
                <a:path w="1457960" h="731520">
                  <a:moveTo>
                    <a:pt x="449579" y="2539"/>
                  </a:moveTo>
                  <a:lnTo>
                    <a:pt x="145795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4" name="object 374"/>
          <p:cNvGrpSpPr/>
          <p:nvPr/>
        </p:nvGrpSpPr>
        <p:grpSpPr>
          <a:xfrm>
            <a:off x="5495063" y="4854983"/>
            <a:ext cx="989965" cy="953135"/>
            <a:chOff x="5495063" y="4854983"/>
            <a:chExt cx="989965" cy="953135"/>
          </a:xfrm>
        </p:grpSpPr>
        <p:sp>
          <p:nvSpPr>
            <p:cNvPr id="375" name="object 375"/>
            <p:cNvSpPr/>
            <p:nvPr/>
          </p:nvSpPr>
          <p:spPr>
            <a:xfrm>
              <a:off x="5507990" y="4964429"/>
              <a:ext cx="7620" cy="733425"/>
            </a:xfrm>
            <a:custGeom>
              <a:avLst/>
              <a:gdLst/>
              <a:ahLst/>
              <a:cxnLst/>
              <a:rect l="l" t="t" r="r" b="b"/>
              <a:pathLst>
                <a:path w="7620" h="733425">
                  <a:moveTo>
                    <a:pt x="7620" y="0"/>
                  </a:moveTo>
                  <a:lnTo>
                    <a:pt x="6350" y="1270"/>
                  </a:lnTo>
                  <a:lnTo>
                    <a:pt x="3810" y="8890"/>
                  </a:lnTo>
                  <a:lnTo>
                    <a:pt x="1270" y="13970"/>
                  </a:lnTo>
                  <a:lnTo>
                    <a:pt x="0" y="20320"/>
                  </a:lnTo>
                  <a:lnTo>
                    <a:pt x="0" y="712470"/>
                  </a:lnTo>
                  <a:lnTo>
                    <a:pt x="1270" y="720090"/>
                  </a:lnTo>
                  <a:lnTo>
                    <a:pt x="3810" y="725170"/>
                  </a:lnTo>
                  <a:lnTo>
                    <a:pt x="6350" y="731520"/>
                  </a:lnTo>
                  <a:lnTo>
                    <a:pt x="7620" y="73322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50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515610" y="4957825"/>
              <a:ext cx="7620" cy="747395"/>
            </a:xfrm>
            <a:custGeom>
              <a:avLst/>
              <a:gdLst/>
              <a:ahLst/>
              <a:cxnLst/>
              <a:rect l="l" t="t" r="r" b="b"/>
              <a:pathLst>
                <a:path w="7620" h="747395">
                  <a:moveTo>
                    <a:pt x="7619" y="0"/>
                  </a:moveTo>
                  <a:lnTo>
                    <a:pt x="2539" y="4063"/>
                  </a:lnTo>
                  <a:lnTo>
                    <a:pt x="0" y="6603"/>
                  </a:lnTo>
                  <a:lnTo>
                    <a:pt x="0" y="739817"/>
                  </a:lnTo>
                  <a:lnTo>
                    <a:pt x="2539" y="743204"/>
                  </a:lnTo>
                  <a:lnTo>
                    <a:pt x="7619" y="747267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60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521960" y="4949678"/>
              <a:ext cx="8890" cy="763905"/>
            </a:xfrm>
            <a:custGeom>
              <a:avLst/>
              <a:gdLst/>
              <a:ahLst/>
              <a:cxnLst/>
              <a:rect l="l" t="t" r="r" b="b"/>
              <a:pathLst>
                <a:path w="8889" h="763904">
                  <a:moveTo>
                    <a:pt x="8889" y="0"/>
                  </a:moveTo>
                  <a:lnTo>
                    <a:pt x="7619" y="781"/>
                  </a:lnTo>
                  <a:lnTo>
                    <a:pt x="2539" y="7131"/>
                  </a:lnTo>
                  <a:lnTo>
                    <a:pt x="0" y="9163"/>
                  </a:lnTo>
                  <a:lnTo>
                    <a:pt x="0" y="754399"/>
                  </a:lnTo>
                  <a:lnTo>
                    <a:pt x="2539" y="756431"/>
                  </a:lnTo>
                  <a:lnTo>
                    <a:pt x="7619" y="762781"/>
                  </a:lnTo>
                  <a:lnTo>
                    <a:pt x="8889" y="7635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70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529580" y="4945770"/>
              <a:ext cx="7620" cy="771525"/>
            </a:xfrm>
            <a:custGeom>
              <a:avLst/>
              <a:gdLst/>
              <a:ahLst/>
              <a:cxnLst/>
              <a:rect l="l" t="t" r="r" b="b"/>
              <a:pathLst>
                <a:path w="7620" h="771525">
                  <a:moveTo>
                    <a:pt x="7620" y="0"/>
                  </a:moveTo>
                  <a:lnTo>
                    <a:pt x="0" y="4689"/>
                  </a:lnTo>
                  <a:lnTo>
                    <a:pt x="0" y="766689"/>
                  </a:lnTo>
                  <a:lnTo>
                    <a:pt x="7620" y="77137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80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537200" y="4941081"/>
              <a:ext cx="7620" cy="781050"/>
            </a:xfrm>
            <a:custGeom>
              <a:avLst/>
              <a:gdLst/>
              <a:ahLst/>
              <a:cxnLst/>
              <a:rect l="l" t="t" r="r" b="b"/>
              <a:pathLst>
                <a:path w="7620" h="781050">
                  <a:moveTo>
                    <a:pt x="7620" y="0"/>
                  </a:moveTo>
                  <a:lnTo>
                    <a:pt x="0" y="4689"/>
                  </a:lnTo>
                  <a:lnTo>
                    <a:pt x="0" y="776067"/>
                  </a:lnTo>
                  <a:lnTo>
                    <a:pt x="7620" y="78075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9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543550" y="4937124"/>
              <a:ext cx="8890" cy="788670"/>
            </a:xfrm>
            <a:custGeom>
              <a:avLst/>
              <a:gdLst/>
              <a:ahLst/>
              <a:cxnLst/>
              <a:rect l="l" t="t" r="r" b="b"/>
              <a:pathLst>
                <a:path w="8889" h="788670">
                  <a:moveTo>
                    <a:pt x="8889" y="0"/>
                  </a:moveTo>
                  <a:lnTo>
                    <a:pt x="2539" y="3175"/>
                  </a:lnTo>
                  <a:lnTo>
                    <a:pt x="0" y="4738"/>
                  </a:lnTo>
                  <a:lnTo>
                    <a:pt x="0" y="783931"/>
                  </a:lnTo>
                  <a:lnTo>
                    <a:pt x="2539" y="785494"/>
                  </a:lnTo>
                  <a:lnTo>
                    <a:pt x="8889" y="78866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A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551170" y="4933949"/>
              <a:ext cx="7620" cy="795020"/>
            </a:xfrm>
            <a:custGeom>
              <a:avLst/>
              <a:gdLst/>
              <a:ahLst/>
              <a:cxnLst/>
              <a:rect l="l" t="t" r="r" b="b"/>
              <a:pathLst>
                <a:path w="7620" h="795020">
                  <a:moveTo>
                    <a:pt x="7619" y="0"/>
                  </a:moveTo>
                  <a:lnTo>
                    <a:pt x="0" y="3809"/>
                  </a:lnTo>
                  <a:lnTo>
                    <a:pt x="0" y="791210"/>
                  </a:lnTo>
                  <a:lnTo>
                    <a:pt x="7619" y="79501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B0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558790" y="4930139"/>
              <a:ext cx="7620" cy="802640"/>
            </a:xfrm>
            <a:custGeom>
              <a:avLst/>
              <a:gdLst/>
              <a:ahLst/>
              <a:cxnLst/>
              <a:rect l="l" t="t" r="r" b="b"/>
              <a:pathLst>
                <a:path w="7620" h="802639">
                  <a:moveTo>
                    <a:pt x="7620" y="0"/>
                  </a:moveTo>
                  <a:lnTo>
                    <a:pt x="0" y="3810"/>
                  </a:lnTo>
                  <a:lnTo>
                    <a:pt x="0" y="798830"/>
                  </a:lnTo>
                  <a:lnTo>
                    <a:pt x="7620" y="8026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C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566410" y="4927472"/>
              <a:ext cx="7620" cy="807720"/>
            </a:xfrm>
            <a:custGeom>
              <a:avLst/>
              <a:gdLst/>
              <a:ahLst/>
              <a:cxnLst/>
              <a:rect l="l" t="t" r="r" b="b"/>
              <a:pathLst>
                <a:path w="7620" h="807720">
                  <a:moveTo>
                    <a:pt x="7619" y="0"/>
                  </a:moveTo>
                  <a:lnTo>
                    <a:pt x="0" y="2666"/>
                  </a:lnTo>
                  <a:lnTo>
                    <a:pt x="0" y="805307"/>
                  </a:lnTo>
                  <a:lnTo>
                    <a:pt x="7619" y="80759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D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572760" y="4924805"/>
              <a:ext cx="8890" cy="812800"/>
            </a:xfrm>
            <a:custGeom>
              <a:avLst/>
              <a:gdLst/>
              <a:ahLst/>
              <a:cxnLst/>
              <a:rect l="l" t="t" r="r" b="b"/>
              <a:pathLst>
                <a:path w="8889" h="812800">
                  <a:moveTo>
                    <a:pt x="8889" y="0"/>
                  </a:moveTo>
                  <a:lnTo>
                    <a:pt x="0" y="3111"/>
                  </a:lnTo>
                  <a:lnTo>
                    <a:pt x="0" y="809879"/>
                  </a:lnTo>
                  <a:lnTo>
                    <a:pt x="8889" y="812546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580380" y="4922583"/>
              <a:ext cx="7620" cy="817244"/>
            </a:xfrm>
            <a:custGeom>
              <a:avLst/>
              <a:gdLst/>
              <a:ahLst/>
              <a:cxnLst/>
              <a:rect l="l" t="t" r="r" b="b"/>
              <a:pathLst>
                <a:path w="7620" h="817245">
                  <a:moveTo>
                    <a:pt x="7620" y="0"/>
                  </a:moveTo>
                  <a:lnTo>
                    <a:pt x="0" y="2666"/>
                  </a:lnTo>
                  <a:lnTo>
                    <a:pt x="0" y="814387"/>
                  </a:lnTo>
                  <a:lnTo>
                    <a:pt x="7620" y="81667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588000" y="4919979"/>
              <a:ext cx="7620" cy="822325"/>
            </a:xfrm>
            <a:custGeom>
              <a:avLst/>
              <a:gdLst/>
              <a:ahLst/>
              <a:cxnLst/>
              <a:rect l="l" t="t" r="r" b="b"/>
              <a:pathLst>
                <a:path w="7620" h="822325">
                  <a:moveTo>
                    <a:pt x="7620" y="0"/>
                  </a:moveTo>
                  <a:lnTo>
                    <a:pt x="3810" y="1270"/>
                  </a:lnTo>
                  <a:lnTo>
                    <a:pt x="0" y="2603"/>
                  </a:lnTo>
                  <a:lnTo>
                    <a:pt x="0" y="819277"/>
                  </a:lnTo>
                  <a:lnTo>
                    <a:pt x="3810" y="820420"/>
                  </a:lnTo>
                  <a:lnTo>
                    <a:pt x="7620" y="82205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594350" y="4917439"/>
              <a:ext cx="8890" cy="828040"/>
            </a:xfrm>
            <a:custGeom>
              <a:avLst/>
              <a:gdLst/>
              <a:ahLst/>
              <a:cxnLst/>
              <a:rect l="l" t="t" r="r" b="b"/>
              <a:pathLst>
                <a:path w="8889" h="828039">
                  <a:moveTo>
                    <a:pt x="8889" y="0"/>
                  </a:moveTo>
                  <a:lnTo>
                    <a:pt x="0" y="2963"/>
                  </a:lnTo>
                  <a:lnTo>
                    <a:pt x="0" y="824048"/>
                  </a:lnTo>
                  <a:lnTo>
                    <a:pt x="8889" y="827858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10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601970" y="4915323"/>
              <a:ext cx="7620" cy="833119"/>
            </a:xfrm>
            <a:custGeom>
              <a:avLst/>
              <a:gdLst/>
              <a:ahLst/>
              <a:cxnLst/>
              <a:rect l="l" t="t" r="r" b="b"/>
              <a:pathLst>
                <a:path w="7620" h="833120">
                  <a:moveTo>
                    <a:pt x="7619" y="0"/>
                  </a:moveTo>
                  <a:lnTo>
                    <a:pt x="0" y="2540"/>
                  </a:lnTo>
                  <a:lnTo>
                    <a:pt x="0" y="829430"/>
                  </a:lnTo>
                  <a:lnTo>
                    <a:pt x="7619" y="83269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20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609590" y="4912783"/>
              <a:ext cx="7620" cy="838835"/>
            </a:xfrm>
            <a:custGeom>
              <a:avLst/>
              <a:gdLst/>
              <a:ahLst/>
              <a:cxnLst/>
              <a:rect l="l" t="t" r="r" b="b"/>
              <a:pathLst>
                <a:path w="7620" h="838835">
                  <a:moveTo>
                    <a:pt x="7620" y="0"/>
                  </a:moveTo>
                  <a:lnTo>
                    <a:pt x="0" y="2539"/>
                  </a:lnTo>
                  <a:lnTo>
                    <a:pt x="0" y="835236"/>
                  </a:lnTo>
                  <a:lnTo>
                    <a:pt x="7620" y="83850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30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617210" y="4910405"/>
              <a:ext cx="7620" cy="843280"/>
            </a:xfrm>
            <a:custGeom>
              <a:avLst/>
              <a:gdLst/>
              <a:ahLst/>
              <a:cxnLst/>
              <a:rect l="l" t="t" r="r" b="b"/>
              <a:pathLst>
                <a:path w="7620" h="843279">
                  <a:moveTo>
                    <a:pt x="7619" y="0"/>
                  </a:moveTo>
                  <a:lnTo>
                    <a:pt x="1269" y="1953"/>
                  </a:lnTo>
                  <a:lnTo>
                    <a:pt x="0" y="2377"/>
                  </a:lnTo>
                  <a:lnTo>
                    <a:pt x="0" y="840879"/>
                  </a:lnTo>
                  <a:lnTo>
                    <a:pt x="1269" y="841423"/>
                  </a:lnTo>
                  <a:lnTo>
                    <a:pt x="7619" y="84288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40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623560" y="4908061"/>
              <a:ext cx="8890" cy="847090"/>
            </a:xfrm>
            <a:custGeom>
              <a:avLst/>
              <a:gdLst/>
              <a:ahLst/>
              <a:cxnLst/>
              <a:rect l="l" t="t" r="r" b="b"/>
              <a:pathLst>
                <a:path w="8889" h="847089">
                  <a:moveTo>
                    <a:pt x="8889" y="0"/>
                  </a:moveTo>
                  <a:lnTo>
                    <a:pt x="0" y="2735"/>
                  </a:lnTo>
                  <a:lnTo>
                    <a:pt x="0" y="844940"/>
                  </a:lnTo>
                  <a:lnTo>
                    <a:pt x="8889" y="84699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50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631180" y="4906107"/>
              <a:ext cx="7620" cy="850900"/>
            </a:xfrm>
            <a:custGeom>
              <a:avLst/>
              <a:gdLst/>
              <a:ahLst/>
              <a:cxnLst/>
              <a:rect l="l" t="t" r="r" b="b"/>
              <a:pathLst>
                <a:path w="7620" h="850900">
                  <a:moveTo>
                    <a:pt x="7620" y="0"/>
                  </a:moveTo>
                  <a:lnTo>
                    <a:pt x="0" y="2344"/>
                  </a:lnTo>
                  <a:lnTo>
                    <a:pt x="0" y="848653"/>
                  </a:lnTo>
                  <a:lnTo>
                    <a:pt x="7620" y="85041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600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638800" y="4903762"/>
              <a:ext cx="7620" cy="854710"/>
            </a:xfrm>
            <a:custGeom>
              <a:avLst/>
              <a:gdLst/>
              <a:ahLst/>
              <a:cxnLst/>
              <a:rect l="l" t="t" r="r" b="b"/>
              <a:pathLst>
                <a:path w="7620" h="854710">
                  <a:moveTo>
                    <a:pt x="7620" y="0"/>
                  </a:moveTo>
                  <a:lnTo>
                    <a:pt x="0" y="2344"/>
                  </a:lnTo>
                  <a:lnTo>
                    <a:pt x="0" y="852756"/>
                  </a:lnTo>
                  <a:lnTo>
                    <a:pt x="7620" y="85451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70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645150" y="4902199"/>
              <a:ext cx="8890" cy="857250"/>
            </a:xfrm>
            <a:custGeom>
              <a:avLst/>
              <a:gdLst/>
              <a:ahLst/>
              <a:cxnLst/>
              <a:rect l="l" t="t" r="r" b="b"/>
              <a:pathLst>
                <a:path w="8889" h="857250">
                  <a:moveTo>
                    <a:pt x="8890" y="0"/>
                  </a:moveTo>
                  <a:lnTo>
                    <a:pt x="0" y="0"/>
                  </a:lnTo>
                  <a:lnTo>
                    <a:pt x="0" y="855980"/>
                  </a:lnTo>
                  <a:lnTo>
                    <a:pt x="3594" y="855980"/>
                  </a:lnTo>
                  <a:lnTo>
                    <a:pt x="3594" y="857250"/>
                  </a:lnTo>
                  <a:lnTo>
                    <a:pt x="8890" y="857250"/>
                  </a:lnTo>
                  <a:lnTo>
                    <a:pt x="8890" y="85598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80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652770" y="4900583"/>
              <a:ext cx="7620" cy="861060"/>
            </a:xfrm>
            <a:custGeom>
              <a:avLst/>
              <a:gdLst/>
              <a:ahLst/>
              <a:cxnLst/>
              <a:rect l="l" t="t" r="r" b="b"/>
              <a:pathLst>
                <a:path w="7620" h="861060">
                  <a:moveTo>
                    <a:pt x="7619" y="0"/>
                  </a:moveTo>
                  <a:lnTo>
                    <a:pt x="0" y="1385"/>
                  </a:lnTo>
                  <a:lnTo>
                    <a:pt x="0" y="859120"/>
                  </a:lnTo>
                  <a:lnTo>
                    <a:pt x="7619" y="86064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90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660390" y="4899197"/>
              <a:ext cx="7620" cy="863600"/>
            </a:xfrm>
            <a:custGeom>
              <a:avLst/>
              <a:gdLst/>
              <a:ahLst/>
              <a:cxnLst/>
              <a:rect l="l" t="t" r="r" b="b"/>
              <a:pathLst>
                <a:path w="7620" h="863600">
                  <a:moveTo>
                    <a:pt x="7620" y="0"/>
                  </a:moveTo>
                  <a:lnTo>
                    <a:pt x="0" y="1385"/>
                  </a:lnTo>
                  <a:lnTo>
                    <a:pt x="0" y="862029"/>
                  </a:lnTo>
                  <a:lnTo>
                    <a:pt x="7620" y="86355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A0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666740" y="4897812"/>
              <a:ext cx="8890" cy="866775"/>
            </a:xfrm>
            <a:custGeom>
              <a:avLst/>
              <a:gdLst/>
              <a:ahLst/>
              <a:cxnLst/>
              <a:rect l="l" t="t" r="r" b="b"/>
              <a:pathLst>
                <a:path w="8889" h="866775">
                  <a:moveTo>
                    <a:pt x="8889" y="0"/>
                  </a:moveTo>
                  <a:lnTo>
                    <a:pt x="0" y="1616"/>
                  </a:lnTo>
                  <a:lnTo>
                    <a:pt x="0" y="864685"/>
                  </a:lnTo>
                  <a:lnTo>
                    <a:pt x="8889" y="86646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B0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674360" y="4896657"/>
              <a:ext cx="7620" cy="869315"/>
            </a:xfrm>
            <a:custGeom>
              <a:avLst/>
              <a:gdLst/>
              <a:ahLst/>
              <a:cxnLst/>
              <a:rect l="l" t="t" r="r" b="b"/>
              <a:pathLst>
                <a:path w="7620" h="869314">
                  <a:moveTo>
                    <a:pt x="7619" y="0"/>
                  </a:moveTo>
                  <a:lnTo>
                    <a:pt x="0" y="1385"/>
                  </a:lnTo>
                  <a:lnTo>
                    <a:pt x="0" y="867363"/>
                  </a:lnTo>
                  <a:lnTo>
                    <a:pt x="7619" y="868887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681980" y="4895272"/>
              <a:ext cx="7620" cy="871855"/>
            </a:xfrm>
            <a:custGeom>
              <a:avLst/>
              <a:gdLst/>
              <a:ahLst/>
              <a:cxnLst/>
              <a:rect l="l" t="t" r="r" b="b"/>
              <a:pathLst>
                <a:path w="7620" h="871854">
                  <a:moveTo>
                    <a:pt x="7620" y="0"/>
                  </a:moveTo>
                  <a:lnTo>
                    <a:pt x="0" y="1385"/>
                  </a:lnTo>
                  <a:lnTo>
                    <a:pt x="0" y="870273"/>
                  </a:lnTo>
                  <a:lnTo>
                    <a:pt x="7620" y="87179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D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689600" y="4893887"/>
              <a:ext cx="7620" cy="875030"/>
            </a:xfrm>
            <a:custGeom>
              <a:avLst/>
              <a:gdLst/>
              <a:ahLst/>
              <a:cxnLst/>
              <a:rect l="l" t="t" r="r" b="b"/>
              <a:pathLst>
                <a:path w="7620" h="875029">
                  <a:moveTo>
                    <a:pt x="7620" y="0"/>
                  </a:moveTo>
                  <a:lnTo>
                    <a:pt x="0" y="1385"/>
                  </a:lnTo>
                  <a:lnTo>
                    <a:pt x="0" y="873182"/>
                  </a:lnTo>
                  <a:lnTo>
                    <a:pt x="7620" y="87470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E0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695950" y="4892732"/>
              <a:ext cx="7620" cy="877569"/>
            </a:xfrm>
            <a:custGeom>
              <a:avLst/>
              <a:gdLst/>
              <a:ahLst/>
              <a:cxnLst/>
              <a:rect l="l" t="t" r="r" b="b"/>
              <a:pathLst>
                <a:path w="7620" h="877570">
                  <a:moveTo>
                    <a:pt x="7620" y="0"/>
                  </a:moveTo>
                  <a:lnTo>
                    <a:pt x="0" y="1385"/>
                  </a:lnTo>
                  <a:lnTo>
                    <a:pt x="0" y="875607"/>
                  </a:lnTo>
                  <a:lnTo>
                    <a:pt x="7620" y="87713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F0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703570" y="4891347"/>
              <a:ext cx="7620" cy="880110"/>
            </a:xfrm>
            <a:custGeom>
              <a:avLst/>
              <a:gdLst/>
              <a:ahLst/>
              <a:cxnLst/>
              <a:rect l="l" t="t" r="r" b="b"/>
              <a:pathLst>
                <a:path w="7620" h="880110">
                  <a:moveTo>
                    <a:pt x="7619" y="0"/>
                  </a:moveTo>
                  <a:lnTo>
                    <a:pt x="0" y="1385"/>
                  </a:lnTo>
                  <a:lnTo>
                    <a:pt x="0" y="878516"/>
                  </a:lnTo>
                  <a:lnTo>
                    <a:pt x="7619" y="8800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00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711190" y="4889961"/>
              <a:ext cx="7620" cy="883285"/>
            </a:xfrm>
            <a:custGeom>
              <a:avLst/>
              <a:gdLst/>
              <a:ahLst/>
              <a:cxnLst/>
              <a:rect l="l" t="t" r="r" b="b"/>
              <a:pathLst>
                <a:path w="7620" h="883285">
                  <a:moveTo>
                    <a:pt x="7620" y="0"/>
                  </a:moveTo>
                  <a:lnTo>
                    <a:pt x="0" y="1385"/>
                  </a:lnTo>
                  <a:lnTo>
                    <a:pt x="0" y="881426"/>
                  </a:lnTo>
                  <a:lnTo>
                    <a:pt x="7620" y="88295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1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717527" y="4888229"/>
              <a:ext cx="9525" cy="886460"/>
            </a:xfrm>
            <a:custGeom>
              <a:avLst/>
              <a:gdLst/>
              <a:ahLst/>
              <a:cxnLst/>
              <a:rect l="l" t="t" r="r" b="b"/>
              <a:pathLst>
                <a:path w="9525" h="886460">
                  <a:moveTo>
                    <a:pt x="8902" y="0"/>
                  </a:moveTo>
                  <a:lnTo>
                    <a:pt x="7950" y="0"/>
                  </a:lnTo>
                  <a:lnTo>
                    <a:pt x="7950" y="1270"/>
                  </a:lnTo>
                  <a:lnTo>
                    <a:pt x="0" y="1270"/>
                  </a:lnTo>
                  <a:lnTo>
                    <a:pt x="0" y="885190"/>
                  </a:lnTo>
                  <a:lnTo>
                    <a:pt x="8407" y="885190"/>
                  </a:lnTo>
                  <a:lnTo>
                    <a:pt x="8407" y="886460"/>
                  </a:lnTo>
                  <a:lnTo>
                    <a:pt x="8902" y="886460"/>
                  </a:lnTo>
                  <a:lnTo>
                    <a:pt x="8902" y="885190"/>
                  </a:lnTo>
                  <a:lnTo>
                    <a:pt x="8902" y="1270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92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725160" y="4887741"/>
              <a:ext cx="7620" cy="887730"/>
            </a:xfrm>
            <a:custGeom>
              <a:avLst/>
              <a:gdLst/>
              <a:ahLst/>
              <a:cxnLst/>
              <a:rect l="l" t="t" r="r" b="b"/>
              <a:pathLst>
                <a:path w="7620" h="887729">
                  <a:moveTo>
                    <a:pt x="7619" y="0"/>
                  </a:moveTo>
                  <a:lnTo>
                    <a:pt x="0" y="1172"/>
                  </a:lnTo>
                  <a:lnTo>
                    <a:pt x="0" y="886206"/>
                  </a:lnTo>
                  <a:lnTo>
                    <a:pt x="7619" y="887261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30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732780" y="4886569"/>
              <a:ext cx="7620" cy="889635"/>
            </a:xfrm>
            <a:custGeom>
              <a:avLst/>
              <a:gdLst/>
              <a:ahLst/>
              <a:cxnLst/>
              <a:rect l="l" t="t" r="r" b="b"/>
              <a:pathLst>
                <a:path w="7620" h="889635">
                  <a:moveTo>
                    <a:pt x="7620" y="0"/>
                  </a:moveTo>
                  <a:lnTo>
                    <a:pt x="0" y="1172"/>
                  </a:lnTo>
                  <a:lnTo>
                    <a:pt x="0" y="888433"/>
                  </a:lnTo>
                  <a:lnTo>
                    <a:pt x="7620" y="88948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0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740400" y="4885396"/>
              <a:ext cx="7620" cy="892175"/>
            </a:xfrm>
            <a:custGeom>
              <a:avLst/>
              <a:gdLst/>
              <a:ahLst/>
              <a:cxnLst/>
              <a:rect l="l" t="t" r="r" b="b"/>
              <a:pathLst>
                <a:path w="7620" h="892175">
                  <a:moveTo>
                    <a:pt x="7620" y="0"/>
                  </a:moveTo>
                  <a:lnTo>
                    <a:pt x="0" y="1172"/>
                  </a:lnTo>
                  <a:lnTo>
                    <a:pt x="0" y="890660"/>
                  </a:lnTo>
                  <a:lnTo>
                    <a:pt x="7620" y="89171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746750" y="4884419"/>
              <a:ext cx="7620" cy="894080"/>
            </a:xfrm>
            <a:custGeom>
              <a:avLst/>
              <a:gdLst/>
              <a:ahLst/>
              <a:cxnLst/>
              <a:rect l="l" t="t" r="r" b="b"/>
              <a:pathLst>
                <a:path w="7620" h="894079">
                  <a:moveTo>
                    <a:pt x="7620" y="0"/>
                  </a:moveTo>
                  <a:lnTo>
                    <a:pt x="0" y="1172"/>
                  </a:lnTo>
                  <a:lnTo>
                    <a:pt x="0" y="892516"/>
                  </a:lnTo>
                  <a:lnTo>
                    <a:pt x="7620" y="89357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60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754370" y="4883247"/>
              <a:ext cx="7620" cy="895985"/>
            </a:xfrm>
            <a:custGeom>
              <a:avLst/>
              <a:gdLst/>
              <a:ahLst/>
              <a:cxnLst/>
              <a:rect l="l" t="t" r="r" b="b"/>
              <a:pathLst>
                <a:path w="7620" h="895985">
                  <a:moveTo>
                    <a:pt x="7619" y="0"/>
                  </a:moveTo>
                  <a:lnTo>
                    <a:pt x="0" y="1172"/>
                  </a:lnTo>
                  <a:lnTo>
                    <a:pt x="0" y="894744"/>
                  </a:lnTo>
                  <a:lnTo>
                    <a:pt x="7619" y="89579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70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761990" y="4880914"/>
              <a:ext cx="15240" cy="900430"/>
            </a:xfrm>
            <a:custGeom>
              <a:avLst/>
              <a:gdLst/>
              <a:ahLst/>
              <a:cxnLst/>
              <a:rect l="l" t="t" r="r" b="b"/>
              <a:pathLst>
                <a:path w="15239" h="900429">
                  <a:moveTo>
                    <a:pt x="15240" y="0"/>
                  </a:moveTo>
                  <a:lnTo>
                    <a:pt x="7620" y="1168"/>
                  </a:lnTo>
                  <a:lnTo>
                    <a:pt x="6350" y="1358"/>
                  </a:lnTo>
                  <a:lnTo>
                    <a:pt x="0" y="2336"/>
                  </a:lnTo>
                  <a:lnTo>
                    <a:pt x="0" y="898144"/>
                  </a:lnTo>
                  <a:lnTo>
                    <a:pt x="7620" y="899198"/>
                  </a:lnTo>
                  <a:lnTo>
                    <a:pt x="15240" y="900252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775960" y="4879925"/>
              <a:ext cx="7620" cy="902335"/>
            </a:xfrm>
            <a:custGeom>
              <a:avLst/>
              <a:gdLst/>
              <a:ahLst/>
              <a:cxnLst/>
              <a:rect l="l" t="t" r="r" b="b"/>
              <a:pathLst>
                <a:path w="7620" h="902335">
                  <a:moveTo>
                    <a:pt x="7619" y="0"/>
                  </a:moveTo>
                  <a:lnTo>
                    <a:pt x="0" y="1172"/>
                  </a:lnTo>
                  <a:lnTo>
                    <a:pt x="0" y="901055"/>
                  </a:lnTo>
                  <a:lnTo>
                    <a:pt x="7619" y="90211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A0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783580" y="4878753"/>
              <a:ext cx="7620" cy="904875"/>
            </a:xfrm>
            <a:custGeom>
              <a:avLst/>
              <a:gdLst/>
              <a:ahLst/>
              <a:cxnLst/>
              <a:rect l="l" t="t" r="r" b="b"/>
              <a:pathLst>
                <a:path w="7620" h="904875">
                  <a:moveTo>
                    <a:pt x="7620" y="0"/>
                  </a:moveTo>
                  <a:lnTo>
                    <a:pt x="0" y="1172"/>
                  </a:lnTo>
                  <a:lnTo>
                    <a:pt x="0" y="903282"/>
                  </a:lnTo>
                  <a:lnTo>
                    <a:pt x="7620" y="90433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B0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791200" y="4877581"/>
              <a:ext cx="7620" cy="906780"/>
            </a:xfrm>
            <a:custGeom>
              <a:avLst/>
              <a:gdLst/>
              <a:ahLst/>
              <a:cxnLst/>
              <a:rect l="l" t="t" r="r" b="b"/>
              <a:pathLst>
                <a:path w="7620" h="906779">
                  <a:moveTo>
                    <a:pt x="7620" y="0"/>
                  </a:moveTo>
                  <a:lnTo>
                    <a:pt x="0" y="1172"/>
                  </a:lnTo>
                  <a:lnTo>
                    <a:pt x="0" y="905509"/>
                  </a:lnTo>
                  <a:lnTo>
                    <a:pt x="7620" y="90656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C0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797550" y="4876799"/>
              <a:ext cx="7620" cy="908050"/>
            </a:xfrm>
            <a:custGeom>
              <a:avLst/>
              <a:gdLst/>
              <a:ahLst/>
              <a:cxnLst/>
              <a:rect l="l" t="t" r="r" b="b"/>
              <a:pathLst>
                <a:path w="7620" h="908050">
                  <a:moveTo>
                    <a:pt x="0" y="908050"/>
                  </a:moveTo>
                  <a:lnTo>
                    <a:pt x="7620" y="90805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908050"/>
                  </a:lnTo>
                  <a:close/>
                </a:path>
              </a:pathLst>
            </a:custGeom>
            <a:solidFill>
              <a:srgbClr val="9D0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805170" y="4876291"/>
              <a:ext cx="7620" cy="909319"/>
            </a:xfrm>
            <a:custGeom>
              <a:avLst/>
              <a:gdLst/>
              <a:ahLst/>
              <a:cxnLst/>
              <a:rect l="l" t="t" r="r" b="b"/>
              <a:pathLst>
                <a:path w="7620" h="909320">
                  <a:moveTo>
                    <a:pt x="7619" y="0"/>
                  </a:moveTo>
                  <a:lnTo>
                    <a:pt x="0" y="435"/>
                  </a:lnTo>
                  <a:lnTo>
                    <a:pt x="0" y="908648"/>
                  </a:lnTo>
                  <a:lnTo>
                    <a:pt x="7619" y="909192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E0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812790" y="4875856"/>
              <a:ext cx="7620" cy="910590"/>
            </a:xfrm>
            <a:custGeom>
              <a:avLst/>
              <a:gdLst/>
              <a:ahLst/>
              <a:cxnLst/>
              <a:rect l="l" t="t" r="r" b="b"/>
              <a:pathLst>
                <a:path w="7620" h="910589">
                  <a:moveTo>
                    <a:pt x="7620" y="0"/>
                  </a:moveTo>
                  <a:lnTo>
                    <a:pt x="0" y="435"/>
                  </a:lnTo>
                  <a:lnTo>
                    <a:pt x="0" y="909628"/>
                  </a:lnTo>
                  <a:lnTo>
                    <a:pt x="7620" y="91017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F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819140" y="4875493"/>
              <a:ext cx="7620" cy="911225"/>
            </a:xfrm>
            <a:custGeom>
              <a:avLst/>
              <a:gdLst/>
              <a:ahLst/>
              <a:cxnLst/>
              <a:rect l="l" t="t" r="r" b="b"/>
              <a:pathLst>
                <a:path w="7620" h="911225">
                  <a:moveTo>
                    <a:pt x="7620" y="0"/>
                  </a:moveTo>
                  <a:lnTo>
                    <a:pt x="0" y="435"/>
                  </a:lnTo>
                  <a:lnTo>
                    <a:pt x="0" y="910444"/>
                  </a:lnTo>
                  <a:lnTo>
                    <a:pt x="7620" y="91098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00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826760" y="4875058"/>
              <a:ext cx="7620" cy="912494"/>
            </a:xfrm>
            <a:custGeom>
              <a:avLst/>
              <a:gdLst/>
              <a:ahLst/>
              <a:cxnLst/>
              <a:rect l="l" t="t" r="r" b="b"/>
              <a:pathLst>
                <a:path w="7620" h="912495">
                  <a:moveTo>
                    <a:pt x="7619" y="0"/>
                  </a:moveTo>
                  <a:lnTo>
                    <a:pt x="0" y="435"/>
                  </a:lnTo>
                  <a:lnTo>
                    <a:pt x="0" y="911424"/>
                  </a:lnTo>
                  <a:lnTo>
                    <a:pt x="7619" y="911968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10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834380" y="4874622"/>
              <a:ext cx="7620" cy="913130"/>
            </a:xfrm>
            <a:custGeom>
              <a:avLst/>
              <a:gdLst/>
              <a:ahLst/>
              <a:cxnLst/>
              <a:rect l="l" t="t" r="r" b="b"/>
              <a:pathLst>
                <a:path w="7620" h="913129">
                  <a:moveTo>
                    <a:pt x="7620" y="0"/>
                  </a:moveTo>
                  <a:lnTo>
                    <a:pt x="0" y="435"/>
                  </a:lnTo>
                  <a:lnTo>
                    <a:pt x="0" y="912404"/>
                  </a:lnTo>
                  <a:lnTo>
                    <a:pt x="7620" y="912948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3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840730" y="4874187"/>
              <a:ext cx="8890" cy="914400"/>
            </a:xfrm>
            <a:custGeom>
              <a:avLst/>
              <a:gdLst/>
              <a:ahLst/>
              <a:cxnLst/>
              <a:rect l="l" t="t" r="r" b="b"/>
              <a:pathLst>
                <a:path w="8889" h="914400">
                  <a:moveTo>
                    <a:pt x="8890" y="0"/>
                  </a:moveTo>
                  <a:lnTo>
                    <a:pt x="0" y="508"/>
                  </a:lnTo>
                  <a:lnTo>
                    <a:pt x="0" y="913293"/>
                  </a:lnTo>
                  <a:lnTo>
                    <a:pt x="8890" y="9139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40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848350" y="4873824"/>
              <a:ext cx="7620" cy="915035"/>
            </a:xfrm>
            <a:custGeom>
              <a:avLst/>
              <a:gdLst/>
              <a:ahLst/>
              <a:cxnLst/>
              <a:rect l="l" t="t" r="r" b="b"/>
              <a:pathLst>
                <a:path w="7620" h="915035">
                  <a:moveTo>
                    <a:pt x="7620" y="0"/>
                  </a:moveTo>
                  <a:lnTo>
                    <a:pt x="0" y="435"/>
                  </a:lnTo>
                  <a:lnTo>
                    <a:pt x="0" y="914200"/>
                  </a:lnTo>
                  <a:lnTo>
                    <a:pt x="7620" y="91474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50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855970" y="4873388"/>
              <a:ext cx="7620" cy="916305"/>
            </a:xfrm>
            <a:custGeom>
              <a:avLst/>
              <a:gdLst/>
              <a:ahLst/>
              <a:cxnLst/>
              <a:rect l="l" t="t" r="r" b="b"/>
              <a:pathLst>
                <a:path w="7620" h="916304">
                  <a:moveTo>
                    <a:pt x="7619" y="0"/>
                  </a:moveTo>
                  <a:lnTo>
                    <a:pt x="0" y="435"/>
                  </a:lnTo>
                  <a:lnTo>
                    <a:pt x="0" y="915180"/>
                  </a:lnTo>
                  <a:lnTo>
                    <a:pt x="7619" y="915724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60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863590" y="4872953"/>
              <a:ext cx="7620" cy="916940"/>
            </a:xfrm>
            <a:custGeom>
              <a:avLst/>
              <a:gdLst/>
              <a:ahLst/>
              <a:cxnLst/>
              <a:rect l="l" t="t" r="r" b="b"/>
              <a:pathLst>
                <a:path w="7620" h="916939">
                  <a:moveTo>
                    <a:pt x="7620" y="0"/>
                  </a:moveTo>
                  <a:lnTo>
                    <a:pt x="0" y="435"/>
                  </a:lnTo>
                  <a:lnTo>
                    <a:pt x="0" y="916159"/>
                  </a:lnTo>
                  <a:lnTo>
                    <a:pt x="7620" y="91670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70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869940" y="4872590"/>
              <a:ext cx="7620" cy="917575"/>
            </a:xfrm>
            <a:custGeom>
              <a:avLst/>
              <a:gdLst/>
              <a:ahLst/>
              <a:cxnLst/>
              <a:rect l="l" t="t" r="r" b="b"/>
              <a:pathLst>
                <a:path w="7620" h="917575">
                  <a:moveTo>
                    <a:pt x="7620" y="0"/>
                  </a:moveTo>
                  <a:lnTo>
                    <a:pt x="0" y="435"/>
                  </a:lnTo>
                  <a:lnTo>
                    <a:pt x="0" y="916976"/>
                  </a:lnTo>
                  <a:lnTo>
                    <a:pt x="7620" y="91752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80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877560" y="4872155"/>
              <a:ext cx="7620" cy="918844"/>
            </a:xfrm>
            <a:custGeom>
              <a:avLst/>
              <a:gdLst/>
              <a:ahLst/>
              <a:cxnLst/>
              <a:rect l="l" t="t" r="r" b="b"/>
              <a:pathLst>
                <a:path w="7620" h="918845">
                  <a:moveTo>
                    <a:pt x="7619" y="0"/>
                  </a:moveTo>
                  <a:lnTo>
                    <a:pt x="0" y="435"/>
                  </a:lnTo>
                  <a:lnTo>
                    <a:pt x="0" y="917955"/>
                  </a:lnTo>
                  <a:lnTo>
                    <a:pt x="7619" y="91850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90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885180" y="4871719"/>
              <a:ext cx="7620" cy="919480"/>
            </a:xfrm>
            <a:custGeom>
              <a:avLst/>
              <a:gdLst/>
              <a:ahLst/>
              <a:cxnLst/>
              <a:rect l="l" t="t" r="r" b="b"/>
              <a:pathLst>
                <a:path w="7620" h="919479">
                  <a:moveTo>
                    <a:pt x="7620" y="0"/>
                  </a:moveTo>
                  <a:lnTo>
                    <a:pt x="0" y="435"/>
                  </a:lnTo>
                  <a:lnTo>
                    <a:pt x="0" y="918935"/>
                  </a:lnTo>
                  <a:lnTo>
                    <a:pt x="7620" y="91947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A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891530" y="4871519"/>
              <a:ext cx="8890" cy="920115"/>
            </a:xfrm>
            <a:custGeom>
              <a:avLst/>
              <a:gdLst/>
              <a:ahLst/>
              <a:cxnLst/>
              <a:rect l="l" t="t" r="r" b="b"/>
              <a:pathLst>
                <a:path w="8889" h="920114">
                  <a:moveTo>
                    <a:pt x="8890" y="0"/>
                  </a:moveTo>
                  <a:lnTo>
                    <a:pt x="1270" y="200"/>
                  </a:lnTo>
                  <a:lnTo>
                    <a:pt x="0" y="273"/>
                  </a:lnTo>
                  <a:lnTo>
                    <a:pt x="0" y="919589"/>
                  </a:lnTo>
                  <a:lnTo>
                    <a:pt x="1270" y="919680"/>
                  </a:lnTo>
                  <a:lnTo>
                    <a:pt x="8890" y="91988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B0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899150" y="4871352"/>
              <a:ext cx="7620" cy="920750"/>
            </a:xfrm>
            <a:custGeom>
              <a:avLst/>
              <a:gdLst/>
              <a:ahLst/>
              <a:cxnLst/>
              <a:rect l="l" t="t" r="r" b="b"/>
              <a:pathLst>
                <a:path w="7620" h="920750">
                  <a:moveTo>
                    <a:pt x="7620" y="920215"/>
                  </a:moveTo>
                  <a:lnTo>
                    <a:pt x="0" y="920014"/>
                  </a:lnTo>
                  <a:lnTo>
                    <a:pt x="0" y="200"/>
                  </a:lnTo>
                  <a:lnTo>
                    <a:pt x="7620" y="0"/>
                  </a:lnTo>
                  <a:lnTo>
                    <a:pt x="7620" y="920215"/>
                  </a:lnTo>
                  <a:close/>
                </a:path>
              </a:pathLst>
            </a:custGeom>
            <a:solidFill>
              <a:srgbClr val="AC0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906770" y="4871151"/>
              <a:ext cx="7620" cy="920750"/>
            </a:xfrm>
            <a:custGeom>
              <a:avLst/>
              <a:gdLst/>
              <a:ahLst/>
              <a:cxnLst/>
              <a:rect l="l" t="t" r="r" b="b"/>
              <a:pathLst>
                <a:path w="7620" h="920750">
                  <a:moveTo>
                    <a:pt x="7619" y="920616"/>
                  </a:moveTo>
                  <a:lnTo>
                    <a:pt x="0" y="920415"/>
                  </a:lnTo>
                  <a:lnTo>
                    <a:pt x="0" y="200"/>
                  </a:lnTo>
                  <a:lnTo>
                    <a:pt x="7619" y="0"/>
                  </a:lnTo>
                  <a:lnTo>
                    <a:pt x="7619" y="920616"/>
                  </a:lnTo>
                  <a:close/>
                </a:path>
              </a:pathLst>
            </a:custGeom>
            <a:solidFill>
              <a:srgbClr val="AD0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913120" y="4870951"/>
              <a:ext cx="8890" cy="921385"/>
            </a:xfrm>
            <a:custGeom>
              <a:avLst/>
              <a:gdLst/>
              <a:ahLst/>
              <a:cxnLst/>
              <a:rect l="l" t="t" r="r" b="b"/>
              <a:pathLst>
                <a:path w="8889" h="921385">
                  <a:moveTo>
                    <a:pt x="8889" y="0"/>
                  </a:moveTo>
                  <a:lnTo>
                    <a:pt x="0" y="233"/>
                  </a:lnTo>
                  <a:lnTo>
                    <a:pt x="0" y="920783"/>
                  </a:lnTo>
                  <a:lnTo>
                    <a:pt x="8889" y="92101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E0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920740" y="4870784"/>
              <a:ext cx="7620" cy="921385"/>
            </a:xfrm>
            <a:custGeom>
              <a:avLst/>
              <a:gdLst/>
              <a:ahLst/>
              <a:cxnLst/>
              <a:rect l="l" t="t" r="r" b="b"/>
              <a:pathLst>
                <a:path w="7620" h="921385">
                  <a:moveTo>
                    <a:pt x="7620" y="921351"/>
                  </a:moveTo>
                  <a:lnTo>
                    <a:pt x="0" y="921151"/>
                  </a:lnTo>
                  <a:lnTo>
                    <a:pt x="0" y="200"/>
                  </a:lnTo>
                  <a:lnTo>
                    <a:pt x="7620" y="0"/>
                  </a:lnTo>
                  <a:lnTo>
                    <a:pt x="7620" y="921351"/>
                  </a:lnTo>
                  <a:close/>
                </a:path>
              </a:pathLst>
            </a:custGeom>
            <a:solidFill>
              <a:srgbClr val="AF0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928360" y="4870583"/>
              <a:ext cx="7620" cy="922019"/>
            </a:xfrm>
            <a:custGeom>
              <a:avLst/>
              <a:gdLst/>
              <a:ahLst/>
              <a:cxnLst/>
              <a:rect l="l" t="t" r="r" b="b"/>
              <a:pathLst>
                <a:path w="7620" h="922020">
                  <a:moveTo>
                    <a:pt x="7619" y="921752"/>
                  </a:moveTo>
                  <a:lnTo>
                    <a:pt x="0" y="921552"/>
                  </a:lnTo>
                  <a:lnTo>
                    <a:pt x="0" y="200"/>
                  </a:lnTo>
                  <a:lnTo>
                    <a:pt x="7619" y="0"/>
                  </a:lnTo>
                  <a:lnTo>
                    <a:pt x="7619" y="921752"/>
                  </a:lnTo>
                  <a:close/>
                </a:path>
              </a:pathLst>
            </a:custGeom>
            <a:solidFill>
              <a:srgbClr val="B00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934710" y="4870382"/>
              <a:ext cx="8890" cy="922655"/>
            </a:xfrm>
            <a:custGeom>
              <a:avLst/>
              <a:gdLst/>
              <a:ahLst/>
              <a:cxnLst/>
              <a:rect l="l" t="t" r="r" b="b"/>
              <a:pathLst>
                <a:path w="8889" h="922654">
                  <a:moveTo>
                    <a:pt x="8889" y="0"/>
                  </a:moveTo>
                  <a:lnTo>
                    <a:pt x="0" y="233"/>
                  </a:lnTo>
                  <a:lnTo>
                    <a:pt x="0" y="921919"/>
                  </a:lnTo>
                  <a:lnTo>
                    <a:pt x="8889" y="922153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10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942330" y="4870182"/>
              <a:ext cx="8890" cy="922655"/>
            </a:xfrm>
            <a:custGeom>
              <a:avLst/>
              <a:gdLst/>
              <a:ahLst/>
              <a:cxnLst/>
              <a:rect l="l" t="t" r="r" b="b"/>
              <a:pathLst>
                <a:path w="8889" h="922654">
                  <a:moveTo>
                    <a:pt x="8890" y="0"/>
                  </a:moveTo>
                  <a:lnTo>
                    <a:pt x="0" y="233"/>
                  </a:lnTo>
                  <a:lnTo>
                    <a:pt x="0" y="922320"/>
                  </a:lnTo>
                  <a:lnTo>
                    <a:pt x="8890" y="9225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20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949950" y="4870015"/>
              <a:ext cx="7620" cy="923290"/>
            </a:xfrm>
            <a:custGeom>
              <a:avLst/>
              <a:gdLst/>
              <a:ahLst/>
              <a:cxnLst/>
              <a:rect l="l" t="t" r="r" b="b"/>
              <a:pathLst>
                <a:path w="7620" h="923289">
                  <a:moveTo>
                    <a:pt x="7620" y="922888"/>
                  </a:moveTo>
                  <a:lnTo>
                    <a:pt x="0" y="922688"/>
                  </a:lnTo>
                  <a:lnTo>
                    <a:pt x="0" y="200"/>
                  </a:lnTo>
                  <a:lnTo>
                    <a:pt x="7620" y="0"/>
                  </a:lnTo>
                  <a:lnTo>
                    <a:pt x="7620" y="922888"/>
                  </a:lnTo>
                  <a:close/>
                </a:path>
              </a:pathLst>
            </a:custGeom>
            <a:solidFill>
              <a:srgbClr val="B30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957570" y="4869814"/>
              <a:ext cx="7620" cy="923290"/>
            </a:xfrm>
            <a:custGeom>
              <a:avLst/>
              <a:gdLst/>
              <a:ahLst/>
              <a:cxnLst/>
              <a:rect l="l" t="t" r="r" b="b"/>
              <a:pathLst>
                <a:path w="7620" h="923289">
                  <a:moveTo>
                    <a:pt x="7619" y="923289"/>
                  </a:moveTo>
                  <a:lnTo>
                    <a:pt x="0" y="923089"/>
                  </a:lnTo>
                  <a:lnTo>
                    <a:pt x="0" y="200"/>
                  </a:lnTo>
                  <a:lnTo>
                    <a:pt x="7619" y="0"/>
                  </a:lnTo>
                  <a:lnTo>
                    <a:pt x="7619" y="923289"/>
                  </a:lnTo>
                  <a:close/>
                </a:path>
              </a:pathLst>
            </a:custGeom>
            <a:solidFill>
              <a:srgbClr val="B40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963920" y="4869614"/>
              <a:ext cx="8890" cy="923925"/>
            </a:xfrm>
            <a:custGeom>
              <a:avLst/>
              <a:gdLst/>
              <a:ahLst/>
              <a:cxnLst/>
              <a:rect l="l" t="t" r="r" b="b"/>
              <a:pathLst>
                <a:path w="8889" h="923925">
                  <a:moveTo>
                    <a:pt x="8889" y="0"/>
                  </a:moveTo>
                  <a:lnTo>
                    <a:pt x="0" y="233"/>
                  </a:lnTo>
                  <a:lnTo>
                    <a:pt x="0" y="923457"/>
                  </a:lnTo>
                  <a:lnTo>
                    <a:pt x="8889" y="92369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50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971540" y="4869447"/>
              <a:ext cx="7620" cy="924560"/>
            </a:xfrm>
            <a:custGeom>
              <a:avLst/>
              <a:gdLst/>
              <a:ahLst/>
              <a:cxnLst/>
              <a:rect l="l" t="t" r="r" b="b"/>
              <a:pathLst>
                <a:path w="7620" h="924560">
                  <a:moveTo>
                    <a:pt x="7620" y="924025"/>
                  </a:moveTo>
                  <a:lnTo>
                    <a:pt x="0" y="923824"/>
                  </a:lnTo>
                  <a:lnTo>
                    <a:pt x="0" y="200"/>
                  </a:lnTo>
                  <a:lnTo>
                    <a:pt x="7620" y="0"/>
                  </a:lnTo>
                  <a:lnTo>
                    <a:pt x="7620" y="924025"/>
                  </a:lnTo>
                  <a:close/>
                </a:path>
              </a:pathLst>
            </a:custGeom>
            <a:solidFill>
              <a:srgbClr val="B60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979160" y="4869246"/>
              <a:ext cx="7620" cy="924560"/>
            </a:xfrm>
            <a:custGeom>
              <a:avLst/>
              <a:gdLst/>
              <a:ahLst/>
              <a:cxnLst/>
              <a:rect l="l" t="t" r="r" b="b"/>
              <a:pathLst>
                <a:path w="7620" h="924560">
                  <a:moveTo>
                    <a:pt x="7619" y="924426"/>
                  </a:moveTo>
                  <a:lnTo>
                    <a:pt x="0" y="924225"/>
                  </a:lnTo>
                  <a:lnTo>
                    <a:pt x="0" y="200"/>
                  </a:lnTo>
                  <a:lnTo>
                    <a:pt x="7619" y="0"/>
                  </a:lnTo>
                  <a:lnTo>
                    <a:pt x="7619" y="924426"/>
                  </a:lnTo>
                  <a:close/>
                </a:path>
              </a:pathLst>
            </a:custGeom>
            <a:solidFill>
              <a:srgbClr val="B70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985510" y="4869179"/>
              <a:ext cx="8890" cy="924560"/>
            </a:xfrm>
            <a:custGeom>
              <a:avLst/>
              <a:gdLst/>
              <a:ahLst/>
              <a:cxnLst/>
              <a:rect l="l" t="t" r="r" b="b"/>
              <a:pathLst>
                <a:path w="8889" h="924560">
                  <a:moveTo>
                    <a:pt x="3810" y="0"/>
                  </a:moveTo>
                  <a:lnTo>
                    <a:pt x="0" y="100"/>
                  </a:lnTo>
                  <a:lnTo>
                    <a:pt x="0" y="924459"/>
                  </a:lnTo>
                  <a:lnTo>
                    <a:pt x="3810" y="924560"/>
                  </a:lnTo>
                  <a:lnTo>
                    <a:pt x="8889" y="924424"/>
                  </a:lnTo>
                  <a:lnTo>
                    <a:pt x="8889" y="13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80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993130" y="4869281"/>
              <a:ext cx="8890" cy="924560"/>
            </a:xfrm>
            <a:custGeom>
              <a:avLst/>
              <a:gdLst/>
              <a:ahLst/>
              <a:cxnLst/>
              <a:rect l="l" t="t" r="r" b="b"/>
              <a:pathLst>
                <a:path w="8889" h="924560">
                  <a:moveTo>
                    <a:pt x="0" y="0"/>
                  </a:moveTo>
                  <a:lnTo>
                    <a:pt x="0" y="924356"/>
                  </a:lnTo>
                  <a:lnTo>
                    <a:pt x="8890" y="924119"/>
                  </a:lnTo>
                  <a:lnTo>
                    <a:pt x="8890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0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000750" y="4869484"/>
              <a:ext cx="7620" cy="924560"/>
            </a:xfrm>
            <a:custGeom>
              <a:avLst/>
              <a:gdLst/>
              <a:ahLst/>
              <a:cxnLst/>
              <a:rect l="l" t="t" r="r" b="b"/>
              <a:pathLst>
                <a:path w="7620" h="924560">
                  <a:moveTo>
                    <a:pt x="7620" y="923747"/>
                  </a:moveTo>
                  <a:lnTo>
                    <a:pt x="0" y="923950"/>
                  </a:lnTo>
                  <a:lnTo>
                    <a:pt x="0" y="0"/>
                  </a:lnTo>
                  <a:lnTo>
                    <a:pt x="7620" y="203"/>
                  </a:lnTo>
                  <a:lnTo>
                    <a:pt x="7620" y="923747"/>
                  </a:lnTo>
                  <a:close/>
                </a:path>
              </a:pathLst>
            </a:custGeom>
            <a:solidFill>
              <a:srgbClr val="BA0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008370" y="4869687"/>
              <a:ext cx="7620" cy="923925"/>
            </a:xfrm>
            <a:custGeom>
              <a:avLst/>
              <a:gdLst/>
              <a:ahLst/>
              <a:cxnLst/>
              <a:rect l="l" t="t" r="r" b="b"/>
              <a:pathLst>
                <a:path w="7620" h="923925">
                  <a:moveTo>
                    <a:pt x="7619" y="923340"/>
                  </a:moveTo>
                  <a:lnTo>
                    <a:pt x="0" y="923544"/>
                  </a:lnTo>
                  <a:lnTo>
                    <a:pt x="0" y="0"/>
                  </a:lnTo>
                  <a:lnTo>
                    <a:pt x="7619" y="203"/>
                  </a:lnTo>
                  <a:lnTo>
                    <a:pt x="7619" y="923340"/>
                  </a:lnTo>
                  <a:close/>
                </a:path>
              </a:pathLst>
            </a:custGeom>
            <a:solidFill>
              <a:srgbClr val="BB0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014720" y="4869857"/>
              <a:ext cx="8890" cy="923290"/>
            </a:xfrm>
            <a:custGeom>
              <a:avLst/>
              <a:gdLst/>
              <a:ahLst/>
              <a:cxnLst/>
              <a:rect l="l" t="t" r="r" b="b"/>
              <a:pathLst>
                <a:path w="8889" h="923289">
                  <a:moveTo>
                    <a:pt x="0" y="0"/>
                  </a:moveTo>
                  <a:lnTo>
                    <a:pt x="0" y="923205"/>
                  </a:lnTo>
                  <a:lnTo>
                    <a:pt x="8889" y="922968"/>
                  </a:lnTo>
                  <a:lnTo>
                    <a:pt x="8889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022340" y="4870060"/>
              <a:ext cx="7620" cy="923290"/>
            </a:xfrm>
            <a:custGeom>
              <a:avLst/>
              <a:gdLst/>
              <a:ahLst/>
              <a:cxnLst/>
              <a:rect l="l" t="t" r="r" b="b"/>
              <a:pathLst>
                <a:path w="7620" h="923289">
                  <a:moveTo>
                    <a:pt x="7620" y="922595"/>
                  </a:moveTo>
                  <a:lnTo>
                    <a:pt x="0" y="922798"/>
                  </a:lnTo>
                  <a:lnTo>
                    <a:pt x="0" y="0"/>
                  </a:lnTo>
                  <a:lnTo>
                    <a:pt x="7620" y="203"/>
                  </a:lnTo>
                  <a:lnTo>
                    <a:pt x="7620" y="922595"/>
                  </a:lnTo>
                  <a:close/>
                </a:path>
              </a:pathLst>
            </a:custGeom>
            <a:solidFill>
              <a:srgbClr val="BD0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029960" y="4870263"/>
              <a:ext cx="7620" cy="922655"/>
            </a:xfrm>
            <a:custGeom>
              <a:avLst/>
              <a:gdLst/>
              <a:ahLst/>
              <a:cxnLst/>
              <a:rect l="l" t="t" r="r" b="b"/>
              <a:pathLst>
                <a:path w="7620" h="922654">
                  <a:moveTo>
                    <a:pt x="7619" y="922189"/>
                  </a:moveTo>
                  <a:lnTo>
                    <a:pt x="0" y="922392"/>
                  </a:lnTo>
                  <a:lnTo>
                    <a:pt x="0" y="0"/>
                  </a:lnTo>
                  <a:lnTo>
                    <a:pt x="7619" y="203"/>
                  </a:lnTo>
                  <a:lnTo>
                    <a:pt x="7619" y="922189"/>
                  </a:lnTo>
                  <a:close/>
                </a:path>
              </a:pathLst>
            </a:custGeom>
            <a:solidFill>
              <a:srgbClr val="BE0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036310" y="4870432"/>
              <a:ext cx="8890" cy="922655"/>
            </a:xfrm>
            <a:custGeom>
              <a:avLst/>
              <a:gdLst/>
              <a:ahLst/>
              <a:cxnLst/>
              <a:rect l="l" t="t" r="r" b="b"/>
              <a:pathLst>
                <a:path w="8889" h="922654">
                  <a:moveTo>
                    <a:pt x="0" y="0"/>
                  </a:moveTo>
                  <a:lnTo>
                    <a:pt x="0" y="922053"/>
                  </a:lnTo>
                  <a:lnTo>
                    <a:pt x="8889" y="921816"/>
                  </a:lnTo>
                  <a:lnTo>
                    <a:pt x="8889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6043930" y="4870636"/>
              <a:ext cx="8890" cy="922019"/>
            </a:xfrm>
            <a:custGeom>
              <a:avLst/>
              <a:gdLst/>
              <a:ahLst/>
              <a:cxnLst/>
              <a:rect l="l" t="t" r="r" b="b"/>
              <a:pathLst>
                <a:path w="8889" h="922020">
                  <a:moveTo>
                    <a:pt x="0" y="0"/>
                  </a:moveTo>
                  <a:lnTo>
                    <a:pt x="0" y="921647"/>
                  </a:lnTo>
                  <a:lnTo>
                    <a:pt x="8890" y="921410"/>
                  </a:lnTo>
                  <a:lnTo>
                    <a:pt x="8890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6051550" y="4870839"/>
              <a:ext cx="7620" cy="921385"/>
            </a:xfrm>
            <a:custGeom>
              <a:avLst/>
              <a:gdLst/>
              <a:ahLst/>
              <a:cxnLst/>
              <a:rect l="l" t="t" r="r" b="b"/>
              <a:pathLst>
                <a:path w="7620" h="921385">
                  <a:moveTo>
                    <a:pt x="7620" y="921037"/>
                  </a:moveTo>
                  <a:lnTo>
                    <a:pt x="0" y="921241"/>
                  </a:lnTo>
                  <a:lnTo>
                    <a:pt x="0" y="0"/>
                  </a:lnTo>
                  <a:lnTo>
                    <a:pt x="7620" y="203"/>
                  </a:lnTo>
                  <a:lnTo>
                    <a:pt x="7620" y="921037"/>
                  </a:lnTo>
                  <a:close/>
                </a:path>
              </a:pathLst>
            </a:custGeom>
            <a:solidFill>
              <a:srgbClr val="C10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6059170" y="4871042"/>
              <a:ext cx="7620" cy="921385"/>
            </a:xfrm>
            <a:custGeom>
              <a:avLst/>
              <a:gdLst/>
              <a:ahLst/>
              <a:cxnLst/>
              <a:rect l="l" t="t" r="r" b="b"/>
              <a:pathLst>
                <a:path w="7620" h="921385">
                  <a:moveTo>
                    <a:pt x="7619" y="920631"/>
                  </a:moveTo>
                  <a:lnTo>
                    <a:pt x="0" y="920834"/>
                  </a:lnTo>
                  <a:lnTo>
                    <a:pt x="0" y="0"/>
                  </a:lnTo>
                  <a:lnTo>
                    <a:pt x="7619" y="203"/>
                  </a:lnTo>
                  <a:lnTo>
                    <a:pt x="7619" y="920631"/>
                  </a:lnTo>
                  <a:close/>
                </a:path>
              </a:pathLst>
            </a:custGeom>
            <a:solidFill>
              <a:srgbClr val="C20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6065520" y="4871211"/>
              <a:ext cx="8890" cy="920750"/>
            </a:xfrm>
            <a:custGeom>
              <a:avLst/>
              <a:gdLst/>
              <a:ahLst/>
              <a:cxnLst/>
              <a:rect l="l" t="t" r="r" b="b"/>
              <a:pathLst>
                <a:path w="8889" h="920750">
                  <a:moveTo>
                    <a:pt x="0" y="0"/>
                  </a:moveTo>
                  <a:lnTo>
                    <a:pt x="0" y="920496"/>
                  </a:lnTo>
                  <a:lnTo>
                    <a:pt x="8889" y="920258"/>
                  </a:lnTo>
                  <a:lnTo>
                    <a:pt x="8889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6073140" y="4871415"/>
              <a:ext cx="7620" cy="920115"/>
            </a:xfrm>
            <a:custGeom>
              <a:avLst/>
              <a:gdLst/>
              <a:ahLst/>
              <a:cxnLst/>
              <a:rect l="l" t="t" r="r" b="b"/>
              <a:pathLst>
                <a:path w="7620" h="920114">
                  <a:moveTo>
                    <a:pt x="7620" y="919886"/>
                  </a:moveTo>
                  <a:lnTo>
                    <a:pt x="0" y="920089"/>
                  </a:lnTo>
                  <a:lnTo>
                    <a:pt x="0" y="0"/>
                  </a:lnTo>
                  <a:lnTo>
                    <a:pt x="7620" y="203"/>
                  </a:lnTo>
                  <a:lnTo>
                    <a:pt x="7620" y="919886"/>
                  </a:lnTo>
                  <a:close/>
                </a:path>
              </a:pathLst>
            </a:custGeom>
            <a:solidFill>
              <a:srgbClr val="C40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080760" y="4871618"/>
              <a:ext cx="7620" cy="920115"/>
            </a:xfrm>
            <a:custGeom>
              <a:avLst/>
              <a:gdLst/>
              <a:ahLst/>
              <a:cxnLst/>
              <a:rect l="l" t="t" r="r" b="b"/>
              <a:pathLst>
                <a:path w="7620" h="920114">
                  <a:moveTo>
                    <a:pt x="0" y="0"/>
                  </a:moveTo>
                  <a:lnTo>
                    <a:pt x="0" y="919683"/>
                  </a:lnTo>
                  <a:lnTo>
                    <a:pt x="3810" y="919581"/>
                  </a:lnTo>
                  <a:lnTo>
                    <a:pt x="7619" y="919313"/>
                  </a:lnTo>
                  <a:lnTo>
                    <a:pt x="7619" y="316"/>
                  </a:lnTo>
                  <a:lnTo>
                    <a:pt x="381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0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087110" y="4871862"/>
              <a:ext cx="8890" cy="919480"/>
            </a:xfrm>
            <a:custGeom>
              <a:avLst/>
              <a:gdLst/>
              <a:ahLst/>
              <a:cxnLst/>
              <a:rect l="l" t="t" r="r" b="b"/>
              <a:pathLst>
                <a:path w="8889" h="919479">
                  <a:moveTo>
                    <a:pt x="0" y="0"/>
                  </a:moveTo>
                  <a:lnTo>
                    <a:pt x="0" y="919158"/>
                  </a:lnTo>
                  <a:lnTo>
                    <a:pt x="8889" y="918531"/>
                  </a:lnTo>
                  <a:lnTo>
                    <a:pt x="8889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0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094730" y="4872292"/>
              <a:ext cx="8890" cy="918210"/>
            </a:xfrm>
            <a:custGeom>
              <a:avLst/>
              <a:gdLst/>
              <a:ahLst/>
              <a:cxnLst/>
              <a:rect l="l" t="t" r="r" b="b"/>
              <a:pathLst>
                <a:path w="8889" h="918210">
                  <a:moveTo>
                    <a:pt x="0" y="0"/>
                  </a:moveTo>
                  <a:lnTo>
                    <a:pt x="0" y="918192"/>
                  </a:lnTo>
                  <a:lnTo>
                    <a:pt x="8890" y="917566"/>
                  </a:lnTo>
                  <a:lnTo>
                    <a:pt x="8890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102350" y="4872721"/>
              <a:ext cx="7620" cy="917575"/>
            </a:xfrm>
            <a:custGeom>
              <a:avLst/>
              <a:gdLst/>
              <a:ahLst/>
              <a:cxnLst/>
              <a:rect l="l" t="t" r="r" b="b"/>
              <a:pathLst>
                <a:path w="7620" h="917575">
                  <a:moveTo>
                    <a:pt x="0" y="0"/>
                  </a:moveTo>
                  <a:lnTo>
                    <a:pt x="0" y="917226"/>
                  </a:lnTo>
                  <a:lnTo>
                    <a:pt x="7620" y="916689"/>
                  </a:lnTo>
                  <a:lnTo>
                    <a:pt x="7620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109970" y="4873150"/>
              <a:ext cx="7620" cy="916305"/>
            </a:xfrm>
            <a:custGeom>
              <a:avLst/>
              <a:gdLst/>
              <a:ahLst/>
              <a:cxnLst/>
              <a:rect l="l" t="t" r="r" b="b"/>
              <a:pathLst>
                <a:path w="7620" h="916304">
                  <a:moveTo>
                    <a:pt x="0" y="0"/>
                  </a:moveTo>
                  <a:lnTo>
                    <a:pt x="0" y="916260"/>
                  </a:lnTo>
                  <a:lnTo>
                    <a:pt x="7619" y="915723"/>
                  </a:lnTo>
                  <a:lnTo>
                    <a:pt x="7619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116320" y="4873508"/>
              <a:ext cx="8890" cy="915669"/>
            </a:xfrm>
            <a:custGeom>
              <a:avLst/>
              <a:gdLst/>
              <a:ahLst/>
              <a:cxnLst/>
              <a:rect l="l" t="t" r="r" b="b"/>
              <a:pathLst>
                <a:path w="8889" h="915670">
                  <a:moveTo>
                    <a:pt x="0" y="0"/>
                  </a:moveTo>
                  <a:lnTo>
                    <a:pt x="0" y="915455"/>
                  </a:lnTo>
                  <a:lnTo>
                    <a:pt x="8889" y="914829"/>
                  </a:lnTo>
                  <a:lnTo>
                    <a:pt x="8889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0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123940" y="4873942"/>
              <a:ext cx="15240" cy="915035"/>
            </a:xfrm>
            <a:custGeom>
              <a:avLst/>
              <a:gdLst/>
              <a:ahLst/>
              <a:cxnLst/>
              <a:rect l="l" t="t" r="r" b="b"/>
              <a:pathLst>
                <a:path w="15239" h="915035">
                  <a:moveTo>
                    <a:pt x="15240" y="863"/>
                  </a:moveTo>
                  <a:lnTo>
                    <a:pt x="7620" y="431"/>
                  </a:lnTo>
                  <a:lnTo>
                    <a:pt x="0" y="0"/>
                  </a:lnTo>
                  <a:lnTo>
                    <a:pt x="0" y="914488"/>
                  </a:lnTo>
                  <a:lnTo>
                    <a:pt x="7620" y="913955"/>
                  </a:lnTo>
                  <a:lnTo>
                    <a:pt x="15240" y="913422"/>
                  </a:lnTo>
                  <a:lnTo>
                    <a:pt x="15240" y="863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137910" y="4874724"/>
              <a:ext cx="8890" cy="913130"/>
            </a:xfrm>
            <a:custGeom>
              <a:avLst/>
              <a:gdLst/>
              <a:ahLst/>
              <a:cxnLst/>
              <a:rect l="l" t="t" r="r" b="b"/>
              <a:pathLst>
                <a:path w="8889" h="913129">
                  <a:moveTo>
                    <a:pt x="0" y="0"/>
                  </a:moveTo>
                  <a:lnTo>
                    <a:pt x="0" y="912718"/>
                  </a:lnTo>
                  <a:lnTo>
                    <a:pt x="8889" y="912092"/>
                  </a:lnTo>
                  <a:lnTo>
                    <a:pt x="8889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145530" y="4875154"/>
              <a:ext cx="8890" cy="911860"/>
            </a:xfrm>
            <a:custGeom>
              <a:avLst/>
              <a:gdLst/>
              <a:ahLst/>
              <a:cxnLst/>
              <a:rect l="l" t="t" r="r" b="b"/>
              <a:pathLst>
                <a:path w="8889" h="911860">
                  <a:moveTo>
                    <a:pt x="0" y="0"/>
                  </a:moveTo>
                  <a:lnTo>
                    <a:pt x="0" y="911752"/>
                  </a:lnTo>
                  <a:lnTo>
                    <a:pt x="8890" y="911126"/>
                  </a:lnTo>
                  <a:lnTo>
                    <a:pt x="8890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153150" y="4875583"/>
              <a:ext cx="7620" cy="911225"/>
            </a:xfrm>
            <a:custGeom>
              <a:avLst/>
              <a:gdLst/>
              <a:ahLst/>
              <a:cxnLst/>
              <a:rect l="l" t="t" r="r" b="b"/>
              <a:pathLst>
                <a:path w="7620" h="911225">
                  <a:moveTo>
                    <a:pt x="0" y="0"/>
                  </a:moveTo>
                  <a:lnTo>
                    <a:pt x="0" y="910786"/>
                  </a:lnTo>
                  <a:lnTo>
                    <a:pt x="7620" y="910250"/>
                  </a:lnTo>
                  <a:lnTo>
                    <a:pt x="7620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160770" y="4876012"/>
              <a:ext cx="7620" cy="909955"/>
            </a:xfrm>
            <a:custGeom>
              <a:avLst/>
              <a:gdLst/>
              <a:ahLst/>
              <a:cxnLst/>
              <a:rect l="l" t="t" r="r" b="b"/>
              <a:pathLst>
                <a:path w="7620" h="909954">
                  <a:moveTo>
                    <a:pt x="0" y="0"/>
                  </a:moveTo>
                  <a:lnTo>
                    <a:pt x="0" y="909820"/>
                  </a:lnTo>
                  <a:lnTo>
                    <a:pt x="7619" y="909284"/>
                  </a:lnTo>
                  <a:lnTo>
                    <a:pt x="7619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0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167120" y="4876370"/>
              <a:ext cx="8890" cy="909319"/>
            </a:xfrm>
            <a:custGeom>
              <a:avLst/>
              <a:gdLst/>
              <a:ahLst/>
              <a:cxnLst/>
              <a:rect l="l" t="t" r="r" b="b"/>
              <a:pathLst>
                <a:path w="8889" h="909320">
                  <a:moveTo>
                    <a:pt x="0" y="0"/>
                  </a:moveTo>
                  <a:lnTo>
                    <a:pt x="0" y="909015"/>
                  </a:lnTo>
                  <a:lnTo>
                    <a:pt x="7619" y="908479"/>
                  </a:lnTo>
                  <a:lnTo>
                    <a:pt x="8889" y="908300"/>
                  </a:lnTo>
                  <a:lnTo>
                    <a:pt x="8889" y="627"/>
                  </a:lnTo>
                  <a:lnTo>
                    <a:pt x="7619" y="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174740" y="4876799"/>
              <a:ext cx="7620" cy="908050"/>
            </a:xfrm>
            <a:custGeom>
              <a:avLst/>
              <a:gdLst/>
              <a:ahLst/>
              <a:cxnLst/>
              <a:rect l="l" t="t" r="r" b="b"/>
              <a:pathLst>
                <a:path w="7620" h="908050">
                  <a:moveTo>
                    <a:pt x="0" y="0"/>
                  </a:moveTo>
                  <a:lnTo>
                    <a:pt x="0" y="908050"/>
                  </a:lnTo>
                  <a:lnTo>
                    <a:pt x="7620" y="906978"/>
                  </a:lnTo>
                  <a:lnTo>
                    <a:pt x="7620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0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182360" y="4877990"/>
              <a:ext cx="7620" cy="906144"/>
            </a:xfrm>
            <a:custGeom>
              <a:avLst/>
              <a:gdLst/>
              <a:ahLst/>
              <a:cxnLst/>
              <a:rect l="l" t="t" r="r" b="b"/>
              <a:pathLst>
                <a:path w="7620" h="906145">
                  <a:moveTo>
                    <a:pt x="0" y="0"/>
                  </a:moveTo>
                  <a:lnTo>
                    <a:pt x="0" y="905787"/>
                  </a:lnTo>
                  <a:lnTo>
                    <a:pt x="7619" y="904716"/>
                  </a:lnTo>
                  <a:lnTo>
                    <a:pt x="7619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188710" y="4878982"/>
              <a:ext cx="8890" cy="904240"/>
            </a:xfrm>
            <a:custGeom>
              <a:avLst/>
              <a:gdLst/>
              <a:ahLst/>
              <a:cxnLst/>
              <a:rect l="l" t="t" r="r" b="b"/>
              <a:pathLst>
                <a:path w="8889" h="904239">
                  <a:moveTo>
                    <a:pt x="0" y="0"/>
                  </a:moveTo>
                  <a:lnTo>
                    <a:pt x="0" y="903902"/>
                  </a:lnTo>
                  <a:lnTo>
                    <a:pt x="8889" y="902652"/>
                  </a:lnTo>
                  <a:lnTo>
                    <a:pt x="8889" y="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196330" y="4880173"/>
              <a:ext cx="7620" cy="901700"/>
            </a:xfrm>
            <a:custGeom>
              <a:avLst/>
              <a:gdLst/>
              <a:ahLst/>
              <a:cxnLst/>
              <a:rect l="l" t="t" r="r" b="b"/>
              <a:pathLst>
                <a:path w="7620" h="901700">
                  <a:moveTo>
                    <a:pt x="0" y="0"/>
                  </a:moveTo>
                  <a:lnTo>
                    <a:pt x="0" y="901640"/>
                  </a:lnTo>
                  <a:lnTo>
                    <a:pt x="7620" y="900568"/>
                  </a:lnTo>
                  <a:lnTo>
                    <a:pt x="7620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203950" y="4881363"/>
              <a:ext cx="7620" cy="899794"/>
            </a:xfrm>
            <a:custGeom>
              <a:avLst/>
              <a:gdLst/>
              <a:ahLst/>
              <a:cxnLst/>
              <a:rect l="l" t="t" r="r" b="b"/>
              <a:pathLst>
                <a:path w="7620" h="899795">
                  <a:moveTo>
                    <a:pt x="0" y="0"/>
                  </a:moveTo>
                  <a:lnTo>
                    <a:pt x="0" y="899378"/>
                  </a:lnTo>
                  <a:lnTo>
                    <a:pt x="7620" y="898306"/>
                  </a:lnTo>
                  <a:lnTo>
                    <a:pt x="7620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0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211570" y="4882554"/>
              <a:ext cx="7620" cy="897255"/>
            </a:xfrm>
            <a:custGeom>
              <a:avLst/>
              <a:gdLst/>
              <a:ahLst/>
              <a:cxnLst/>
              <a:rect l="l" t="t" r="r" b="b"/>
              <a:pathLst>
                <a:path w="7620" h="897254">
                  <a:moveTo>
                    <a:pt x="0" y="0"/>
                  </a:moveTo>
                  <a:lnTo>
                    <a:pt x="0" y="897116"/>
                  </a:lnTo>
                  <a:lnTo>
                    <a:pt x="7619" y="896044"/>
                  </a:lnTo>
                  <a:lnTo>
                    <a:pt x="7619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0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217920" y="4883546"/>
              <a:ext cx="8890" cy="895350"/>
            </a:xfrm>
            <a:custGeom>
              <a:avLst/>
              <a:gdLst/>
              <a:ahLst/>
              <a:cxnLst/>
              <a:rect l="l" t="t" r="r" b="b"/>
              <a:pathLst>
                <a:path w="8889" h="895350">
                  <a:moveTo>
                    <a:pt x="0" y="0"/>
                  </a:moveTo>
                  <a:lnTo>
                    <a:pt x="0" y="895230"/>
                  </a:lnTo>
                  <a:lnTo>
                    <a:pt x="8889" y="893980"/>
                  </a:lnTo>
                  <a:lnTo>
                    <a:pt x="8889" y="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0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225540" y="4884737"/>
              <a:ext cx="7620" cy="893444"/>
            </a:xfrm>
            <a:custGeom>
              <a:avLst/>
              <a:gdLst/>
              <a:ahLst/>
              <a:cxnLst/>
              <a:rect l="l" t="t" r="r" b="b"/>
              <a:pathLst>
                <a:path w="7620" h="893445">
                  <a:moveTo>
                    <a:pt x="0" y="0"/>
                  </a:moveTo>
                  <a:lnTo>
                    <a:pt x="0" y="892968"/>
                  </a:lnTo>
                  <a:lnTo>
                    <a:pt x="7620" y="891897"/>
                  </a:lnTo>
                  <a:lnTo>
                    <a:pt x="7620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0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233160" y="4885927"/>
              <a:ext cx="7620" cy="890905"/>
            </a:xfrm>
            <a:custGeom>
              <a:avLst/>
              <a:gdLst/>
              <a:ahLst/>
              <a:cxnLst/>
              <a:rect l="l" t="t" r="r" b="b"/>
              <a:pathLst>
                <a:path w="7620" h="890904">
                  <a:moveTo>
                    <a:pt x="0" y="0"/>
                  </a:moveTo>
                  <a:lnTo>
                    <a:pt x="0" y="890706"/>
                  </a:lnTo>
                  <a:lnTo>
                    <a:pt x="7619" y="889635"/>
                  </a:lnTo>
                  <a:lnTo>
                    <a:pt x="7619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0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239510" y="4886920"/>
              <a:ext cx="8890" cy="889000"/>
            </a:xfrm>
            <a:custGeom>
              <a:avLst/>
              <a:gdLst/>
              <a:ahLst/>
              <a:cxnLst/>
              <a:rect l="l" t="t" r="r" b="b"/>
              <a:pathLst>
                <a:path w="8889" h="889000">
                  <a:moveTo>
                    <a:pt x="0" y="0"/>
                  </a:moveTo>
                  <a:lnTo>
                    <a:pt x="0" y="888821"/>
                  </a:lnTo>
                  <a:lnTo>
                    <a:pt x="8889" y="887571"/>
                  </a:lnTo>
                  <a:lnTo>
                    <a:pt x="8889" y="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247130" y="4888110"/>
              <a:ext cx="7620" cy="887094"/>
            </a:xfrm>
            <a:custGeom>
              <a:avLst/>
              <a:gdLst/>
              <a:ahLst/>
              <a:cxnLst/>
              <a:rect l="l" t="t" r="r" b="b"/>
              <a:pathLst>
                <a:path w="7620" h="887095">
                  <a:moveTo>
                    <a:pt x="0" y="0"/>
                  </a:moveTo>
                  <a:lnTo>
                    <a:pt x="0" y="886559"/>
                  </a:lnTo>
                  <a:lnTo>
                    <a:pt x="7620" y="885487"/>
                  </a:lnTo>
                  <a:lnTo>
                    <a:pt x="7620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254750" y="4889499"/>
              <a:ext cx="7620" cy="883919"/>
            </a:xfrm>
            <a:custGeom>
              <a:avLst/>
              <a:gdLst/>
              <a:ahLst/>
              <a:cxnLst/>
              <a:rect l="l" t="t" r="r" b="b"/>
              <a:pathLst>
                <a:path w="7620" h="883920">
                  <a:moveTo>
                    <a:pt x="7620" y="1270"/>
                  </a:moveTo>
                  <a:lnTo>
                    <a:pt x="4889" y="1270"/>
                  </a:lnTo>
                  <a:lnTo>
                    <a:pt x="4889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2650"/>
                  </a:lnTo>
                  <a:lnTo>
                    <a:pt x="0" y="883920"/>
                  </a:lnTo>
                  <a:lnTo>
                    <a:pt x="4559" y="883920"/>
                  </a:lnTo>
                  <a:lnTo>
                    <a:pt x="4559" y="882650"/>
                  </a:lnTo>
                  <a:lnTo>
                    <a:pt x="7620" y="882650"/>
                  </a:lnTo>
                  <a:lnTo>
                    <a:pt x="7620" y="1270"/>
                  </a:lnTo>
                  <a:close/>
                </a:path>
              </a:pathLst>
            </a:custGeom>
            <a:solidFill>
              <a:srgbClr val="DE0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6262370" y="4890613"/>
              <a:ext cx="7620" cy="882015"/>
            </a:xfrm>
            <a:custGeom>
              <a:avLst/>
              <a:gdLst/>
              <a:ahLst/>
              <a:cxnLst/>
              <a:rect l="l" t="t" r="r" b="b"/>
              <a:pathLst>
                <a:path w="7620" h="882014">
                  <a:moveTo>
                    <a:pt x="0" y="0"/>
                  </a:moveTo>
                  <a:lnTo>
                    <a:pt x="0" y="881580"/>
                  </a:lnTo>
                  <a:lnTo>
                    <a:pt x="7619" y="880110"/>
                  </a:lnTo>
                  <a:lnTo>
                    <a:pt x="761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268720" y="4891727"/>
              <a:ext cx="7620" cy="879475"/>
            </a:xfrm>
            <a:custGeom>
              <a:avLst/>
              <a:gdLst/>
              <a:ahLst/>
              <a:cxnLst/>
              <a:rect l="l" t="t" r="r" b="b"/>
              <a:pathLst>
                <a:path w="7620" h="879475">
                  <a:moveTo>
                    <a:pt x="0" y="0"/>
                  </a:moveTo>
                  <a:lnTo>
                    <a:pt x="0" y="879241"/>
                  </a:lnTo>
                  <a:lnTo>
                    <a:pt x="7619" y="877770"/>
                  </a:lnTo>
                  <a:lnTo>
                    <a:pt x="761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276340" y="4893064"/>
              <a:ext cx="7620" cy="876935"/>
            </a:xfrm>
            <a:custGeom>
              <a:avLst/>
              <a:gdLst/>
              <a:ahLst/>
              <a:cxnLst/>
              <a:rect l="l" t="t" r="r" b="b"/>
              <a:pathLst>
                <a:path w="7620" h="876935">
                  <a:moveTo>
                    <a:pt x="0" y="0"/>
                  </a:moveTo>
                  <a:lnTo>
                    <a:pt x="0" y="876433"/>
                  </a:lnTo>
                  <a:lnTo>
                    <a:pt x="7620" y="874963"/>
                  </a:lnTo>
                  <a:lnTo>
                    <a:pt x="7620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0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283960" y="4894401"/>
              <a:ext cx="7620" cy="873760"/>
            </a:xfrm>
            <a:custGeom>
              <a:avLst/>
              <a:gdLst/>
              <a:ahLst/>
              <a:cxnLst/>
              <a:rect l="l" t="t" r="r" b="b"/>
              <a:pathLst>
                <a:path w="7620" h="873760">
                  <a:moveTo>
                    <a:pt x="0" y="0"/>
                  </a:moveTo>
                  <a:lnTo>
                    <a:pt x="0" y="873626"/>
                  </a:lnTo>
                  <a:lnTo>
                    <a:pt x="7619" y="872155"/>
                  </a:lnTo>
                  <a:lnTo>
                    <a:pt x="761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290310" y="4895515"/>
              <a:ext cx="7620" cy="871855"/>
            </a:xfrm>
            <a:custGeom>
              <a:avLst/>
              <a:gdLst/>
              <a:ahLst/>
              <a:cxnLst/>
              <a:rect l="l" t="t" r="r" b="b"/>
              <a:pathLst>
                <a:path w="7620" h="871854">
                  <a:moveTo>
                    <a:pt x="0" y="0"/>
                  </a:moveTo>
                  <a:lnTo>
                    <a:pt x="0" y="871286"/>
                  </a:lnTo>
                  <a:lnTo>
                    <a:pt x="7619" y="869816"/>
                  </a:lnTo>
                  <a:lnTo>
                    <a:pt x="761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6297930" y="4896852"/>
              <a:ext cx="7620" cy="868680"/>
            </a:xfrm>
            <a:custGeom>
              <a:avLst/>
              <a:gdLst/>
              <a:ahLst/>
              <a:cxnLst/>
              <a:rect l="l" t="t" r="r" b="b"/>
              <a:pathLst>
                <a:path w="7620" h="868679">
                  <a:moveTo>
                    <a:pt x="0" y="0"/>
                  </a:moveTo>
                  <a:lnTo>
                    <a:pt x="0" y="868479"/>
                  </a:lnTo>
                  <a:lnTo>
                    <a:pt x="7620" y="867008"/>
                  </a:lnTo>
                  <a:lnTo>
                    <a:pt x="7620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6305550" y="4898189"/>
              <a:ext cx="7620" cy="866140"/>
            </a:xfrm>
            <a:custGeom>
              <a:avLst/>
              <a:gdLst/>
              <a:ahLst/>
              <a:cxnLst/>
              <a:rect l="l" t="t" r="r" b="b"/>
              <a:pathLst>
                <a:path w="7620" h="866139">
                  <a:moveTo>
                    <a:pt x="0" y="0"/>
                  </a:moveTo>
                  <a:lnTo>
                    <a:pt x="0" y="865672"/>
                  </a:lnTo>
                  <a:lnTo>
                    <a:pt x="7620" y="864201"/>
                  </a:lnTo>
                  <a:lnTo>
                    <a:pt x="7620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0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313170" y="4899526"/>
              <a:ext cx="7620" cy="862965"/>
            </a:xfrm>
            <a:custGeom>
              <a:avLst/>
              <a:gdLst/>
              <a:ahLst/>
              <a:cxnLst/>
              <a:rect l="l" t="t" r="r" b="b"/>
              <a:pathLst>
                <a:path w="7620" h="862964">
                  <a:moveTo>
                    <a:pt x="0" y="0"/>
                  </a:moveTo>
                  <a:lnTo>
                    <a:pt x="0" y="862864"/>
                  </a:lnTo>
                  <a:lnTo>
                    <a:pt x="7619" y="861394"/>
                  </a:lnTo>
                  <a:lnTo>
                    <a:pt x="761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319520" y="4900640"/>
              <a:ext cx="7620" cy="861060"/>
            </a:xfrm>
            <a:custGeom>
              <a:avLst/>
              <a:gdLst/>
              <a:ahLst/>
              <a:cxnLst/>
              <a:rect l="l" t="t" r="r" b="b"/>
              <a:pathLst>
                <a:path w="7620" h="861060">
                  <a:moveTo>
                    <a:pt x="0" y="0"/>
                  </a:moveTo>
                  <a:lnTo>
                    <a:pt x="0" y="860525"/>
                  </a:lnTo>
                  <a:lnTo>
                    <a:pt x="7619" y="859054"/>
                  </a:lnTo>
                  <a:lnTo>
                    <a:pt x="7619" y="1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0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327127" y="4902199"/>
              <a:ext cx="8255" cy="857250"/>
            </a:xfrm>
            <a:custGeom>
              <a:avLst/>
              <a:gdLst/>
              <a:ahLst/>
              <a:cxnLst/>
              <a:rect l="l" t="t" r="r" b="b"/>
              <a:pathLst>
                <a:path w="8254" h="857250">
                  <a:moveTo>
                    <a:pt x="7632" y="0"/>
                  </a:moveTo>
                  <a:lnTo>
                    <a:pt x="0" y="0"/>
                  </a:lnTo>
                  <a:lnTo>
                    <a:pt x="0" y="855980"/>
                  </a:lnTo>
                  <a:lnTo>
                    <a:pt x="12" y="857250"/>
                  </a:lnTo>
                  <a:lnTo>
                    <a:pt x="3822" y="857250"/>
                  </a:lnTo>
                  <a:lnTo>
                    <a:pt x="3822" y="855980"/>
                  </a:lnTo>
                  <a:lnTo>
                    <a:pt x="7632" y="855980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E80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334760" y="4904316"/>
              <a:ext cx="7620" cy="854075"/>
            </a:xfrm>
            <a:custGeom>
              <a:avLst/>
              <a:gdLst/>
              <a:ahLst/>
              <a:cxnLst/>
              <a:rect l="l" t="t" r="r" b="b"/>
              <a:pathLst>
                <a:path w="7620" h="854075">
                  <a:moveTo>
                    <a:pt x="0" y="0"/>
                  </a:moveTo>
                  <a:lnTo>
                    <a:pt x="0" y="853545"/>
                  </a:lnTo>
                  <a:lnTo>
                    <a:pt x="7619" y="851640"/>
                  </a:lnTo>
                  <a:lnTo>
                    <a:pt x="7619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0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341110" y="4906433"/>
              <a:ext cx="7620" cy="850265"/>
            </a:xfrm>
            <a:custGeom>
              <a:avLst/>
              <a:gdLst/>
              <a:ahLst/>
              <a:cxnLst/>
              <a:rect l="l" t="t" r="r" b="b"/>
              <a:pathLst>
                <a:path w="7620" h="850264">
                  <a:moveTo>
                    <a:pt x="0" y="0"/>
                  </a:moveTo>
                  <a:lnTo>
                    <a:pt x="0" y="849841"/>
                  </a:lnTo>
                  <a:lnTo>
                    <a:pt x="7619" y="847936"/>
                  </a:lnTo>
                  <a:lnTo>
                    <a:pt x="7619" y="2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0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6348730" y="4908973"/>
              <a:ext cx="7620" cy="845819"/>
            </a:xfrm>
            <a:custGeom>
              <a:avLst/>
              <a:gdLst/>
              <a:ahLst/>
              <a:cxnLst/>
              <a:rect l="l" t="t" r="r" b="b"/>
              <a:pathLst>
                <a:path w="7620" h="845820">
                  <a:moveTo>
                    <a:pt x="0" y="0"/>
                  </a:moveTo>
                  <a:lnTo>
                    <a:pt x="0" y="845396"/>
                  </a:lnTo>
                  <a:lnTo>
                    <a:pt x="7620" y="843491"/>
                  </a:lnTo>
                  <a:lnTo>
                    <a:pt x="7620" y="2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356350" y="4911089"/>
              <a:ext cx="7620" cy="840740"/>
            </a:xfrm>
            <a:custGeom>
              <a:avLst/>
              <a:gdLst/>
              <a:ahLst/>
              <a:cxnLst/>
              <a:rect l="l" t="t" r="r" b="b"/>
              <a:pathLst>
                <a:path w="7620" h="840739">
                  <a:moveTo>
                    <a:pt x="7620" y="2540"/>
                  </a:moveTo>
                  <a:lnTo>
                    <a:pt x="4622" y="2540"/>
                  </a:lnTo>
                  <a:lnTo>
                    <a:pt x="4622" y="1270"/>
                  </a:lnTo>
                  <a:lnTo>
                    <a:pt x="622" y="1270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40740"/>
                  </a:lnTo>
                  <a:lnTo>
                    <a:pt x="7620" y="840740"/>
                  </a:lnTo>
                  <a:lnTo>
                    <a:pt x="7620" y="2540"/>
                  </a:lnTo>
                  <a:close/>
                </a:path>
              </a:pathLst>
            </a:custGeom>
            <a:solidFill>
              <a:srgbClr val="EC0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362700" y="4913519"/>
              <a:ext cx="8890" cy="836930"/>
            </a:xfrm>
            <a:custGeom>
              <a:avLst/>
              <a:gdLst/>
              <a:ahLst/>
              <a:cxnLst/>
              <a:rect l="l" t="t" r="r" b="b"/>
              <a:pathLst>
                <a:path w="8889" h="836929">
                  <a:moveTo>
                    <a:pt x="0" y="0"/>
                  </a:moveTo>
                  <a:lnTo>
                    <a:pt x="0" y="836819"/>
                  </a:lnTo>
                  <a:lnTo>
                    <a:pt x="8889" y="833340"/>
                  </a:lnTo>
                  <a:lnTo>
                    <a:pt x="8889" y="27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00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370320" y="4915838"/>
              <a:ext cx="7620" cy="831850"/>
            </a:xfrm>
            <a:custGeom>
              <a:avLst/>
              <a:gdLst/>
              <a:ahLst/>
              <a:cxnLst/>
              <a:rect l="l" t="t" r="r" b="b"/>
              <a:pathLst>
                <a:path w="7620" h="831850">
                  <a:moveTo>
                    <a:pt x="0" y="0"/>
                  </a:moveTo>
                  <a:lnTo>
                    <a:pt x="0" y="831518"/>
                  </a:lnTo>
                  <a:lnTo>
                    <a:pt x="7619" y="828536"/>
                  </a:lnTo>
                  <a:lnTo>
                    <a:pt x="7619" y="2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0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377940" y="4918157"/>
              <a:ext cx="7620" cy="826769"/>
            </a:xfrm>
            <a:custGeom>
              <a:avLst/>
              <a:gdLst/>
              <a:ahLst/>
              <a:cxnLst/>
              <a:rect l="l" t="t" r="r" b="b"/>
              <a:pathLst>
                <a:path w="7620" h="826770">
                  <a:moveTo>
                    <a:pt x="0" y="0"/>
                  </a:moveTo>
                  <a:lnTo>
                    <a:pt x="0" y="826217"/>
                  </a:lnTo>
                  <a:lnTo>
                    <a:pt x="7620" y="823236"/>
                  </a:lnTo>
                  <a:lnTo>
                    <a:pt x="7620" y="2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385560" y="4919979"/>
              <a:ext cx="7620" cy="821690"/>
            </a:xfrm>
            <a:custGeom>
              <a:avLst/>
              <a:gdLst/>
              <a:ahLst/>
              <a:cxnLst/>
              <a:rect l="l" t="t" r="r" b="b"/>
              <a:pathLst>
                <a:path w="7620" h="821689">
                  <a:moveTo>
                    <a:pt x="7620" y="2540"/>
                  </a:moveTo>
                  <a:lnTo>
                    <a:pt x="4343" y="2540"/>
                  </a:lnTo>
                  <a:lnTo>
                    <a:pt x="4343" y="1270"/>
                  </a:lnTo>
                  <a:lnTo>
                    <a:pt x="444" y="1270"/>
                  </a:lnTo>
                  <a:lnTo>
                    <a:pt x="44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19150"/>
                  </a:lnTo>
                  <a:lnTo>
                    <a:pt x="0" y="820420"/>
                  </a:lnTo>
                  <a:lnTo>
                    <a:pt x="0" y="821690"/>
                  </a:lnTo>
                  <a:lnTo>
                    <a:pt x="914" y="821690"/>
                  </a:lnTo>
                  <a:lnTo>
                    <a:pt x="914" y="820420"/>
                  </a:lnTo>
                  <a:lnTo>
                    <a:pt x="4648" y="820420"/>
                  </a:lnTo>
                  <a:lnTo>
                    <a:pt x="4648" y="819150"/>
                  </a:lnTo>
                  <a:lnTo>
                    <a:pt x="7620" y="819150"/>
                  </a:lnTo>
                  <a:lnTo>
                    <a:pt x="7620" y="2540"/>
                  </a:lnTo>
                  <a:close/>
                </a:path>
              </a:pathLst>
            </a:custGeom>
            <a:solidFill>
              <a:srgbClr val="F00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391910" y="4922583"/>
              <a:ext cx="7620" cy="817244"/>
            </a:xfrm>
            <a:custGeom>
              <a:avLst/>
              <a:gdLst/>
              <a:ahLst/>
              <a:cxnLst/>
              <a:rect l="l" t="t" r="r" b="b"/>
              <a:pathLst>
                <a:path w="7620" h="817245">
                  <a:moveTo>
                    <a:pt x="0" y="0"/>
                  </a:moveTo>
                  <a:lnTo>
                    <a:pt x="0" y="816673"/>
                  </a:lnTo>
                  <a:lnTo>
                    <a:pt x="7619" y="814387"/>
                  </a:lnTo>
                  <a:lnTo>
                    <a:pt x="7619" y="2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0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399530" y="4925250"/>
              <a:ext cx="7620" cy="812165"/>
            </a:xfrm>
            <a:custGeom>
              <a:avLst/>
              <a:gdLst/>
              <a:ahLst/>
              <a:cxnLst/>
              <a:rect l="l" t="t" r="r" b="b"/>
              <a:pathLst>
                <a:path w="7620" h="812164">
                  <a:moveTo>
                    <a:pt x="0" y="0"/>
                  </a:moveTo>
                  <a:lnTo>
                    <a:pt x="0" y="811720"/>
                  </a:lnTo>
                  <a:lnTo>
                    <a:pt x="7620" y="809434"/>
                  </a:lnTo>
                  <a:lnTo>
                    <a:pt x="7620" y="2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0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407150" y="4927917"/>
              <a:ext cx="7620" cy="807085"/>
            </a:xfrm>
            <a:custGeom>
              <a:avLst/>
              <a:gdLst/>
              <a:ahLst/>
              <a:cxnLst/>
              <a:rect l="l" t="t" r="r" b="b"/>
              <a:pathLst>
                <a:path w="7620" h="807085">
                  <a:moveTo>
                    <a:pt x="0" y="0"/>
                  </a:moveTo>
                  <a:lnTo>
                    <a:pt x="0" y="806767"/>
                  </a:lnTo>
                  <a:lnTo>
                    <a:pt x="6350" y="804862"/>
                  </a:lnTo>
                  <a:lnTo>
                    <a:pt x="7620" y="804185"/>
                  </a:lnTo>
                  <a:lnTo>
                    <a:pt x="7620" y="2899"/>
                  </a:lnTo>
                  <a:lnTo>
                    <a:pt x="635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0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413500" y="4930139"/>
              <a:ext cx="8890" cy="802640"/>
            </a:xfrm>
            <a:custGeom>
              <a:avLst/>
              <a:gdLst/>
              <a:ahLst/>
              <a:cxnLst/>
              <a:rect l="l" t="t" r="r" b="b"/>
              <a:pathLst>
                <a:path w="8889" h="802639">
                  <a:moveTo>
                    <a:pt x="0" y="0"/>
                  </a:moveTo>
                  <a:lnTo>
                    <a:pt x="0" y="802640"/>
                  </a:lnTo>
                  <a:lnTo>
                    <a:pt x="8889" y="797898"/>
                  </a:lnTo>
                  <a:lnTo>
                    <a:pt x="8889" y="4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0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421120" y="4934203"/>
              <a:ext cx="7620" cy="795020"/>
            </a:xfrm>
            <a:custGeom>
              <a:avLst/>
              <a:gdLst/>
              <a:ahLst/>
              <a:cxnLst/>
              <a:rect l="l" t="t" r="r" b="b"/>
              <a:pathLst>
                <a:path w="7620" h="795020">
                  <a:moveTo>
                    <a:pt x="0" y="0"/>
                  </a:moveTo>
                  <a:lnTo>
                    <a:pt x="0" y="794512"/>
                  </a:lnTo>
                  <a:lnTo>
                    <a:pt x="7619" y="790448"/>
                  </a:lnTo>
                  <a:lnTo>
                    <a:pt x="7619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428740" y="4938267"/>
              <a:ext cx="7620" cy="786765"/>
            </a:xfrm>
            <a:custGeom>
              <a:avLst/>
              <a:gdLst/>
              <a:ahLst/>
              <a:cxnLst/>
              <a:rect l="l" t="t" r="r" b="b"/>
              <a:pathLst>
                <a:path w="7620" h="786764">
                  <a:moveTo>
                    <a:pt x="0" y="0"/>
                  </a:moveTo>
                  <a:lnTo>
                    <a:pt x="0" y="786384"/>
                  </a:lnTo>
                  <a:lnTo>
                    <a:pt x="3810" y="784352"/>
                  </a:lnTo>
                  <a:lnTo>
                    <a:pt x="7620" y="781812"/>
                  </a:lnTo>
                  <a:lnTo>
                    <a:pt x="7620" y="4572"/>
                  </a:lnTo>
                  <a:lnTo>
                    <a:pt x="3810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6435090" y="4941993"/>
              <a:ext cx="8890" cy="779145"/>
            </a:xfrm>
            <a:custGeom>
              <a:avLst/>
              <a:gdLst/>
              <a:ahLst/>
              <a:cxnLst/>
              <a:rect l="l" t="t" r="r" b="b"/>
              <a:pathLst>
                <a:path w="8889" h="779145">
                  <a:moveTo>
                    <a:pt x="0" y="0"/>
                  </a:moveTo>
                  <a:lnTo>
                    <a:pt x="0" y="778933"/>
                  </a:lnTo>
                  <a:lnTo>
                    <a:pt x="8889" y="773006"/>
                  </a:lnTo>
                  <a:lnTo>
                    <a:pt x="8889" y="5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0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442710" y="4947073"/>
              <a:ext cx="7620" cy="768985"/>
            </a:xfrm>
            <a:custGeom>
              <a:avLst/>
              <a:gdLst/>
              <a:ahLst/>
              <a:cxnLst/>
              <a:rect l="l" t="t" r="r" b="b"/>
              <a:pathLst>
                <a:path w="7620" h="768985">
                  <a:moveTo>
                    <a:pt x="0" y="0"/>
                  </a:moveTo>
                  <a:lnTo>
                    <a:pt x="0" y="768773"/>
                  </a:lnTo>
                  <a:lnTo>
                    <a:pt x="5079" y="765386"/>
                  </a:lnTo>
                  <a:lnTo>
                    <a:pt x="7619" y="763269"/>
                  </a:lnTo>
                  <a:lnTo>
                    <a:pt x="7619" y="5503"/>
                  </a:lnTo>
                  <a:lnTo>
                    <a:pt x="5079" y="3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0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450330" y="4952576"/>
              <a:ext cx="7620" cy="758190"/>
            </a:xfrm>
            <a:custGeom>
              <a:avLst/>
              <a:gdLst/>
              <a:ahLst/>
              <a:cxnLst/>
              <a:rect l="l" t="t" r="r" b="b"/>
              <a:pathLst>
                <a:path w="7620" h="758189">
                  <a:moveTo>
                    <a:pt x="0" y="0"/>
                  </a:moveTo>
                  <a:lnTo>
                    <a:pt x="0" y="757766"/>
                  </a:lnTo>
                  <a:lnTo>
                    <a:pt x="5080" y="753533"/>
                  </a:lnTo>
                  <a:lnTo>
                    <a:pt x="7620" y="750993"/>
                  </a:lnTo>
                  <a:lnTo>
                    <a:pt x="7620" y="6773"/>
                  </a:lnTo>
                  <a:lnTo>
                    <a:pt x="5080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457950" y="4959349"/>
              <a:ext cx="7620" cy="744220"/>
            </a:xfrm>
            <a:custGeom>
              <a:avLst/>
              <a:gdLst/>
              <a:ahLst/>
              <a:cxnLst/>
              <a:rect l="l" t="t" r="r" b="b"/>
              <a:pathLst>
                <a:path w="7620" h="744220">
                  <a:moveTo>
                    <a:pt x="0" y="0"/>
                  </a:moveTo>
                  <a:lnTo>
                    <a:pt x="0" y="744219"/>
                  </a:lnTo>
                  <a:lnTo>
                    <a:pt x="2539" y="741680"/>
                  </a:lnTo>
                  <a:lnTo>
                    <a:pt x="6350" y="736600"/>
                  </a:lnTo>
                  <a:lnTo>
                    <a:pt x="7620" y="734483"/>
                  </a:lnTo>
                  <a:lnTo>
                    <a:pt x="7620" y="8890"/>
                  </a:lnTo>
                  <a:lnTo>
                    <a:pt x="63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0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464300" y="4965699"/>
              <a:ext cx="6350" cy="730250"/>
            </a:xfrm>
            <a:custGeom>
              <a:avLst/>
              <a:gdLst/>
              <a:ahLst/>
              <a:cxnLst/>
              <a:rect l="l" t="t" r="r" b="b"/>
              <a:pathLst>
                <a:path w="6350" h="730250">
                  <a:moveTo>
                    <a:pt x="0" y="0"/>
                  </a:moveTo>
                  <a:lnTo>
                    <a:pt x="0" y="730250"/>
                  </a:lnTo>
                  <a:lnTo>
                    <a:pt x="3810" y="723900"/>
                  </a:lnTo>
                  <a:lnTo>
                    <a:pt x="5079" y="718819"/>
                  </a:lnTo>
                  <a:lnTo>
                    <a:pt x="6350" y="711200"/>
                  </a:lnTo>
                  <a:lnTo>
                    <a:pt x="6350" y="19050"/>
                  </a:lnTo>
                  <a:lnTo>
                    <a:pt x="5079" y="12700"/>
                  </a:lnTo>
                  <a:lnTo>
                    <a:pt x="3810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509260" y="4869179"/>
              <a:ext cx="961390" cy="924560"/>
            </a:xfrm>
            <a:custGeom>
              <a:avLst/>
              <a:gdLst/>
              <a:ahLst/>
              <a:cxnLst/>
              <a:rect l="l" t="t" r="r" b="b"/>
              <a:pathLst>
                <a:path w="961389" h="924560">
                  <a:moveTo>
                    <a:pt x="480060" y="0"/>
                  </a:moveTo>
                  <a:lnTo>
                    <a:pt x="409911" y="1260"/>
                  </a:lnTo>
                  <a:lnTo>
                    <a:pt x="342693" y="4919"/>
                  </a:lnTo>
                  <a:lnTo>
                    <a:pt x="279197" y="10794"/>
                  </a:lnTo>
                  <a:lnTo>
                    <a:pt x="220212" y="18701"/>
                  </a:lnTo>
                  <a:lnTo>
                    <a:pt x="166529" y="28458"/>
                  </a:lnTo>
                  <a:lnTo>
                    <a:pt x="118937" y="39880"/>
                  </a:lnTo>
                  <a:lnTo>
                    <a:pt x="78226" y="52785"/>
                  </a:lnTo>
                  <a:lnTo>
                    <a:pt x="20610" y="82311"/>
                  </a:lnTo>
                  <a:lnTo>
                    <a:pt x="0" y="115570"/>
                  </a:lnTo>
                  <a:lnTo>
                    <a:pt x="0" y="808990"/>
                  </a:lnTo>
                  <a:lnTo>
                    <a:pt x="20610" y="841784"/>
                  </a:lnTo>
                  <a:lnTo>
                    <a:pt x="78226" y="871213"/>
                  </a:lnTo>
                  <a:lnTo>
                    <a:pt x="118937" y="884164"/>
                  </a:lnTo>
                  <a:lnTo>
                    <a:pt x="166529" y="895672"/>
                  </a:lnTo>
                  <a:lnTo>
                    <a:pt x="220212" y="905537"/>
                  </a:lnTo>
                  <a:lnTo>
                    <a:pt x="279197" y="913559"/>
                  </a:lnTo>
                  <a:lnTo>
                    <a:pt x="342693" y="919537"/>
                  </a:lnTo>
                  <a:lnTo>
                    <a:pt x="409911" y="923270"/>
                  </a:lnTo>
                  <a:lnTo>
                    <a:pt x="480060" y="924560"/>
                  </a:lnTo>
                  <a:lnTo>
                    <a:pt x="550524" y="923270"/>
                  </a:lnTo>
                  <a:lnTo>
                    <a:pt x="618000" y="919537"/>
                  </a:lnTo>
                  <a:lnTo>
                    <a:pt x="681703" y="913559"/>
                  </a:lnTo>
                  <a:lnTo>
                    <a:pt x="740849" y="905537"/>
                  </a:lnTo>
                  <a:lnTo>
                    <a:pt x="794654" y="895672"/>
                  </a:lnTo>
                  <a:lnTo>
                    <a:pt x="842333" y="884164"/>
                  </a:lnTo>
                  <a:lnTo>
                    <a:pt x="883102" y="871213"/>
                  </a:lnTo>
                  <a:lnTo>
                    <a:pt x="940772" y="841784"/>
                  </a:lnTo>
                  <a:lnTo>
                    <a:pt x="961389" y="808990"/>
                  </a:lnTo>
                  <a:lnTo>
                    <a:pt x="961389" y="115570"/>
                  </a:lnTo>
                  <a:lnTo>
                    <a:pt x="940772" y="82311"/>
                  </a:lnTo>
                  <a:lnTo>
                    <a:pt x="883102" y="52785"/>
                  </a:lnTo>
                  <a:lnTo>
                    <a:pt x="842333" y="39880"/>
                  </a:lnTo>
                  <a:lnTo>
                    <a:pt x="794654" y="28458"/>
                  </a:lnTo>
                  <a:lnTo>
                    <a:pt x="740849" y="18701"/>
                  </a:lnTo>
                  <a:lnTo>
                    <a:pt x="681703" y="10794"/>
                  </a:lnTo>
                  <a:lnTo>
                    <a:pt x="618000" y="4919"/>
                  </a:lnTo>
                  <a:lnTo>
                    <a:pt x="550524" y="1260"/>
                  </a:lnTo>
                  <a:lnTo>
                    <a:pt x="480060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509260" y="4854983"/>
              <a:ext cx="961390" cy="953135"/>
            </a:xfrm>
            <a:custGeom>
              <a:avLst/>
              <a:gdLst/>
              <a:ahLst/>
              <a:cxnLst/>
              <a:rect l="l" t="t" r="r" b="b"/>
              <a:pathLst>
                <a:path w="961389" h="953135">
                  <a:moveTo>
                    <a:pt x="0" y="0"/>
                  </a:moveTo>
                  <a:lnTo>
                    <a:pt x="0" y="28393"/>
                  </a:lnTo>
                </a:path>
                <a:path w="961389" h="953135">
                  <a:moveTo>
                    <a:pt x="961389" y="924560"/>
                  </a:moveTo>
                  <a:lnTo>
                    <a:pt x="961389" y="952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507990" y="4948897"/>
              <a:ext cx="24130" cy="71755"/>
            </a:xfrm>
            <a:custGeom>
              <a:avLst/>
              <a:gdLst/>
              <a:ahLst/>
              <a:cxnLst/>
              <a:rect l="l" t="t" r="r" b="b"/>
              <a:pathLst>
                <a:path w="24129" h="71754">
                  <a:moveTo>
                    <a:pt x="24130" y="0"/>
                  </a:moveTo>
                  <a:lnTo>
                    <a:pt x="21590" y="1562"/>
                  </a:lnTo>
                  <a:lnTo>
                    <a:pt x="16510" y="7912"/>
                  </a:lnTo>
                  <a:lnTo>
                    <a:pt x="11430" y="11976"/>
                  </a:lnTo>
                  <a:lnTo>
                    <a:pt x="10160" y="12992"/>
                  </a:lnTo>
                  <a:lnTo>
                    <a:pt x="6350" y="16802"/>
                  </a:lnTo>
                  <a:lnTo>
                    <a:pt x="3810" y="24422"/>
                  </a:lnTo>
                  <a:lnTo>
                    <a:pt x="1270" y="29502"/>
                  </a:lnTo>
                  <a:lnTo>
                    <a:pt x="0" y="35852"/>
                  </a:lnTo>
                  <a:lnTo>
                    <a:pt x="1270" y="42202"/>
                  </a:lnTo>
                  <a:lnTo>
                    <a:pt x="3810" y="47282"/>
                  </a:lnTo>
                  <a:lnTo>
                    <a:pt x="6350" y="53632"/>
                  </a:lnTo>
                  <a:lnTo>
                    <a:pt x="10160" y="58712"/>
                  </a:lnTo>
                  <a:lnTo>
                    <a:pt x="11430" y="59728"/>
                  </a:lnTo>
                  <a:lnTo>
                    <a:pt x="16510" y="63792"/>
                  </a:lnTo>
                  <a:lnTo>
                    <a:pt x="21590" y="70142"/>
                  </a:lnTo>
                  <a:lnTo>
                    <a:pt x="24130" y="71716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AC4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530850" y="4941862"/>
              <a:ext cx="12700" cy="86360"/>
            </a:xfrm>
            <a:custGeom>
              <a:avLst/>
              <a:gdLst/>
              <a:ahLst/>
              <a:cxnLst/>
              <a:rect l="l" t="t" r="r" b="b"/>
              <a:pathLst>
                <a:path w="12700" h="86360">
                  <a:moveTo>
                    <a:pt x="12700" y="0"/>
                  </a:moveTo>
                  <a:lnTo>
                    <a:pt x="0" y="7815"/>
                  </a:lnTo>
                  <a:lnTo>
                    <a:pt x="0" y="77958"/>
                  </a:lnTo>
                  <a:lnTo>
                    <a:pt x="12700" y="8577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D4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543550" y="4935219"/>
              <a:ext cx="12700" cy="99060"/>
            </a:xfrm>
            <a:custGeom>
              <a:avLst/>
              <a:gdLst/>
              <a:ahLst/>
              <a:cxnLst/>
              <a:rect l="l" t="t" r="r" b="b"/>
              <a:pathLst>
                <a:path w="12700" h="99060">
                  <a:moveTo>
                    <a:pt x="12700" y="0"/>
                  </a:moveTo>
                  <a:lnTo>
                    <a:pt x="2539" y="5079"/>
                  </a:lnTo>
                  <a:lnTo>
                    <a:pt x="0" y="6643"/>
                  </a:lnTo>
                  <a:lnTo>
                    <a:pt x="0" y="92416"/>
                  </a:lnTo>
                  <a:lnTo>
                    <a:pt x="2539" y="93979"/>
                  </a:lnTo>
                  <a:lnTo>
                    <a:pt x="12700" y="9905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E45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554980" y="4930139"/>
              <a:ext cx="12700" cy="109220"/>
            </a:xfrm>
            <a:custGeom>
              <a:avLst/>
              <a:gdLst/>
              <a:ahLst/>
              <a:cxnLst/>
              <a:rect l="l" t="t" r="r" b="b"/>
              <a:pathLst>
                <a:path w="12700" h="109220">
                  <a:moveTo>
                    <a:pt x="12700" y="0"/>
                  </a:moveTo>
                  <a:lnTo>
                    <a:pt x="5080" y="0"/>
                  </a:lnTo>
                  <a:lnTo>
                    <a:pt x="5080" y="6350"/>
                  </a:lnTo>
                  <a:lnTo>
                    <a:pt x="0" y="6350"/>
                  </a:lnTo>
                  <a:lnTo>
                    <a:pt x="0" y="104140"/>
                  </a:lnTo>
                  <a:lnTo>
                    <a:pt x="6350" y="104140"/>
                  </a:lnTo>
                  <a:lnTo>
                    <a:pt x="6350" y="109220"/>
                  </a:lnTo>
                  <a:lnTo>
                    <a:pt x="12700" y="109220"/>
                  </a:lnTo>
                  <a:lnTo>
                    <a:pt x="12700" y="104140"/>
                  </a:lnTo>
                  <a:lnTo>
                    <a:pt x="12700" y="635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F4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566410" y="4925694"/>
              <a:ext cx="12700" cy="118745"/>
            </a:xfrm>
            <a:custGeom>
              <a:avLst/>
              <a:gdLst/>
              <a:ahLst/>
              <a:cxnLst/>
              <a:rect l="l" t="t" r="r" b="b"/>
              <a:pathLst>
                <a:path w="12700" h="118745">
                  <a:moveTo>
                    <a:pt x="12700" y="0"/>
                  </a:moveTo>
                  <a:lnTo>
                    <a:pt x="0" y="4444"/>
                  </a:lnTo>
                  <a:lnTo>
                    <a:pt x="0" y="113664"/>
                  </a:lnTo>
                  <a:lnTo>
                    <a:pt x="12700" y="11874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04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577840" y="4921694"/>
              <a:ext cx="12700" cy="127635"/>
            </a:xfrm>
            <a:custGeom>
              <a:avLst/>
              <a:gdLst/>
              <a:ahLst/>
              <a:cxnLst/>
              <a:rect l="l" t="t" r="r" b="b"/>
              <a:pathLst>
                <a:path w="12700" h="127635">
                  <a:moveTo>
                    <a:pt x="12700" y="0"/>
                  </a:moveTo>
                  <a:lnTo>
                    <a:pt x="0" y="4445"/>
                  </a:lnTo>
                  <a:lnTo>
                    <a:pt x="0" y="122237"/>
                  </a:lnTo>
                  <a:lnTo>
                    <a:pt x="12700" y="12731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14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590540" y="4917439"/>
              <a:ext cx="12700" cy="135890"/>
            </a:xfrm>
            <a:custGeom>
              <a:avLst/>
              <a:gdLst/>
              <a:ahLst/>
              <a:cxnLst/>
              <a:rect l="l" t="t" r="r" b="b"/>
              <a:pathLst>
                <a:path w="12700" h="135889">
                  <a:moveTo>
                    <a:pt x="12700" y="0"/>
                  </a:moveTo>
                  <a:lnTo>
                    <a:pt x="1270" y="3809"/>
                  </a:lnTo>
                  <a:lnTo>
                    <a:pt x="0" y="4254"/>
                  </a:lnTo>
                  <a:lnTo>
                    <a:pt x="0" y="131571"/>
                  </a:lnTo>
                  <a:lnTo>
                    <a:pt x="1270" y="132079"/>
                  </a:lnTo>
                  <a:lnTo>
                    <a:pt x="12700" y="13588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24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601970" y="4913629"/>
              <a:ext cx="12700" cy="143510"/>
            </a:xfrm>
            <a:custGeom>
              <a:avLst/>
              <a:gdLst/>
              <a:ahLst/>
              <a:cxnLst/>
              <a:rect l="l" t="t" r="r" b="b"/>
              <a:pathLst>
                <a:path w="12700" h="143510">
                  <a:moveTo>
                    <a:pt x="12700" y="0"/>
                  </a:moveTo>
                  <a:lnTo>
                    <a:pt x="0" y="4233"/>
                  </a:lnTo>
                  <a:lnTo>
                    <a:pt x="0" y="139276"/>
                  </a:lnTo>
                  <a:lnTo>
                    <a:pt x="12700" y="1435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34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613400" y="4910015"/>
              <a:ext cx="12700" cy="150495"/>
            </a:xfrm>
            <a:custGeom>
              <a:avLst/>
              <a:gdLst/>
              <a:ahLst/>
              <a:cxnLst/>
              <a:rect l="l" t="t" r="r" b="b"/>
              <a:pathLst>
                <a:path w="12700" h="150495">
                  <a:moveTo>
                    <a:pt x="12700" y="0"/>
                  </a:moveTo>
                  <a:lnTo>
                    <a:pt x="5079" y="2344"/>
                  </a:lnTo>
                  <a:lnTo>
                    <a:pt x="0" y="4037"/>
                  </a:lnTo>
                  <a:lnTo>
                    <a:pt x="0" y="146701"/>
                  </a:lnTo>
                  <a:lnTo>
                    <a:pt x="5079" y="148394"/>
                  </a:lnTo>
                  <a:lnTo>
                    <a:pt x="12700" y="15015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4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624830" y="4906107"/>
              <a:ext cx="13970" cy="157480"/>
            </a:xfrm>
            <a:custGeom>
              <a:avLst/>
              <a:gdLst/>
              <a:ahLst/>
              <a:cxnLst/>
              <a:rect l="l" t="t" r="r" b="b"/>
              <a:pathLst>
                <a:path w="13970" h="157479">
                  <a:moveTo>
                    <a:pt x="13970" y="0"/>
                  </a:moveTo>
                  <a:lnTo>
                    <a:pt x="0" y="4298"/>
                  </a:lnTo>
                  <a:lnTo>
                    <a:pt x="0" y="153767"/>
                  </a:lnTo>
                  <a:lnTo>
                    <a:pt x="13970" y="15699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54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637530" y="4902590"/>
              <a:ext cx="12700" cy="163195"/>
            </a:xfrm>
            <a:custGeom>
              <a:avLst/>
              <a:gdLst/>
              <a:ahLst/>
              <a:cxnLst/>
              <a:rect l="l" t="t" r="r" b="b"/>
              <a:pathLst>
                <a:path w="12700" h="163195">
                  <a:moveTo>
                    <a:pt x="12700" y="0"/>
                  </a:moveTo>
                  <a:lnTo>
                    <a:pt x="0" y="3907"/>
                  </a:lnTo>
                  <a:lnTo>
                    <a:pt x="0" y="160215"/>
                  </a:lnTo>
                  <a:lnTo>
                    <a:pt x="12700" y="16314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64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648960" y="4900352"/>
              <a:ext cx="12700" cy="168275"/>
            </a:xfrm>
            <a:custGeom>
              <a:avLst/>
              <a:gdLst/>
              <a:ahLst/>
              <a:cxnLst/>
              <a:rect l="l" t="t" r="r" b="b"/>
              <a:pathLst>
                <a:path w="12700" h="168275">
                  <a:moveTo>
                    <a:pt x="12700" y="0"/>
                  </a:moveTo>
                  <a:lnTo>
                    <a:pt x="2539" y="1847"/>
                  </a:lnTo>
                  <a:lnTo>
                    <a:pt x="0" y="2628"/>
                  </a:lnTo>
                  <a:lnTo>
                    <a:pt x="0" y="165091"/>
                  </a:lnTo>
                  <a:lnTo>
                    <a:pt x="2539" y="165677"/>
                  </a:lnTo>
                  <a:lnTo>
                    <a:pt x="12700" y="1677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74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660390" y="4898274"/>
              <a:ext cx="12700" cy="172085"/>
            </a:xfrm>
            <a:custGeom>
              <a:avLst/>
              <a:gdLst/>
              <a:ahLst/>
              <a:cxnLst/>
              <a:rect l="l" t="t" r="r" b="b"/>
              <a:pathLst>
                <a:path w="12700" h="172085">
                  <a:moveTo>
                    <a:pt x="12700" y="0"/>
                  </a:moveTo>
                  <a:lnTo>
                    <a:pt x="0" y="2309"/>
                  </a:lnTo>
                  <a:lnTo>
                    <a:pt x="0" y="169533"/>
                  </a:lnTo>
                  <a:lnTo>
                    <a:pt x="12700" y="17207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84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673090" y="4896196"/>
              <a:ext cx="11430" cy="176530"/>
            </a:xfrm>
            <a:custGeom>
              <a:avLst/>
              <a:gdLst/>
              <a:ahLst/>
              <a:cxnLst/>
              <a:rect l="l" t="t" r="r" b="b"/>
              <a:pathLst>
                <a:path w="11429" h="176529">
                  <a:moveTo>
                    <a:pt x="11430" y="0"/>
                  </a:moveTo>
                  <a:lnTo>
                    <a:pt x="0" y="2078"/>
                  </a:lnTo>
                  <a:lnTo>
                    <a:pt x="0" y="174151"/>
                  </a:lnTo>
                  <a:lnTo>
                    <a:pt x="11430" y="176437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94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5684520" y="4893887"/>
              <a:ext cx="12700" cy="181610"/>
            </a:xfrm>
            <a:custGeom>
              <a:avLst/>
              <a:gdLst/>
              <a:ahLst/>
              <a:cxnLst/>
              <a:rect l="l" t="t" r="r" b="b"/>
              <a:pathLst>
                <a:path w="12700" h="181610">
                  <a:moveTo>
                    <a:pt x="12700" y="0"/>
                  </a:moveTo>
                  <a:lnTo>
                    <a:pt x="0" y="2309"/>
                  </a:lnTo>
                  <a:lnTo>
                    <a:pt x="0" y="178746"/>
                  </a:lnTo>
                  <a:lnTo>
                    <a:pt x="12700" y="18128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A4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5695950" y="4891808"/>
              <a:ext cx="12700" cy="186055"/>
            </a:xfrm>
            <a:custGeom>
              <a:avLst/>
              <a:gdLst/>
              <a:ahLst/>
              <a:cxnLst/>
              <a:rect l="l" t="t" r="r" b="b"/>
              <a:pathLst>
                <a:path w="12700" h="186054">
                  <a:moveTo>
                    <a:pt x="12700" y="0"/>
                  </a:moveTo>
                  <a:lnTo>
                    <a:pt x="0" y="2309"/>
                  </a:lnTo>
                  <a:lnTo>
                    <a:pt x="0" y="183110"/>
                  </a:lnTo>
                  <a:lnTo>
                    <a:pt x="12700" y="18565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B4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707380" y="4889730"/>
              <a:ext cx="12700" cy="190500"/>
            </a:xfrm>
            <a:custGeom>
              <a:avLst/>
              <a:gdLst/>
              <a:ahLst/>
              <a:cxnLst/>
              <a:rect l="l" t="t" r="r" b="b"/>
              <a:pathLst>
                <a:path w="12700" h="190500">
                  <a:moveTo>
                    <a:pt x="12700" y="0"/>
                  </a:moveTo>
                  <a:lnTo>
                    <a:pt x="0" y="2309"/>
                  </a:lnTo>
                  <a:lnTo>
                    <a:pt x="0" y="187475"/>
                  </a:lnTo>
                  <a:lnTo>
                    <a:pt x="12700" y="19001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C4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718810" y="4887741"/>
              <a:ext cx="13970" cy="194310"/>
            </a:xfrm>
            <a:custGeom>
              <a:avLst/>
              <a:gdLst/>
              <a:ahLst/>
              <a:cxnLst/>
              <a:rect l="l" t="t" r="r" b="b"/>
              <a:pathLst>
                <a:path w="13970" h="194310">
                  <a:moveTo>
                    <a:pt x="13969" y="0"/>
                  </a:moveTo>
                  <a:lnTo>
                    <a:pt x="2539" y="1758"/>
                  </a:lnTo>
                  <a:lnTo>
                    <a:pt x="0" y="2220"/>
                  </a:lnTo>
                  <a:lnTo>
                    <a:pt x="0" y="191750"/>
                  </a:lnTo>
                  <a:lnTo>
                    <a:pt x="2539" y="192258"/>
                  </a:lnTo>
                  <a:lnTo>
                    <a:pt x="13969" y="193841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BD4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731510" y="4885982"/>
              <a:ext cx="12700" cy="197485"/>
            </a:xfrm>
            <a:custGeom>
              <a:avLst/>
              <a:gdLst/>
              <a:ahLst/>
              <a:cxnLst/>
              <a:rect l="l" t="t" r="r" b="b"/>
              <a:pathLst>
                <a:path w="12700" h="197485">
                  <a:moveTo>
                    <a:pt x="12700" y="0"/>
                  </a:moveTo>
                  <a:lnTo>
                    <a:pt x="0" y="1953"/>
                  </a:lnTo>
                  <a:lnTo>
                    <a:pt x="0" y="195423"/>
                  </a:lnTo>
                  <a:lnTo>
                    <a:pt x="12700" y="19718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E4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742940" y="4884224"/>
              <a:ext cx="12700" cy="200660"/>
            </a:xfrm>
            <a:custGeom>
              <a:avLst/>
              <a:gdLst/>
              <a:ahLst/>
              <a:cxnLst/>
              <a:rect l="l" t="t" r="r" b="b"/>
              <a:pathLst>
                <a:path w="12700" h="200660">
                  <a:moveTo>
                    <a:pt x="12700" y="0"/>
                  </a:moveTo>
                  <a:lnTo>
                    <a:pt x="0" y="1953"/>
                  </a:lnTo>
                  <a:lnTo>
                    <a:pt x="0" y="198764"/>
                  </a:lnTo>
                  <a:lnTo>
                    <a:pt x="12700" y="20052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F4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754370" y="4882465"/>
              <a:ext cx="12700" cy="204470"/>
            </a:xfrm>
            <a:custGeom>
              <a:avLst/>
              <a:gdLst/>
              <a:ahLst/>
              <a:cxnLst/>
              <a:rect l="l" t="t" r="r" b="b"/>
              <a:pathLst>
                <a:path w="12700" h="204470">
                  <a:moveTo>
                    <a:pt x="12700" y="0"/>
                  </a:moveTo>
                  <a:lnTo>
                    <a:pt x="0" y="1953"/>
                  </a:lnTo>
                  <a:lnTo>
                    <a:pt x="0" y="202105"/>
                  </a:lnTo>
                  <a:lnTo>
                    <a:pt x="12700" y="203864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04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767070" y="4880512"/>
              <a:ext cx="12700" cy="207645"/>
            </a:xfrm>
            <a:custGeom>
              <a:avLst/>
              <a:gdLst/>
              <a:ahLst/>
              <a:cxnLst/>
              <a:rect l="l" t="t" r="r" b="b"/>
              <a:pathLst>
                <a:path w="12700" h="207645">
                  <a:moveTo>
                    <a:pt x="12700" y="0"/>
                  </a:moveTo>
                  <a:lnTo>
                    <a:pt x="0" y="1953"/>
                  </a:lnTo>
                  <a:lnTo>
                    <a:pt x="0" y="205818"/>
                  </a:lnTo>
                  <a:lnTo>
                    <a:pt x="12700" y="20757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14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778500" y="4878753"/>
              <a:ext cx="12700" cy="211454"/>
            </a:xfrm>
            <a:custGeom>
              <a:avLst/>
              <a:gdLst/>
              <a:ahLst/>
              <a:cxnLst/>
              <a:rect l="l" t="t" r="r" b="b"/>
              <a:pathLst>
                <a:path w="12700" h="211454">
                  <a:moveTo>
                    <a:pt x="12700" y="0"/>
                  </a:moveTo>
                  <a:lnTo>
                    <a:pt x="0" y="1953"/>
                  </a:lnTo>
                  <a:lnTo>
                    <a:pt x="0" y="209159"/>
                  </a:lnTo>
                  <a:lnTo>
                    <a:pt x="12700" y="21091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24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789930" y="4876995"/>
              <a:ext cx="12700" cy="214629"/>
            </a:xfrm>
            <a:custGeom>
              <a:avLst/>
              <a:gdLst/>
              <a:ahLst/>
              <a:cxnLst/>
              <a:rect l="l" t="t" r="r" b="b"/>
              <a:pathLst>
                <a:path w="12700" h="214629">
                  <a:moveTo>
                    <a:pt x="12700" y="0"/>
                  </a:moveTo>
                  <a:lnTo>
                    <a:pt x="0" y="1953"/>
                  </a:lnTo>
                  <a:lnTo>
                    <a:pt x="0" y="212500"/>
                  </a:lnTo>
                  <a:lnTo>
                    <a:pt x="12700" y="21425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34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801360" y="4875529"/>
              <a:ext cx="13970" cy="217170"/>
            </a:xfrm>
            <a:custGeom>
              <a:avLst/>
              <a:gdLst/>
              <a:ahLst/>
              <a:cxnLst/>
              <a:rect l="l" t="t" r="r" b="b"/>
              <a:pathLst>
                <a:path w="13970" h="217170">
                  <a:moveTo>
                    <a:pt x="13970" y="0"/>
                  </a:moveTo>
                  <a:lnTo>
                    <a:pt x="13652" y="0"/>
                  </a:lnTo>
                  <a:lnTo>
                    <a:pt x="13652" y="1270"/>
                  </a:lnTo>
                  <a:lnTo>
                    <a:pt x="0" y="1270"/>
                  </a:lnTo>
                  <a:lnTo>
                    <a:pt x="0" y="215900"/>
                  </a:lnTo>
                  <a:lnTo>
                    <a:pt x="11417" y="215900"/>
                  </a:lnTo>
                  <a:lnTo>
                    <a:pt x="11417" y="217170"/>
                  </a:lnTo>
                  <a:lnTo>
                    <a:pt x="13970" y="217170"/>
                  </a:lnTo>
                  <a:lnTo>
                    <a:pt x="13970" y="215900"/>
                  </a:lnTo>
                  <a:lnTo>
                    <a:pt x="13970" y="12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44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814060" y="4875493"/>
              <a:ext cx="12700" cy="217804"/>
            </a:xfrm>
            <a:custGeom>
              <a:avLst/>
              <a:gdLst/>
              <a:ahLst/>
              <a:cxnLst/>
              <a:rect l="l" t="t" r="r" b="b"/>
              <a:pathLst>
                <a:path w="12700" h="217804">
                  <a:moveTo>
                    <a:pt x="12700" y="0"/>
                  </a:moveTo>
                  <a:lnTo>
                    <a:pt x="0" y="725"/>
                  </a:lnTo>
                  <a:lnTo>
                    <a:pt x="0" y="216662"/>
                  </a:lnTo>
                  <a:lnTo>
                    <a:pt x="12700" y="21756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54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825490" y="4874840"/>
              <a:ext cx="12700" cy="219075"/>
            </a:xfrm>
            <a:custGeom>
              <a:avLst/>
              <a:gdLst/>
              <a:ahLst/>
              <a:cxnLst/>
              <a:rect l="l" t="t" r="r" b="b"/>
              <a:pathLst>
                <a:path w="12700" h="219075">
                  <a:moveTo>
                    <a:pt x="12700" y="0"/>
                  </a:moveTo>
                  <a:lnTo>
                    <a:pt x="0" y="725"/>
                  </a:lnTo>
                  <a:lnTo>
                    <a:pt x="0" y="218131"/>
                  </a:lnTo>
                  <a:lnTo>
                    <a:pt x="12700" y="21903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6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5836920" y="4874187"/>
              <a:ext cx="12700" cy="220979"/>
            </a:xfrm>
            <a:custGeom>
              <a:avLst/>
              <a:gdLst/>
              <a:ahLst/>
              <a:cxnLst/>
              <a:rect l="l" t="t" r="r" b="b"/>
              <a:pathLst>
                <a:path w="12700" h="220979">
                  <a:moveTo>
                    <a:pt x="12700" y="0"/>
                  </a:moveTo>
                  <a:lnTo>
                    <a:pt x="0" y="725"/>
                  </a:lnTo>
                  <a:lnTo>
                    <a:pt x="0" y="219601"/>
                  </a:lnTo>
                  <a:lnTo>
                    <a:pt x="12700" y="22050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74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848350" y="4873534"/>
              <a:ext cx="12700" cy="222250"/>
            </a:xfrm>
            <a:custGeom>
              <a:avLst/>
              <a:gdLst/>
              <a:ahLst/>
              <a:cxnLst/>
              <a:rect l="l" t="t" r="r" b="b"/>
              <a:pathLst>
                <a:path w="12700" h="222250">
                  <a:moveTo>
                    <a:pt x="12700" y="0"/>
                  </a:moveTo>
                  <a:lnTo>
                    <a:pt x="0" y="725"/>
                  </a:lnTo>
                  <a:lnTo>
                    <a:pt x="0" y="221070"/>
                  </a:lnTo>
                  <a:lnTo>
                    <a:pt x="12700" y="22197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84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861050" y="4872808"/>
              <a:ext cx="12700" cy="224154"/>
            </a:xfrm>
            <a:custGeom>
              <a:avLst/>
              <a:gdLst/>
              <a:ahLst/>
              <a:cxnLst/>
              <a:rect l="l" t="t" r="r" b="b"/>
              <a:pathLst>
                <a:path w="12700" h="224154">
                  <a:moveTo>
                    <a:pt x="12700" y="0"/>
                  </a:moveTo>
                  <a:lnTo>
                    <a:pt x="0" y="725"/>
                  </a:lnTo>
                  <a:lnTo>
                    <a:pt x="0" y="222703"/>
                  </a:lnTo>
                  <a:lnTo>
                    <a:pt x="12700" y="2236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94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872480" y="4872155"/>
              <a:ext cx="12700" cy="225425"/>
            </a:xfrm>
            <a:custGeom>
              <a:avLst/>
              <a:gdLst/>
              <a:ahLst/>
              <a:cxnLst/>
              <a:rect l="l" t="t" r="r" b="b"/>
              <a:pathLst>
                <a:path w="12700" h="225425">
                  <a:moveTo>
                    <a:pt x="12700" y="0"/>
                  </a:moveTo>
                  <a:lnTo>
                    <a:pt x="0" y="725"/>
                  </a:lnTo>
                  <a:lnTo>
                    <a:pt x="0" y="224173"/>
                  </a:lnTo>
                  <a:lnTo>
                    <a:pt x="12700" y="22508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A5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883910" y="4871619"/>
              <a:ext cx="12700" cy="226695"/>
            </a:xfrm>
            <a:custGeom>
              <a:avLst/>
              <a:gdLst/>
              <a:ahLst/>
              <a:cxnLst/>
              <a:rect l="l" t="t" r="r" b="b"/>
              <a:pathLst>
                <a:path w="12700" h="226695">
                  <a:moveTo>
                    <a:pt x="12700" y="0"/>
                  </a:moveTo>
                  <a:lnTo>
                    <a:pt x="8889" y="100"/>
                  </a:lnTo>
                  <a:lnTo>
                    <a:pt x="0" y="608"/>
                  </a:lnTo>
                  <a:lnTo>
                    <a:pt x="0" y="225525"/>
                  </a:lnTo>
                  <a:lnTo>
                    <a:pt x="8889" y="226160"/>
                  </a:lnTo>
                  <a:lnTo>
                    <a:pt x="12700" y="22626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C5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895340" y="4871285"/>
              <a:ext cx="13970" cy="227329"/>
            </a:xfrm>
            <a:custGeom>
              <a:avLst/>
              <a:gdLst/>
              <a:ahLst/>
              <a:cxnLst/>
              <a:rect l="l" t="t" r="r" b="b"/>
              <a:pathLst>
                <a:path w="13970" h="227329">
                  <a:moveTo>
                    <a:pt x="13970" y="0"/>
                  </a:moveTo>
                  <a:lnTo>
                    <a:pt x="0" y="367"/>
                  </a:lnTo>
                  <a:lnTo>
                    <a:pt x="0" y="226561"/>
                  </a:lnTo>
                  <a:lnTo>
                    <a:pt x="13970" y="22692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C5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908040" y="4870984"/>
              <a:ext cx="12700" cy="227965"/>
            </a:xfrm>
            <a:custGeom>
              <a:avLst/>
              <a:gdLst/>
              <a:ahLst/>
              <a:cxnLst/>
              <a:rect l="l" t="t" r="r" b="b"/>
              <a:pathLst>
                <a:path w="12700" h="227964">
                  <a:moveTo>
                    <a:pt x="12700" y="0"/>
                  </a:moveTo>
                  <a:lnTo>
                    <a:pt x="0" y="334"/>
                  </a:lnTo>
                  <a:lnTo>
                    <a:pt x="0" y="227196"/>
                  </a:lnTo>
                  <a:lnTo>
                    <a:pt x="12700" y="2275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D5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919470" y="4870683"/>
              <a:ext cx="12700" cy="228600"/>
            </a:xfrm>
            <a:custGeom>
              <a:avLst/>
              <a:gdLst/>
              <a:ahLst/>
              <a:cxnLst/>
              <a:rect l="l" t="t" r="r" b="b"/>
              <a:pathLst>
                <a:path w="12700" h="228600">
                  <a:moveTo>
                    <a:pt x="12700" y="0"/>
                  </a:moveTo>
                  <a:lnTo>
                    <a:pt x="0" y="334"/>
                  </a:lnTo>
                  <a:lnTo>
                    <a:pt x="0" y="227797"/>
                  </a:lnTo>
                  <a:lnTo>
                    <a:pt x="12700" y="22813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E5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930900" y="4870382"/>
              <a:ext cx="12700" cy="229235"/>
            </a:xfrm>
            <a:custGeom>
              <a:avLst/>
              <a:gdLst/>
              <a:ahLst/>
              <a:cxnLst/>
              <a:rect l="l" t="t" r="r" b="b"/>
              <a:pathLst>
                <a:path w="12700" h="229235">
                  <a:moveTo>
                    <a:pt x="12700" y="0"/>
                  </a:moveTo>
                  <a:lnTo>
                    <a:pt x="0" y="334"/>
                  </a:lnTo>
                  <a:lnTo>
                    <a:pt x="0" y="228399"/>
                  </a:lnTo>
                  <a:lnTo>
                    <a:pt x="12700" y="22873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F5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942330" y="4870048"/>
              <a:ext cx="13970" cy="229870"/>
            </a:xfrm>
            <a:custGeom>
              <a:avLst/>
              <a:gdLst/>
              <a:ahLst/>
              <a:cxnLst/>
              <a:rect l="l" t="t" r="r" b="b"/>
              <a:pathLst>
                <a:path w="13970" h="229870">
                  <a:moveTo>
                    <a:pt x="13970" y="0"/>
                  </a:moveTo>
                  <a:lnTo>
                    <a:pt x="0" y="367"/>
                  </a:lnTo>
                  <a:lnTo>
                    <a:pt x="0" y="229034"/>
                  </a:lnTo>
                  <a:lnTo>
                    <a:pt x="13970" y="22940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05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955030" y="4869747"/>
              <a:ext cx="12700" cy="230504"/>
            </a:xfrm>
            <a:custGeom>
              <a:avLst/>
              <a:gdLst/>
              <a:ahLst/>
              <a:cxnLst/>
              <a:rect l="l" t="t" r="r" b="b"/>
              <a:pathLst>
                <a:path w="12700" h="230504">
                  <a:moveTo>
                    <a:pt x="12700" y="0"/>
                  </a:moveTo>
                  <a:lnTo>
                    <a:pt x="0" y="334"/>
                  </a:lnTo>
                  <a:lnTo>
                    <a:pt x="0" y="229669"/>
                  </a:lnTo>
                  <a:lnTo>
                    <a:pt x="12700" y="23000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D15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966460" y="4869447"/>
              <a:ext cx="12700" cy="231140"/>
            </a:xfrm>
            <a:custGeom>
              <a:avLst/>
              <a:gdLst/>
              <a:ahLst/>
              <a:cxnLst/>
              <a:rect l="l" t="t" r="r" b="b"/>
              <a:pathLst>
                <a:path w="12700" h="231139">
                  <a:moveTo>
                    <a:pt x="12700" y="0"/>
                  </a:moveTo>
                  <a:lnTo>
                    <a:pt x="0" y="334"/>
                  </a:lnTo>
                  <a:lnTo>
                    <a:pt x="0" y="230271"/>
                  </a:lnTo>
                  <a:lnTo>
                    <a:pt x="12700" y="23060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D25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977890" y="4869179"/>
              <a:ext cx="12700" cy="231140"/>
            </a:xfrm>
            <a:custGeom>
              <a:avLst/>
              <a:gdLst/>
              <a:ahLst/>
              <a:cxnLst/>
              <a:rect l="l" t="t" r="r" b="b"/>
              <a:pathLst>
                <a:path w="12700" h="231139">
                  <a:moveTo>
                    <a:pt x="11430" y="0"/>
                  </a:moveTo>
                  <a:lnTo>
                    <a:pt x="0" y="300"/>
                  </a:lnTo>
                  <a:lnTo>
                    <a:pt x="0" y="230839"/>
                  </a:lnTo>
                  <a:lnTo>
                    <a:pt x="11430" y="231140"/>
                  </a:lnTo>
                  <a:lnTo>
                    <a:pt x="12700" y="231106"/>
                  </a:lnTo>
                  <a:lnTo>
                    <a:pt x="12700" y="33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D35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990590" y="4869213"/>
              <a:ext cx="11430" cy="231140"/>
            </a:xfrm>
            <a:custGeom>
              <a:avLst/>
              <a:gdLst/>
              <a:ahLst/>
              <a:cxnLst/>
              <a:rect l="l" t="t" r="r" b="b"/>
              <a:pathLst>
                <a:path w="11429" h="231139">
                  <a:moveTo>
                    <a:pt x="0" y="0"/>
                  </a:moveTo>
                  <a:lnTo>
                    <a:pt x="0" y="231072"/>
                  </a:lnTo>
                  <a:lnTo>
                    <a:pt x="11430" y="230767"/>
                  </a:lnTo>
                  <a:lnTo>
                    <a:pt x="1143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002020" y="4869518"/>
              <a:ext cx="12700" cy="230504"/>
            </a:xfrm>
            <a:custGeom>
              <a:avLst/>
              <a:gdLst/>
              <a:ahLst/>
              <a:cxnLst/>
              <a:rect l="l" t="t" r="r" b="b"/>
              <a:pathLst>
                <a:path w="12700" h="230504">
                  <a:moveTo>
                    <a:pt x="0" y="0"/>
                  </a:moveTo>
                  <a:lnTo>
                    <a:pt x="0" y="230462"/>
                  </a:lnTo>
                  <a:lnTo>
                    <a:pt x="12700" y="230123"/>
                  </a:lnTo>
                  <a:lnTo>
                    <a:pt x="12700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6013450" y="4869823"/>
              <a:ext cx="12700" cy="229870"/>
            </a:xfrm>
            <a:custGeom>
              <a:avLst/>
              <a:gdLst/>
              <a:ahLst/>
              <a:cxnLst/>
              <a:rect l="l" t="t" r="r" b="b"/>
              <a:pathLst>
                <a:path w="12700" h="229870">
                  <a:moveTo>
                    <a:pt x="0" y="0"/>
                  </a:moveTo>
                  <a:lnTo>
                    <a:pt x="0" y="229853"/>
                  </a:lnTo>
                  <a:lnTo>
                    <a:pt x="12700" y="229514"/>
                  </a:lnTo>
                  <a:lnTo>
                    <a:pt x="12700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5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024880" y="4870128"/>
              <a:ext cx="12700" cy="229870"/>
            </a:xfrm>
            <a:custGeom>
              <a:avLst/>
              <a:gdLst/>
              <a:ahLst/>
              <a:cxnLst/>
              <a:rect l="l" t="t" r="r" b="b"/>
              <a:pathLst>
                <a:path w="12700" h="229870">
                  <a:moveTo>
                    <a:pt x="0" y="0"/>
                  </a:moveTo>
                  <a:lnTo>
                    <a:pt x="0" y="229243"/>
                  </a:lnTo>
                  <a:lnTo>
                    <a:pt x="12700" y="228904"/>
                  </a:lnTo>
                  <a:lnTo>
                    <a:pt x="12700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5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036310" y="4870432"/>
              <a:ext cx="13970" cy="229235"/>
            </a:xfrm>
            <a:custGeom>
              <a:avLst/>
              <a:gdLst/>
              <a:ahLst/>
              <a:cxnLst/>
              <a:rect l="l" t="t" r="r" b="b"/>
              <a:pathLst>
                <a:path w="13970" h="229235">
                  <a:moveTo>
                    <a:pt x="0" y="0"/>
                  </a:moveTo>
                  <a:lnTo>
                    <a:pt x="0" y="228633"/>
                  </a:lnTo>
                  <a:lnTo>
                    <a:pt x="13969" y="228261"/>
                  </a:lnTo>
                  <a:lnTo>
                    <a:pt x="13969" y="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049010" y="4870771"/>
              <a:ext cx="12700" cy="227965"/>
            </a:xfrm>
            <a:custGeom>
              <a:avLst/>
              <a:gdLst/>
              <a:ahLst/>
              <a:cxnLst/>
              <a:rect l="l" t="t" r="r" b="b"/>
              <a:pathLst>
                <a:path w="12700" h="227964">
                  <a:moveTo>
                    <a:pt x="0" y="0"/>
                  </a:moveTo>
                  <a:lnTo>
                    <a:pt x="0" y="227956"/>
                  </a:lnTo>
                  <a:lnTo>
                    <a:pt x="12700" y="227617"/>
                  </a:lnTo>
                  <a:lnTo>
                    <a:pt x="12700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5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060440" y="4871076"/>
              <a:ext cx="12700" cy="227965"/>
            </a:xfrm>
            <a:custGeom>
              <a:avLst/>
              <a:gdLst/>
              <a:ahLst/>
              <a:cxnLst/>
              <a:rect l="l" t="t" r="r" b="b"/>
              <a:pathLst>
                <a:path w="12700" h="227964">
                  <a:moveTo>
                    <a:pt x="0" y="0"/>
                  </a:moveTo>
                  <a:lnTo>
                    <a:pt x="0" y="227346"/>
                  </a:lnTo>
                  <a:lnTo>
                    <a:pt x="12700" y="227008"/>
                  </a:lnTo>
                  <a:lnTo>
                    <a:pt x="12700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5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6071870" y="4871381"/>
              <a:ext cx="12700" cy="227329"/>
            </a:xfrm>
            <a:custGeom>
              <a:avLst/>
              <a:gdLst/>
              <a:ahLst/>
              <a:cxnLst/>
              <a:rect l="l" t="t" r="r" b="b"/>
              <a:pathLst>
                <a:path w="12700" h="227329">
                  <a:moveTo>
                    <a:pt x="0" y="0"/>
                  </a:moveTo>
                  <a:lnTo>
                    <a:pt x="0" y="226737"/>
                  </a:lnTo>
                  <a:lnTo>
                    <a:pt x="12700" y="226398"/>
                  </a:lnTo>
                  <a:lnTo>
                    <a:pt x="12700" y="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5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6084570" y="4871719"/>
              <a:ext cx="11430" cy="226060"/>
            </a:xfrm>
            <a:custGeom>
              <a:avLst/>
              <a:gdLst/>
              <a:ahLst/>
              <a:cxnLst/>
              <a:rect l="l" t="t" r="r" b="b"/>
              <a:pathLst>
                <a:path w="11429" h="226060">
                  <a:moveTo>
                    <a:pt x="0" y="0"/>
                  </a:moveTo>
                  <a:lnTo>
                    <a:pt x="0" y="226059"/>
                  </a:lnTo>
                  <a:lnTo>
                    <a:pt x="11429" y="225255"/>
                  </a:lnTo>
                  <a:lnTo>
                    <a:pt x="11429" y="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5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6096000" y="4872363"/>
              <a:ext cx="12700" cy="224790"/>
            </a:xfrm>
            <a:custGeom>
              <a:avLst/>
              <a:gdLst/>
              <a:ahLst/>
              <a:cxnLst/>
              <a:rect l="l" t="t" r="r" b="b"/>
              <a:pathLst>
                <a:path w="12700" h="224789">
                  <a:moveTo>
                    <a:pt x="0" y="0"/>
                  </a:moveTo>
                  <a:lnTo>
                    <a:pt x="0" y="224611"/>
                  </a:lnTo>
                  <a:lnTo>
                    <a:pt x="12700" y="223716"/>
                  </a:lnTo>
                  <a:lnTo>
                    <a:pt x="12700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5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6107430" y="4873007"/>
              <a:ext cx="12700" cy="223520"/>
            </a:xfrm>
            <a:custGeom>
              <a:avLst/>
              <a:gdLst/>
              <a:ahLst/>
              <a:cxnLst/>
              <a:rect l="l" t="t" r="r" b="b"/>
              <a:pathLst>
                <a:path w="12700" h="223520">
                  <a:moveTo>
                    <a:pt x="0" y="0"/>
                  </a:moveTo>
                  <a:lnTo>
                    <a:pt x="0" y="223162"/>
                  </a:lnTo>
                  <a:lnTo>
                    <a:pt x="12700" y="222267"/>
                  </a:lnTo>
                  <a:lnTo>
                    <a:pt x="12700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5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6118860" y="4873651"/>
              <a:ext cx="12700" cy="222250"/>
            </a:xfrm>
            <a:custGeom>
              <a:avLst/>
              <a:gdLst/>
              <a:ahLst/>
              <a:cxnLst/>
              <a:rect l="l" t="t" r="r" b="b"/>
              <a:pathLst>
                <a:path w="12700" h="222250">
                  <a:moveTo>
                    <a:pt x="0" y="0"/>
                  </a:moveTo>
                  <a:lnTo>
                    <a:pt x="0" y="221713"/>
                  </a:lnTo>
                  <a:lnTo>
                    <a:pt x="12700" y="220819"/>
                  </a:lnTo>
                  <a:lnTo>
                    <a:pt x="12700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6130290" y="4874295"/>
              <a:ext cx="13970" cy="220345"/>
            </a:xfrm>
            <a:custGeom>
              <a:avLst/>
              <a:gdLst/>
              <a:ahLst/>
              <a:cxnLst/>
              <a:rect l="l" t="t" r="r" b="b"/>
              <a:pathLst>
                <a:path w="13970" h="220345">
                  <a:moveTo>
                    <a:pt x="0" y="0"/>
                  </a:moveTo>
                  <a:lnTo>
                    <a:pt x="0" y="220264"/>
                  </a:lnTo>
                  <a:lnTo>
                    <a:pt x="13970" y="219280"/>
                  </a:lnTo>
                  <a:lnTo>
                    <a:pt x="13970" y="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5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142990" y="4875011"/>
              <a:ext cx="12700" cy="219075"/>
            </a:xfrm>
            <a:custGeom>
              <a:avLst/>
              <a:gdLst/>
              <a:ahLst/>
              <a:cxnLst/>
              <a:rect l="l" t="t" r="r" b="b"/>
              <a:pathLst>
                <a:path w="12700" h="219075">
                  <a:moveTo>
                    <a:pt x="0" y="0"/>
                  </a:moveTo>
                  <a:lnTo>
                    <a:pt x="0" y="218654"/>
                  </a:lnTo>
                  <a:lnTo>
                    <a:pt x="12700" y="217760"/>
                  </a:lnTo>
                  <a:lnTo>
                    <a:pt x="12700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5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154420" y="4875655"/>
              <a:ext cx="12700" cy="217804"/>
            </a:xfrm>
            <a:custGeom>
              <a:avLst/>
              <a:gdLst/>
              <a:ahLst/>
              <a:cxnLst/>
              <a:rect l="l" t="t" r="r" b="b"/>
              <a:pathLst>
                <a:path w="12700" h="217804">
                  <a:moveTo>
                    <a:pt x="0" y="0"/>
                  </a:moveTo>
                  <a:lnTo>
                    <a:pt x="0" y="217205"/>
                  </a:lnTo>
                  <a:lnTo>
                    <a:pt x="12700" y="216311"/>
                  </a:lnTo>
                  <a:lnTo>
                    <a:pt x="12700" y="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6165850" y="4876298"/>
              <a:ext cx="12700" cy="215900"/>
            </a:xfrm>
            <a:custGeom>
              <a:avLst/>
              <a:gdLst/>
              <a:ahLst/>
              <a:cxnLst/>
              <a:rect l="l" t="t" r="r" b="b"/>
              <a:pathLst>
                <a:path w="12700" h="215900">
                  <a:moveTo>
                    <a:pt x="0" y="0"/>
                  </a:moveTo>
                  <a:lnTo>
                    <a:pt x="0" y="215756"/>
                  </a:lnTo>
                  <a:lnTo>
                    <a:pt x="8889" y="215130"/>
                  </a:lnTo>
                  <a:lnTo>
                    <a:pt x="12700" y="214595"/>
                  </a:lnTo>
                  <a:lnTo>
                    <a:pt x="12700" y="1096"/>
                  </a:lnTo>
                  <a:lnTo>
                    <a:pt x="8889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178550" y="4877395"/>
              <a:ext cx="12700" cy="213995"/>
            </a:xfrm>
            <a:custGeom>
              <a:avLst/>
              <a:gdLst/>
              <a:ahLst/>
              <a:cxnLst/>
              <a:rect l="l" t="t" r="r" b="b"/>
              <a:pathLst>
                <a:path w="12700" h="213995">
                  <a:moveTo>
                    <a:pt x="0" y="0"/>
                  </a:moveTo>
                  <a:lnTo>
                    <a:pt x="0" y="213498"/>
                  </a:lnTo>
                  <a:lnTo>
                    <a:pt x="12700" y="211712"/>
                  </a:lnTo>
                  <a:lnTo>
                    <a:pt x="12700" y="1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5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189980" y="4879181"/>
              <a:ext cx="12700" cy="210185"/>
            </a:xfrm>
            <a:custGeom>
              <a:avLst/>
              <a:gdLst/>
              <a:ahLst/>
              <a:cxnLst/>
              <a:rect l="l" t="t" r="r" b="b"/>
              <a:pathLst>
                <a:path w="12700" h="210185">
                  <a:moveTo>
                    <a:pt x="0" y="0"/>
                  </a:moveTo>
                  <a:lnTo>
                    <a:pt x="0" y="210105"/>
                  </a:lnTo>
                  <a:lnTo>
                    <a:pt x="12700" y="208319"/>
                  </a:lnTo>
                  <a:lnTo>
                    <a:pt x="12700" y="1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5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201410" y="4880966"/>
              <a:ext cx="12700" cy="207010"/>
            </a:xfrm>
            <a:custGeom>
              <a:avLst/>
              <a:gdLst/>
              <a:ahLst/>
              <a:cxnLst/>
              <a:rect l="l" t="t" r="r" b="b"/>
              <a:pathLst>
                <a:path w="12700" h="207010">
                  <a:moveTo>
                    <a:pt x="0" y="0"/>
                  </a:moveTo>
                  <a:lnTo>
                    <a:pt x="0" y="206712"/>
                  </a:lnTo>
                  <a:lnTo>
                    <a:pt x="12700" y="204926"/>
                  </a:lnTo>
                  <a:lnTo>
                    <a:pt x="12700" y="1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5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212840" y="4882752"/>
              <a:ext cx="13970" cy="203835"/>
            </a:xfrm>
            <a:custGeom>
              <a:avLst/>
              <a:gdLst/>
              <a:ahLst/>
              <a:cxnLst/>
              <a:rect l="l" t="t" r="r" b="b"/>
              <a:pathLst>
                <a:path w="13970" h="203835">
                  <a:moveTo>
                    <a:pt x="0" y="0"/>
                  </a:moveTo>
                  <a:lnTo>
                    <a:pt x="0" y="203319"/>
                  </a:lnTo>
                  <a:lnTo>
                    <a:pt x="13970" y="201354"/>
                  </a:lnTo>
                  <a:lnTo>
                    <a:pt x="13970" y="2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6225540" y="4884737"/>
              <a:ext cx="12700" cy="200025"/>
            </a:xfrm>
            <a:custGeom>
              <a:avLst/>
              <a:gdLst/>
              <a:ahLst/>
              <a:cxnLst/>
              <a:rect l="l" t="t" r="r" b="b"/>
              <a:pathLst>
                <a:path w="12700" h="200025">
                  <a:moveTo>
                    <a:pt x="0" y="0"/>
                  </a:moveTo>
                  <a:lnTo>
                    <a:pt x="0" y="199548"/>
                  </a:lnTo>
                  <a:lnTo>
                    <a:pt x="12700" y="197762"/>
                  </a:lnTo>
                  <a:lnTo>
                    <a:pt x="12700" y="1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6236970" y="4886523"/>
              <a:ext cx="12700" cy="196215"/>
            </a:xfrm>
            <a:custGeom>
              <a:avLst/>
              <a:gdLst/>
              <a:ahLst/>
              <a:cxnLst/>
              <a:rect l="l" t="t" r="r" b="b"/>
              <a:pathLst>
                <a:path w="12700" h="196214">
                  <a:moveTo>
                    <a:pt x="0" y="0"/>
                  </a:moveTo>
                  <a:lnTo>
                    <a:pt x="0" y="196155"/>
                  </a:lnTo>
                  <a:lnTo>
                    <a:pt x="12700" y="194369"/>
                  </a:lnTo>
                  <a:lnTo>
                    <a:pt x="12700" y="1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5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248400" y="4888229"/>
              <a:ext cx="12700" cy="193040"/>
            </a:xfrm>
            <a:custGeom>
              <a:avLst/>
              <a:gdLst/>
              <a:ahLst/>
              <a:cxnLst/>
              <a:rect l="l" t="t" r="r" b="b"/>
              <a:pathLst>
                <a:path w="12700" h="193039">
                  <a:moveTo>
                    <a:pt x="12700" y="1270"/>
                  </a:moveTo>
                  <a:lnTo>
                    <a:pt x="3543" y="1270"/>
                  </a:lnTo>
                  <a:lnTo>
                    <a:pt x="354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91770"/>
                  </a:lnTo>
                  <a:lnTo>
                    <a:pt x="0" y="193040"/>
                  </a:lnTo>
                  <a:lnTo>
                    <a:pt x="3098" y="193040"/>
                  </a:lnTo>
                  <a:lnTo>
                    <a:pt x="3098" y="191770"/>
                  </a:lnTo>
                  <a:lnTo>
                    <a:pt x="12700" y="191770"/>
                  </a:lnTo>
                  <a:lnTo>
                    <a:pt x="12700" y="1270"/>
                  </a:lnTo>
                  <a:close/>
                </a:path>
              </a:pathLst>
            </a:custGeom>
            <a:solidFill>
              <a:srgbClr val="EA5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6259830" y="4890168"/>
              <a:ext cx="12700" cy="189230"/>
            </a:xfrm>
            <a:custGeom>
              <a:avLst/>
              <a:gdLst/>
              <a:ahLst/>
              <a:cxnLst/>
              <a:rect l="l" t="t" r="r" b="b"/>
              <a:pathLst>
                <a:path w="12700" h="189229">
                  <a:moveTo>
                    <a:pt x="0" y="0"/>
                  </a:moveTo>
                  <a:lnTo>
                    <a:pt x="0" y="189096"/>
                  </a:lnTo>
                  <a:lnTo>
                    <a:pt x="12700" y="186645"/>
                  </a:lnTo>
                  <a:lnTo>
                    <a:pt x="12700" y="2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5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272530" y="4892396"/>
              <a:ext cx="12700" cy="184785"/>
            </a:xfrm>
            <a:custGeom>
              <a:avLst/>
              <a:gdLst/>
              <a:ahLst/>
              <a:cxnLst/>
              <a:rect l="l" t="t" r="r" b="b"/>
              <a:pathLst>
                <a:path w="12700" h="184785">
                  <a:moveTo>
                    <a:pt x="0" y="0"/>
                  </a:moveTo>
                  <a:lnTo>
                    <a:pt x="0" y="184417"/>
                  </a:lnTo>
                  <a:lnTo>
                    <a:pt x="12700" y="181966"/>
                  </a:lnTo>
                  <a:lnTo>
                    <a:pt x="12700" y="2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5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6283960" y="4894401"/>
              <a:ext cx="12700" cy="180340"/>
            </a:xfrm>
            <a:custGeom>
              <a:avLst/>
              <a:gdLst/>
              <a:ahLst/>
              <a:cxnLst/>
              <a:rect l="l" t="t" r="r" b="b"/>
              <a:pathLst>
                <a:path w="12700" h="180339">
                  <a:moveTo>
                    <a:pt x="0" y="0"/>
                  </a:moveTo>
                  <a:lnTo>
                    <a:pt x="0" y="180206"/>
                  </a:lnTo>
                  <a:lnTo>
                    <a:pt x="12700" y="177755"/>
                  </a:lnTo>
                  <a:lnTo>
                    <a:pt x="12700" y="2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5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6295390" y="4896406"/>
              <a:ext cx="12700" cy="176530"/>
            </a:xfrm>
            <a:custGeom>
              <a:avLst/>
              <a:gdLst/>
              <a:ahLst/>
              <a:cxnLst/>
              <a:rect l="l" t="t" r="r" b="b"/>
              <a:pathLst>
                <a:path w="12700" h="176529">
                  <a:moveTo>
                    <a:pt x="0" y="0"/>
                  </a:moveTo>
                  <a:lnTo>
                    <a:pt x="0" y="175995"/>
                  </a:lnTo>
                  <a:lnTo>
                    <a:pt x="12700" y="173544"/>
                  </a:lnTo>
                  <a:lnTo>
                    <a:pt x="12700" y="2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6306820" y="4898412"/>
              <a:ext cx="13970" cy="172085"/>
            </a:xfrm>
            <a:custGeom>
              <a:avLst/>
              <a:gdLst/>
              <a:ahLst/>
              <a:cxnLst/>
              <a:rect l="l" t="t" r="r" b="b"/>
              <a:pathLst>
                <a:path w="13970" h="172085">
                  <a:moveTo>
                    <a:pt x="0" y="0"/>
                  </a:moveTo>
                  <a:lnTo>
                    <a:pt x="0" y="171784"/>
                  </a:lnTo>
                  <a:lnTo>
                    <a:pt x="13969" y="169088"/>
                  </a:lnTo>
                  <a:lnTo>
                    <a:pt x="13969" y="2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6319520" y="4900640"/>
              <a:ext cx="12700" cy="167640"/>
            </a:xfrm>
            <a:custGeom>
              <a:avLst/>
              <a:gdLst/>
              <a:ahLst/>
              <a:cxnLst/>
              <a:rect l="l" t="t" r="r" b="b"/>
              <a:pathLst>
                <a:path w="12700" h="167639">
                  <a:moveTo>
                    <a:pt x="0" y="0"/>
                  </a:moveTo>
                  <a:lnTo>
                    <a:pt x="0" y="167105"/>
                  </a:lnTo>
                  <a:lnTo>
                    <a:pt x="8889" y="165389"/>
                  </a:lnTo>
                  <a:lnTo>
                    <a:pt x="12700" y="164437"/>
                  </a:lnTo>
                  <a:lnTo>
                    <a:pt x="12700" y="2829"/>
                  </a:lnTo>
                  <a:lnTo>
                    <a:pt x="8889" y="1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330950" y="4903046"/>
              <a:ext cx="12700" cy="162560"/>
            </a:xfrm>
            <a:custGeom>
              <a:avLst/>
              <a:gdLst/>
              <a:ahLst/>
              <a:cxnLst/>
              <a:rect l="l" t="t" r="r" b="b"/>
              <a:pathLst>
                <a:path w="12700" h="162560">
                  <a:moveTo>
                    <a:pt x="0" y="0"/>
                  </a:moveTo>
                  <a:lnTo>
                    <a:pt x="0" y="162348"/>
                  </a:lnTo>
                  <a:lnTo>
                    <a:pt x="12700" y="159173"/>
                  </a:lnTo>
                  <a:lnTo>
                    <a:pt x="12700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342380" y="4906856"/>
              <a:ext cx="12700" cy="156210"/>
            </a:xfrm>
            <a:custGeom>
              <a:avLst/>
              <a:gdLst/>
              <a:ahLst/>
              <a:cxnLst/>
              <a:rect l="l" t="t" r="r" b="b"/>
              <a:pathLst>
                <a:path w="12700" h="156210">
                  <a:moveTo>
                    <a:pt x="0" y="0"/>
                  </a:moveTo>
                  <a:lnTo>
                    <a:pt x="0" y="155680"/>
                  </a:lnTo>
                  <a:lnTo>
                    <a:pt x="12700" y="152505"/>
                  </a:lnTo>
                  <a:lnTo>
                    <a:pt x="12700" y="4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6353810" y="4911089"/>
              <a:ext cx="13970" cy="148590"/>
            </a:xfrm>
            <a:custGeom>
              <a:avLst/>
              <a:gdLst/>
              <a:ahLst/>
              <a:cxnLst/>
              <a:rect l="l" t="t" r="r" b="b"/>
              <a:pathLst>
                <a:path w="13970" h="148589">
                  <a:moveTo>
                    <a:pt x="13970" y="3810"/>
                  </a:moveTo>
                  <a:lnTo>
                    <a:pt x="9245" y="3810"/>
                  </a:lnTo>
                  <a:lnTo>
                    <a:pt x="9245" y="1270"/>
                  </a:lnTo>
                  <a:lnTo>
                    <a:pt x="3162" y="1270"/>
                  </a:lnTo>
                  <a:lnTo>
                    <a:pt x="316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44780"/>
                  </a:lnTo>
                  <a:lnTo>
                    <a:pt x="0" y="147320"/>
                  </a:lnTo>
                  <a:lnTo>
                    <a:pt x="0" y="148590"/>
                  </a:lnTo>
                  <a:lnTo>
                    <a:pt x="2540" y="148590"/>
                  </a:lnTo>
                  <a:lnTo>
                    <a:pt x="2540" y="147320"/>
                  </a:lnTo>
                  <a:lnTo>
                    <a:pt x="9245" y="147320"/>
                  </a:lnTo>
                  <a:lnTo>
                    <a:pt x="9245" y="144780"/>
                  </a:lnTo>
                  <a:lnTo>
                    <a:pt x="13970" y="144780"/>
                  </a:lnTo>
                  <a:lnTo>
                    <a:pt x="13970" y="3810"/>
                  </a:lnTo>
                  <a:close/>
                </a:path>
              </a:pathLst>
            </a:custGeom>
            <a:solidFill>
              <a:srgbClr val="F36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6366510" y="4914678"/>
              <a:ext cx="12700" cy="141605"/>
            </a:xfrm>
            <a:custGeom>
              <a:avLst/>
              <a:gdLst/>
              <a:ahLst/>
              <a:cxnLst/>
              <a:rect l="l" t="t" r="r" b="b"/>
              <a:pathLst>
                <a:path w="12700" h="141604">
                  <a:moveTo>
                    <a:pt x="0" y="0"/>
                  </a:moveTo>
                  <a:lnTo>
                    <a:pt x="0" y="141411"/>
                  </a:lnTo>
                  <a:lnTo>
                    <a:pt x="12700" y="137546"/>
                  </a:lnTo>
                  <a:lnTo>
                    <a:pt x="12700" y="3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6377940" y="4918157"/>
              <a:ext cx="12700" cy="134620"/>
            </a:xfrm>
            <a:custGeom>
              <a:avLst/>
              <a:gdLst/>
              <a:ahLst/>
              <a:cxnLst/>
              <a:rect l="l" t="t" r="r" b="b"/>
              <a:pathLst>
                <a:path w="12700" h="134620">
                  <a:moveTo>
                    <a:pt x="0" y="0"/>
                  </a:moveTo>
                  <a:lnTo>
                    <a:pt x="0" y="134454"/>
                  </a:lnTo>
                  <a:lnTo>
                    <a:pt x="10160" y="131362"/>
                  </a:lnTo>
                  <a:lnTo>
                    <a:pt x="12700" y="130346"/>
                  </a:lnTo>
                  <a:lnTo>
                    <a:pt x="12700" y="3981"/>
                  </a:lnTo>
                  <a:lnTo>
                    <a:pt x="10160" y="3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6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6389370" y="4921694"/>
              <a:ext cx="12700" cy="127635"/>
            </a:xfrm>
            <a:custGeom>
              <a:avLst/>
              <a:gdLst/>
              <a:ahLst/>
              <a:cxnLst/>
              <a:rect l="l" t="t" r="r" b="b"/>
              <a:pathLst>
                <a:path w="12700" h="127635">
                  <a:moveTo>
                    <a:pt x="0" y="0"/>
                  </a:moveTo>
                  <a:lnTo>
                    <a:pt x="0" y="127317"/>
                  </a:lnTo>
                  <a:lnTo>
                    <a:pt x="12700" y="122237"/>
                  </a:lnTo>
                  <a:lnTo>
                    <a:pt x="12700" y="4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6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6402070" y="4926139"/>
              <a:ext cx="11430" cy="118110"/>
            </a:xfrm>
            <a:custGeom>
              <a:avLst/>
              <a:gdLst/>
              <a:ahLst/>
              <a:cxnLst/>
              <a:rect l="l" t="t" r="r" b="b"/>
              <a:pathLst>
                <a:path w="11429" h="118110">
                  <a:moveTo>
                    <a:pt x="0" y="0"/>
                  </a:moveTo>
                  <a:lnTo>
                    <a:pt x="0" y="117792"/>
                  </a:lnTo>
                  <a:lnTo>
                    <a:pt x="11429" y="113220"/>
                  </a:lnTo>
                  <a:lnTo>
                    <a:pt x="11429" y="4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6413500" y="4930139"/>
              <a:ext cx="12700" cy="109220"/>
            </a:xfrm>
            <a:custGeom>
              <a:avLst/>
              <a:gdLst/>
              <a:ahLst/>
              <a:cxnLst/>
              <a:rect l="l" t="t" r="r" b="b"/>
              <a:pathLst>
                <a:path w="12700" h="109220">
                  <a:moveTo>
                    <a:pt x="0" y="0"/>
                  </a:moveTo>
                  <a:lnTo>
                    <a:pt x="0" y="109220"/>
                  </a:lnTo>
                  <a:lnTo>
                    <a:pt x="12700" y="102446"/>
                  </a:lnTo>
                  <a:lnTo>
                    <a:pt x="12700" y="6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6424930" y="4936235"/>
              <a:ext cx="12700" cy="97155"/>
            </a:xfrm>
            <a:custGeom>
              <a:avLst/>
              <a:gdLst/>
              <a:ahLst/>
              <a:cxnLst/>
              <a:rect l="l" t="t" r="r" b="b"/>
              <a:pathLst>
                <a:path w="12700" h="97154">
                  <a:moveTo>
                    <a:pt x="0" y="0"/>
                  </a:moveTo>
                  <a:lnTo>
                    <a:pt x="0" y="97028"/>
                  </a:lnTo>
                  <a:lnTo>
                    <a:pt x="7620" y="92964"/>
                  </a:lnTo>
                  <a:lnTo>
                    <a:pt x="12700" y="89577"/>
                  </a:lnTo>
                  <a:lnTo>
                    <a:pt x="12700" y="7450"/>
                  </a:lnTo>
                  <a:lnTo>
                    <a:pt x="7620" y="4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6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436360" y="4942839"/>
              <a:ext cx="12700" cy="83820"/>
            </a:xfrm>
            <a:custGeom>
              <a:avLst/>
              <a:gdLst/>
              <a:ahLst/>
              <a:cxnLst/>
              <a:rect l="l" t="t" r="r" b="b"/>
              <a:pathLst>
                <a:path w="12700" h="83820">
                  <a:moveTo>
                    <a:pt x="0" y="0"/>
                  </a:moveTo>
                  <a:lnTo>
                    <a:pt x="0" y="83819"/>
                  </a:lnTo>
                  <a:lnTo>
                    <a:pt x="11429" y="76199"/>
                  </a:lnTo>
                  <a:lnTo>
                    <a:pt x="12700" y="75141"/>
                  </a:lnTo>
                  <a:lnTo>
                    <a:pt x="12700" y="8678"/>
                  </a:lnTo>
                  <a:lnTo>
                    <a:pt x="11429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6447790" y="4950459"/>
              <a:ext cx="13970" cy="68580"/>
            </a:xfrm>
            <a:custGeom>
              <a:avLst/>
              <a:gdLst/>
              <a:ahLst/>
              <a:cxnLst/>
              <a:rect l="l" t="t" r="r" b="b"/>
              <a:pathLst>
                <a:path w="13970" h="68579">
                  <a:moveTo>
                    <a:pt x="0" y="0"/>
                  </a:moveTo>
                  <a:lnTo>
                    <a:pt x="0" y="68579"/>
                  </a:lnTo>
                  <a:lnTo>
                    <a:pt x="7620" y="62229"/>
                  </a:lnTo>
                  <a:lnTo>
                    <a:pt x="12700" y="57150"/>
                  </a:lnTo>
                  <a:lnTo>
                    <a:pt x="13970" y="55456"/>
                  </a:lnTo>
                  <a:lnTo>
                    <a:pt x="13970" y="12700"/>
                  </a:lnTo>
                  <a:lnTo>
                    <a:pt x="762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6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6460490" y="4961889"/>
              <a:ext cx="10160" cy="45720"/>
            </a:xfrm>
            <a:custGeom>
              <a:avLst/>
              <a:gdLst/>
              <a:ahLst/>
              <a:cxnLst/>
              <a:rect l="l" t="t" r="r" b="b"/>
              <a:pathLst>
                <a:path w="10160" h="45720">
                  <a:moveTo>
                    <a:pt x="0" y="0"/>
                  </a:moveTo>
                  <a:lnTo>
                    <a:pt x="0" y="45720"/>
                  </a:lnTo>
                  <a:lnTo>
                    <a:pt x="3810" y="40640"/>
                  </a:lnTo>
                  <a:lnTo>
                    <a:pt x="7620" y="34290"/>
                  </a:lnTo>
                  <a:lnTo>
                    <a:pt x="8889" y="29210"/>
                  </a:lnTo>
                  <a:lnTo>
                    <a:pt x="10160" y="22860"/>
                  </a:lnTo>
                  <a:lnTo>
                    <a:pt x="8889" y="16510"/>
                  </a:lnTo>
                  <a:lnTo>
                    <a:pt x="7620" y="11430"/>
                  </a:lnTo>
                  <a:lnTo>
                    <a:pt x="381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509260" y="4869179"/>
              <a:ext cx="961390" cy="231140"/>
            </a:xfrm>
            <a:custGeom>
              <a:avLst/>
              <a:gdLst/>
              <a:ahLst/>
              <a:cxnLst/>
              <a:rect l="l" t="t" r="r" b="b"/>
              <a:pathLst>
                <a:path w="961389" h="231139">
                  <a:moveTo>
                    <a:pt x="480060" y="0"/>
                  </a:moveTo>
                  <a:lnTo>
                    <a:pt x="409911" y="1260"/>
                  </a:lnTo>
                  <a:lnTo>
                    <a:pt x="342693" y="4919"/>
                  </a:lnTo>
                  <a:lnTo>
                    <a:pt x="279197" y="10794"/>
                  </a:lnTo>
                  <a:lnTo>
                    <a:pt x="220212" y="18701"/>
                  </a:lnTo>
                  <a:lnTo>
                    <a:pt x="166529" y="28458"/>
                  </a:lnTo>
                  <a:lnTo>
                    <a:pt x="118937" y="39880"/>
                  </a:lnTo>
                  <a:lnTo>
                    <a:pt x="78226" y="52785"/>
                  </a:lnTo>
                  <a:lnTo>
                    <a:pt x="20610" y="82311"/>
                  </a:lnTo>
                  <a:lnTo>
                    <a:pt x="0" y="115570"/>
                  </a:lnTo>
                  <a:lnTo>
                    <a:pt x="5284" y="132288"/>
                  </a:lnTo>
                  <a:lnTo>
                    <a:pt x="45187" y="163600"/>
                  </a:lnTo>
                  <a:lnTo>
                    <a:pt x="118937" y="190744"/>
                  </a:lnTo>
                  <a:lnTo>
                    <a:pt x="166529" y="202252"/>
                  </a:lnTo>
                  <a:lnTo>
                    <a:pt x="220212" y="212117"/>
                  </a:lnTo>
                  <a:lnTo>
                    <a:pt x="279197" y="220139"/>
                  </a:lnTo>
                  <a:lnTo>
                    <a:pt x="342693" y="226117"/>
                  </a:lnTo>
                  <a:lnTo>
                    <a:pt x="409911" y="229850"/>
                  </a:lnTo>
                  <a:lnTo>
                    <a:pt x="480060" y="231140"/>
                  </a:lnTo>
                  <a:lnTo>
                    <a:pt x="550524" y="229850"/>
                  </a:lnTo>
                  <a:lnTo>
                    <a:pt x="618000" y="226117"/>
                  </a:lnTo>
                  <a:lnTo>
                    <a:pt x="681703" y="220139"/>
                  </a:lnTo>
                  <a:lnTo>
                    <a:pt x="740849" y="212117"/>
                  </a:lnTo>
                  <a:lnTo>
                    <a:pt x="794654" y="202252"/>
                  </a:lnTo>
                  <a:lnTo>
                    <a:pt x="842333" y="190744"/>
                  </a:lnTo>
                  <a:lnTo>
                    <a:pt x="883102" y="177793"/>
                  </a:lnTo>
                  <a:lnTo>
                    <a:pt x="940772" y="148364"/>
                  </a:lnTo>
                  <a:lnTo>
                    <a:pt x="961389" y="115570"/>
                  </a:lnTo>
                  <a:lnTo>
                    <a:pt x="956104" y="98565"/>
                  </a:lnTo>
                  <a:lnTo>
                    <a:pt x="916176" y="66990"/>
                  </a:lnTo>
                  <a:lnTo>
                    <a:pt x="842333" y="39880"/>
                  </a:lnTo>
                  <a:lnTo>
                    <a:pt x="794654" y="28458"/>
                  </a:lnTo>
                  <a:lnTo>
                    <a:pt x="740849" y="18701"/>
                  </a:lnTo>
                  <a:lnTo>
                    <a:pt x="681703" y="10794"/>
                  </a:lnTo>
                  <a:lnTo>
                    <a:pt x="618000" y="4919"/>
                  </a:lnTo>
                  <a:lnTo>
                    <a:pt x="550524" y="1260"/>
                  </a:lnTo>
                  <a:lnTo>
                    <a:pt x="480060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0" name="object 590"/>
          <p:cNvGrpSpPr/>
          <p:nvPr/>
        </p:nvGrpSpPr>
        <p:grpSpPr>
          <a:xfrm>
            <a:off x="7124382" y="4278312"/>
            <a:ext cx="1637664" cy="1972945"/>
            <a:chOff x="7124382" y="4278312"/>
            <a:chExt cx="1637664" cy="1972945"/>
          </a:xfrm>
        </p:grpSpPr>
        <p:sp>
          <p:nvSpPr>
            <p:cNvPr id="591" name="object 591"/>
            <p:cNvSpPr/>
            <p:nvPr/>
          </p:nvSpPr>
          <p:spPr>
            <a:xfrm>
              <a:off x="7138670" y="5080634"/>
              <a:ext cx="15240" cy="455930"/>
            </a:xfrm>
            <a:custGeom>
              <a:avLst/>
              <a:gdLst/>
              <a:ahLst/>
              <a:cxnLst/>
              <a:rect l="l" t="t" r="r" b="b"/>
              <a:pathLst>
                <a:path w="15240" h="455929">
                  <a:moveTo>
                    <a:pt x="15240" y="0"/>
                  </a:moveTo>
                  <a:lnTo>
                    <a:pt x="11430" y="1905"/>
                  </a:lnTo>
                  <a:lnTo>
                    <a:pt x="7620" y="4762"/>
                  </a:lnTo>
                  <a:lnTo>
                    <a:pt x="6350" y="5715"/>
                  </a:lnTo>
                  <a:lnTo>
                    <a:pt x="0" y="12065"/>
                  </a:lnTo>
                  <a:lnTo>
                    <a:pt x="0" y="442595"/>
                  </a:lnTo>
                  <a:lnTo>
                    <a:pt x="1270" y="443865"/>
                  </a:lnTo>
                  <a:lnTo>
                    <a:pt x="2540" y="446405"/>
                  </a:lnTo>
                  <a:lnTo>
                    <a:pt x="6350" y="450215"/>
                  </a:lnTo>
                  <a:lnTo>
                    <a:pt x="7620" y="451180"/>
                  </a:lnTo>
                  <a:lnTo>
                    <a:pt x="11430" y="454025"/>
                  </a:lnTo>
                  <a:lnTo>
                    <a:pt x="15240" y="45593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7500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7152639" y="5076825"/>
              <a:ext cx="8890" cy="463550"/>
            </a:xfrm>
            <a:custGeom>
              <a:avLst/>
              <a:gdLst/>
              <a:ahLst/>
              <a:cxnLst/>
              <a:rect l="l" t="t" r="r" b="b"/>
              <a:pathLst>
                <a:path w="8890" h="463550">
                  <a:moveTo>
                    <a:pt x="8889" y="0"/>
                  </a:moveTo>
                  <a:lnTo>
                    <a:pt x="0" y="4444"/>
                  </a:lnTo>
                  <a:lnTo>
                    <a:pt x="0" y="459105"/>
                  </a:lnTo>
                  <a:lnTo>
                    <a:pt x="8889" y="46354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60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7160259" y="5073747"/>
              <a:ext cx="8890" cy="469900"/>
            </a:xfrm>
            <a:custGeom>
              <a:avLst/>
              <a:gdLst/>
              <a:ahLst/>
              <a:cxnLst/>
              <a:rect l="l" t="t" r="r" b="b"/>
              <a:pathLst>
                <a:path w="8890" h="469900">
                  <a:moveTo>
                    <a:pt x="8890" y="0"/>
                  </a:moveTo>
                  <a:lnTo>
                    <a:pt x="2540" y="2442"/>
                  </a:lnTo>
                  <a:lnTo>
                    <a:pt x="0" y="3712"/>
                  </a:lnTo>
                  <a:lnTo>
                    <a:pt x="0" y="465992"/>
                  </a:lnTo>
                  <a:lnTo>
                    <a:pt x="2540" y="467262"/>
                  </a:lnTo>
                  <a:lnTo>
                    <a:pt x="8890" y="46970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70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7167879" y="5070816"/>
              <a:ext cx="8890" cy="475615"/>
            </a:xfrm>
            <a:custGeom>
              <a:avLst/>
              <a:gdLst/>
              <a:ahLst/>
              <a:cxnLst/>
              <a:rect l="l" t="t" r="r" b="b"/>
              <a:pathLst>
                <a:path w="8890" h="475614">
                  <a:moveTo>
                    <a:pt x="8890" y="0"/>
                  </a:moveTo>
                  <a:lnTo>
                    <a:pt x="0" y="3419"/>
                  </a:lnTo>
                  <a:lnTo>
                    <a:pt x="0" y="472146"/>
                  </a:lnTo>
                  <a:lnTo>
                    <a:pt x="8890" y="47556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800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7175499" y="5068345"/>
              <a:ext cx="8890" cy="480695"/>
            </a:xfrm>
            <a:custGeom>
              <a:avLst/>
              <a:gdLst/>
              <a:ahLst/>
              <a:cxnLst/>
              <a:rect l="l" t="t" r="r" b="b"/>
              <a:pathLst>
                <a:path w="8890" h="480695">
                  <a:moveTo>
                    <a:pt x="8890" y="0"/>
                  </a:moveTo>
                  <a:lnTo>
                    <a:pt x="3809" y="1494"/>
                  </a:lnTo>
                  <a:lnTo>
                    <a:pt x="0" y="2959"/>
                  </a:lnTo>
                  <a:lnTo>
                    <a:pt x="0" y="477548"/>
                  </a:lnTo>
                  <a:lnTo>
                    <a:pt x="3809" y="479014"/>
                  </a:lnTo>
                  <a:lnTo>
                    <a:pt x="8890" y="48050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90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7183119" y="5066104"/>
              <a:ext cx="8890" cy="485140"/>
            </a:xfrm>
            <a:custGeom>
              <a:avLst/>
              <a:gdLst/>
              <a:ahLst/>
              <a:cxnLst/>
              <a:rect l="l" t="t" r="r" b="b"/>
              <a:pathLst>
                <a:path w="8890" h="485139">
                  <a:moveTo>
                    <a:pt x="8889" y="0"/>
                  </a:moveTo>
                  <a:lnTo>
                    <a:pt x="0" y="2614"/>
                  </a:lnTo>
                  <a:lnTo>
                    <a:pt x="0" y="482375"/>
                  </a:lnTo>
                  <a:lnTo>
                    <a:pt x="8889" y="48499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A00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7190739" y="5063863"/>
              <a:ext cx="8890" cy="489584"/>
            </a:xfrm>
            <a:custGeom>
              <a:avLst/>
              <a:gdLst/>
              <a:ahLst/>
              <a:cxnLst/>
              <a:rect l="l" t="t" r="r" b="b"/>
              <a:pathLst>
                <a:path w="8890" h="489585">
                  <a:moveTo>
                    <a:pt x="8889" y="0"/>
                  </a:moveTo>
                  <a:lnTo>
                    <a:pt x="0" y="2614"/>
                  </a:lnTo>
                  <a:lnTo>
                    <a:pt x="0" y="486858"/>
                  </a:lnTo>
                  <a:lnTo>
                    <a:pt x="8889" y="48947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B0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7198360" y="5062219"/>
              <a:ext cx="8890" cy="492759"/>
            </a:xfrm>
            <a:custGeom>
              <a:avLst/>
              <a:gdLst/>
              <a:ahLst/>
              <a:cxnLst/>
              <a:rect l="l" t="t" r="r" b="b"/>
              <a:pathLst>
                <a:path w="8890" h="492760">
                  <a:moveTo>
                    <a:pt x="8890" y="0"/>
                  </a:moveTo>
                  <a:lnTo>
                    <a:pt x="5867" y="0"/>
                  </a:lnTo>
                  <a:lnTo>
                    <a:pt x="5867" y="1270"/>
                  </a:lnTo>
                  <a:lnTo>
                    <a:pt x="0" y="1270"/>
                  </a:lnTo>
                  <a:lnTo>
                    <a:pt x="0" y="491502"/>
                  </a:lnTo>
                  <a:lnTo>
                    <a:pt x="5867" y="491502"/>
                  </a:lnTo>
                  <a:lnTo>
                    <a:pt x="5867" y="492760"/>
                  </a:lnTo>
                  <a:lnTo>
                    <a:pt x="8890" y="492760"/>
                  </a:lnTo>
                  <a:lnTo>
                    <a:pt x="8890" y="491502"/>
                  </a:lnTo>
                  <a:lnTo>
                    <a:pt x="8890" y="12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C0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7205979" y="5060829"/>
              <a:ext cx="8890" cy="495934"/>
            </a:xfrm>
            <a:custGeom>
              <a:avLst/>
              <a:gdLst/>
              <a:ahLst/>
              <a:cxnLst/>
              <a:rect l="l" t="t" r="r" b="b"/>
              <a:pathLst>
                <a:path w="8890" h="495935">
                  <a:moveTo>
                    <a:pt x="8890" y="0"/>
                  </a:moveTo>
                  <a:lnTo>
                    <a:pt x="0" y="1693"/>
                  </a:lnTo>
                  <a:lnTo>
                    <a:pt x="0" y="493848"/>
                  </a:lnTo>
                  <a:lnTo>
                    <a:pt x="8890" y="49554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D00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7213599" y="5059377"/>
              <a:ext cx="8890" cy="498475"/>
            </a:xfrm>
            <a:custGeom>
              <a:avLst/>
              <a:gdLst/>
              <a:ahLst/>
              <a:cxnLst/>
              <a:rect l="l" t="t" r="r" b="b"/>
              <a:pathLst>
                <a:path w="8890" h="498475">
                  <a:moveTo>
                    <a:pt x="8890" y="0"/>
                  </a:moveTo>
                  <a:lnTo>
                    <a:pt x="0" y="1693"/>
                  </a:lnTo>
                  <a:lnTo>
                    <a:pt x="0" y="496751"/>
                  </a:lnTo>
                  <a:lnTo>
                    <a:pt x="8890" y="49844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7221220" y="5058409"/>
              <a:ext cx="8890" cy="500380"/>
            </a:xfrm>
            <a:custGeom>
              <a:avLst/>
              <a:gdLst/>
              <a:ahLst/>
              <a:cxnLst/>
              <a:rect l="l" t="t" r="r" b="b"/>
              <a:pathLst>
                <a:path w="8890" h="500379">
                  <a:moveTo>
                    <a:pt x="8890" y="0"/>
                  </a:moveTo>
                  <a:lnTo>
                    <a:pt x="3009" y="0"/>
                  </a:lnTo>
                  <a:lnTo>
                    <a:pt x="3009" y="1270"/>
                  </a:lnTo>
                  <a:lnTo>
                    <a:pt x="0" y="1270"/>
                  </a:lnTo>
                  <a:lnTo>
                    <a:pt x="0" y="499110"/>
                  </a:lnTo>
                  <a:lnTo>
                    <a:pt x="3009" y="499110"/>
                  </a:lnTo>
                  <a:lnTo>
                    <a:pt x="3009" y="500380"/>
                  </a:lnTo>
                  <a:lnTo>
                    <a:pt x="8890" y="500380"/>
                  </a:lnTo>
                  <a:lnTo>
                    <a:pt x="8890" y="499110"/>
                  </a:lnTo>
                  <a:lnTo>
                    <a:pt x="8890" y="12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F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7228839" y="5056809"/>
              <a:ext cx="7620" cy="504190"/>
            </a:xfrm>
            <a:custGeom>
              <a:avLst/>
              <a:gdLst/>
              <a:ahLst/>
              <a:cxnLst/>
              <a:rect l="l" t="t" r="r" b="b"/>
              <a:pathLst>
                <a:path w="7620" h="504189">
                  <a:moveTo>
                    <a:pt x="7619" y="0"/>
                  </a:moveTo>
                  <a:lnTo>
                    <a:pt x="0" y="1371"/>
                  </a:lnTo>
                  <a:lnTo>
                    <a:pt x="0" y="502208"/>
                  </a:lnTo>
                  <a:lnTo>
                    <a:pt x="7619" y="50358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7236459" y="5055438"/>
              <a:ext cx="7620" cy="506730"/>
            </a:xfrm>
            <a:custGeom>
              <a:avLst/>
              <a:gdLst/>
              <a:ahLst/>
              <a:cxnLst/>
              <a:rect l="l" t="t" r="r" b="b"/>
              <a:pathLst>
                <a:path w="7620" h="506729">
                  <a:moveTo>
                    <a:pt x="7620" y="0"/>
                  </a:moveTo>
                  <a:lnTo>
                    <a:pt x="0" y="1371"/>
                  </a:lnTo>
                  <a:lnTo>
                    <a:pt x="0" y="504951"/>
                  </a:lnTo>
                  <a:lnTo>
                    <a:pt x="7620" y="50632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100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7244079" y="5054066"/>
              <a:ext cx="7620" cy="509270"/>
            </a:xfrm>
            <a:custGeom>
              <a:avLst/>
              <a:gdLst/>
              <a:ahLst/>
              <a:cxnLst/>
              <a:rect l="l" t="t" r="r" b="b"/>
              <a:pathLst>
                <a:path w="7620" h="509270">
                  <a:moveTo>
                    <a:pt x="7620" y="0"/>
                  </a:moveTo>
                  <a:lnTo>
                    <a:pt x="0" y="1371"/>
                  </a:lnTo>
                  <a:lnTo>
                    <a:pt x="0" y="507695"/>
                  </a:lnTo>
                  <a:lnTo>
                    <a:pt x="7620" y="50906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20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7251699" y="5052694"/>
              <a:ext cx="7620" cy="511809"/>
            </a:xfrm>
            <a:custGeom>
              <a:avLst/>
              <a:gdLst/>
              <a:ahLst/>
              <a:cxnLst/>
              <a:rect l="l" t="t" r="r" b="b"/>
              <a:pathLst>
                <a:path w="7620" h="511810">
                  <a:moveTo>
                    <a:pt x="7620" y="0"/>
                  </a:moveTo>
                  <a:lnTo>
                    <a:pt x="0" y="1371"/>
                  </a:lnTo>
                  <a:lnTo>
                    <a:pt x="0" y="510438"/>
                  </a:lnTo>
                  <a:lnTo>
                    <a:pt x="7620" y="51180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30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7259319" y="5051323"/>
              <a:ext cx="7620" cy="514984"/>
            </a:xfrm>
            <a:custGeom>
              <a:avLst/>
              <a:gdLst/>
              <a:ahLst/>
              <a:cxnLst/>
              <a:rect l="l" t="t" r="r" b="b"/>
              <a:pathLst>
                <a:path w="7620" h="514985">
                  <a:moveTo>
                    <a:pt x="7620" y="0"/>
                  </a:moveTo>
                  <a:lnTo>
                    <a:pt x="0" y="1371"/>
                  </a:lnTo>
                  <a:lnTo>
                    <a:pt x="0" y="513181"/>
                  </a:lnTo>
                  <a:lnTo>
                    <a:pt x="7620" y="514553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400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7266939" y="5049951"/>
              <a:ext cx="7620" cy="517525"/>
            </a:xfrm>
            <a:custGeom>
              <a:avLst/>
              <a:gdLst/>
              <a:ahLst/>
              <a:cxnLst/>
              <a:rect l="l" t="t" r="r" b="b"/>
              <a:pathLst>
                <a:path w="7620" h="517525">
                  <a:moveTo>
                    <a:pt x="7619" y="0"/>
                  </a:moveTo>
                  <a:lnTo>
                    <a:pt x="0" y="1371"/>
                  </a:lnTo>
                  <a:lnTo>
                    <a:pt x="0" y="515924"/>
                  </a:lnTo>
                  <a:lnTo>
                    <a:pt x="7619" y="517296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50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7274559" y="5048580"/>
              <a:ext cx="7620" cy="520065"/>
            </a:xfrm>
            <a:custGeom>
              <a:avLst/>
              <a:gdLst/>
              <a:ahLst/>
              <a:cxnLst/>
              <a:rect l="l" t="t" r="r" b="b"/>
              <a:pathLst>
                <a:path w="7620" h="520064">
                  <a:moveTo>
                    <a:pt x="7620" y="0"/>
                  </a:moveTo>
                  <a:lnTo>
                    <a:pt x="0" y="1371"/>
                  </a:lnTo>
                  <a:lnTo>
                    <a:pt x="0" y="518667"/>
                  </a:lnTo>
                  <a:lnTo>
                    <a:pt x="7620" y="52003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600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7282179" y="5047208"/>
              <a:ext cx="7620" cy="523240"/>
            </a:xfrm>
            <a:custGeom>
              <a:avLst/>
              <a:gdLst/>
              <a:ahLst/>
              <a:cxnLst/>
              <a:rect l="l" t="t" r="r" b="b"/>
              <a:pathLst>
                <a:path w="7620" h="523239">
                  <a:moveTo>
                    <a:pt x="7620" y="0"/>
                  </a:moveTo>
                  <a:lnTo>
                    <a:pt x="0" y="1371"/>
                  </a:lnTo>
                  <a:lnTo>
                    <a:pt x="0" y="521411"/>
                  </a:lnTo>
                  <a:lnTo>
                    <a:pt x="7620" y="522782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700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7289799" y="5046344"/>
              <a:ext cx="7620" cy="524510"/>
            </a:xfrm>
            <a:custGeom>
              <a:avLst/>
              <a:gdLst/>
              <a:ahLst/>
              <a:cxnLst/>
              <a:rect l="l" t="t" r="r" b="b"/>
              <a:pathLst>
                <a:path w="7620" h="524510">
                  <a:moveTo>
                    <a:pt x="7620" y="0"/>
                  </a:moveTo>
                  <a:lnTo>
                    <a:pt x="1270" y="634"/>
                  </a:lnTo>
                  <a:lnTo>
                    <a:pt x="0" y="863"/>
                  </a:lnTo>
                  <a:lnTo>
                    <a:pt x="0" y="523646"/>
                  </a:lnTo>
                  <a:lnTo>
                    <a:pt x="1270" y="523874"/>
                  </a:lnTo>
                  <a:lnTo>
                    <a:pt x="7620" y="52450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80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7297419" y="5045583"/>
              <a:ext cx="7620" cy="526415"/>
            </a:xfrm>
            <a:custGeom>
              <a:avLst/>
              <a:gdLst/>
              <a:ahLst/>
              <a:cxnLst/>
              <a:rect l="l" t="t" r="r" b="b"/>
              <a:pathLst>
                <a:path w="7620" h="526414">
                  <a:moveTo>
                    <a:pt x="7620" y="0"/>
                  </a:moveTo>
                  <a:lnTo>
                    <a:pt x="0" y="762"/>
                  </a:lnTo>
                  <a:lnTo>
                    <a:pt x="0" y="525272"/>
                  </a:lnTo>
                  <a:lnTo>
                    <a:pt x="7620" y="52603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900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7303769" y="5044820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8889" y="0"/>
                  </a:moveTo>
                  <a:lnTo>
                    <a:pt x="0" y="888"/>
                  </a:lnTo>
                  <a:lnTo>
                    <a:pt x="0" y="526668"/>
                  </a:lnTo>
                  <a:lnTo>
                    <a:pt x="8889" y="52755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A0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7311389" y="5044058"/>
              <a:ext cx="8890" cy="529590"/>
            </a:xfrm>
            <a:custGeom>
              <a:avLst/>
              <a:gdLst/>
              <a:ahLst/>
              <a:cxnLst/>
              <a:rect l="l" t="t" r="r" b="b"/>
              <a:pathLst>
                <a:path w="8890" h="529589">
                  <a:moveTo>
                    <a:pt x="8889" y="0"/>
                  </a:moveTo>
                  <a:lnTo>
                    <a:pt x="0" y="888"/>
                  </a:lnTo>
                  <a:lnTo>
                    <a:pt x="0" y="528192"/>
                  </a:lnTo>
                  <a:lnTo>
                    <a:pt x="8889" y="52908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B0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7319009" y="5043297"/>
              <a:ext cx="8890" cy="530860"/>
            </a:xfrm>
            <a:custGeom>
              <a:avLst/>
              <a:gdLst/>
              <a:ahLst/>
              <a:cxnLst/>
              <a:rect l="l" t="t" r="r" b="b"/>
              <a:pathLst>
                <a:path w="8890" h="530860">
                  <a:moveTo>
                    <a:pt x="8890" y="0"/>
                  </a:moveTo>
                  <a:lnTo>
                    <a:pt x="0" y="888"/>
                  </a:lnTo>
                  <a:lnTo>
                    <a:pt x="0" y="529716"/>
                  </a:lnTo>
                  <a:lnTo>
                    <a:pt x="8890" y="53060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7326629" y="5042534"/>
              <a:ext cx="8890" cy="532130"/>
            </a:xfrm>
            <a:custGeom>
              <a:avLst/>
              <a:gdLst/>
              <a:ahLst/>
              <a:cxnLst/>
              <a:rect l="l" t="t" r="r" b="b"/>
              <a:pathLst>
                <a:path w="8890" h="532129">
                  <a:moveTo>
                    <a:pt x="8890" y="0"/>
                  </a:moveTo>
                  <a:lnTo>
                    <a:pt x="0" y="888"/>
                  </a:lnTo>
                  <a:lnTo>
                    <a:pt x="0" y="531240"/>
                  </a:lnTo>
                  <a:lnTo>
                    <a:pt x="8890" y="53212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D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334249" y="5041773"/>
              <a:ext cx="8890" cy="534035"/>
            </a:xfrm>
            <a:custGeom>
              <a:avLst/>
              <a:gdLst/>
              <a:ahLst/>
              <a:cxnLst/>
              <a:rect l="l" t="t" r="r" b="b"/>
              <a:pathLst>
                <a:path w="8890" h="534035">
                  <a:moveTo>
                    <a:pt x="8890" y="0"/>
                  </a:moveTo>
                  <a:lnTo>
                    <a:pt x="0" y="888"/>
                  </a:lnTo>
                  <a:lnTo>
                    <a:pt x="0" y="532764"/>
                  </a:lnTo>
                  <a:lnTo>
                    <a:pt x="8890" y="53365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E0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7341869" y="5041011"/>
              <a:ext cx="8890" cy="535305"/>
            </a:xfrm>
            <a:custGeom>
              <a:avLst/>
              <a:gdLst/>
              <a:ahLst/>
              <a:cxnLst/>
              <a:rect l="l" t="t" r="r" b="b"/>
              <a:pathLst>
                <a:path w="8890" h="535304">
                  <a:moveTo>
                    <a:pt x="8889" y="0"/>
                  </a:moveTo>
                  <a:lnTo>
                    <a:pt x="0" y="888"/>
                  </a:lnTo>
                  <a:lnTo>
                    <a:pt x="0" y="534288"/>
                  </a:lnTo>
                  <a:lnTo>
                    <a:pt x="8889" y="535177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F0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7349489" y="5040248"/>
              <a:ext cx="8890" cy="537210"/>
            </a:xfrm>
            <a:custGeom>
              <a:avLst/>
              <a:gdLst/>
              <a:ahLst/>
              <a:cxnLst/>
              <a:rect l="l" t="t" r="r" b="b"/>
              <a:pathLst>
                <a:path w="8890" h="537210">
                  <a:moveTo>
                    <a:pt x="8889" y="0"/>
                  </a:moveTo>
                  <a:lnTo>
                    <a:pt x="0" y="888"/>
                  </a:lnTo>
                  <a:lnTo>
                    <a:pt x="0" y="535813"/>
                  </a:lnTo>
                  <a:lnTo>
                    <a:pt x="8889" y="53670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00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7357109" y="5039487"/>
              <a:ext cx="8890" cy="538480"/>
            </a:xfrm>
            <a:custGeom>
              <a:avLst/>
              <a:gdLst/>
              <a:ahLst/>
              <a:cxnLst/>
              <a:rect l="l" t="t" r="r" b="b"/>
              <a:pathLst>
                <a:path w="8890" h="538479">
                  <a:moveTo>
                    <a:pt x="8890" y="0"/>
                  </a:moveTo>
                  <a:lnTo>
                    <a:pt x="0" y="888"/>
                  </a:lnTo>
                  <a:lnTo>
                    <a:pt x="0" y="537336"/>
                  </a:lnTo>
                  <a:lnTo>
                    <a:pt x="8890" y="53822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10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7364729" y="5038807"/>
              <a:ext cx="8890" cy="539750"/>
            </a:xfrm>
            <a:custGeom>
              <a:avLst/>
              <a:gdLst/>
              <a:ahLst/>
              <a:cxnLst/>
              <a:rect l="l" t="t" r="r" b="b"/>
              <a:pathLst>
                <a:path w="8890" h="539750">
                  <a:moveTo>
                    <a:pt x="8890" y="0"/>
                  </a:moveTo>
                  <a:lnTo>
                    <a:pt x="2540" y="552"/>
                  </a:lnTo>
                  <a:lnTo>
                    <a:pt x="0" y="806"/>
                  </a:lnTo>
                  <a:lnTo>
                    <a:pt x="0" y="538778"/>
                  </a:lnTo>
                  <a:lnTo>
                    <a:pt x="2540" y="539032"/>
                  </a:lnTo>
                  <a:lnTo>
                    <a:pt x="8890" y="53958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20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7372349" y="5038145"/>
              <a:ext cx="8890" cy="541020"/>
            </a:xfrm>
            <a:custGeom>
              <a:avLst/>
              <a:gdLst/>
              <a:ahLst/>
              <a:cxnLst/>
              <a:rect l="l" t="t" r="r" b="b"/>
              <a:pathLst>
                <a:path w="8890" h="541020">
                  <a:moveTo>
                    <a:pt x="8890" y="0"/>
                  </a:moveTo>
                  <a:lnTo>
                    <a:pt x="0" y="773"/>
                  </a:lnTo>
                  <a:lnTo>
                    <a:pt x="0" y="540136"/>
                  </a:lnTo>
                  <a:lnTo>
                    <a:pt x="8890" y="54090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300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7379969" y="5037482"/>
              <a:ext cx="8890" cy="542290"/>
            </a:xfrm>
            <a:custGeom>
              <a:avLst/>
              <a:gdLst/>
              <a:ahLst/>
              <a:cxnLst/>
              <a:rect l="l" t="t" r="r" b="b"/>
              <a:pathLst>
                <a:path w="8890" h="542289">
                  <a:moveTo>
                    <a:pt x="8889" y="0"/>
                  </a:moveTo>
                  <a:lnTo>
                    <a:pt x="0" y="773"/>
                  </a:lnTo>
                  <a:lnTo>
                    <a:pt x="0" y="541461"/>
                  </a:lnTo>
                  <a:lnTo>
                    <a:pt x="8889" y="54223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40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7387589" y="5036930"/>
              <a:ext cx="7620" cy="543560"/>
            </a:xfrm>
            <a:custGeom>
              <a:avLst/>
              <a:gdLst/>
              <a:ahLst/>
              <a:cxnLst/>
              <a:rect l="l" t="t" r="r" b="b"/>
              <a:pathLst>
                <a:path w="7620" h="543560">
                  <a:moveTo>
                    <a:pt x="7619" y="0"/>
                  </a:moveTo>
                  <a:lnTo>
                    <a:pt x="0" y="662"/>
                  </a:lnTo>
                  <a:lnTo>
                    <a:pt x="0" y="542676"/>
                  </a:lnTo>
                  <a:lnTo>
                    <a:pt x="7619" y="543339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7395209" y="5036267"/>
              <a:ext cx="7620" cy="544830"/>
            </a:xfrm>
            <a:custGeom>
              <a:avLst/>
              <a:gdLst/>
              <a:ahLst/>
              <a:cxnLst/>
              <a:rect l="l" t="t" r="r" b="b"/>
              <a:pathLst>
                <a:path w="7620" h="544829">
                  <a:moveTo>
                    <a:pt x="7620" y="0"/>
                  </a:moveTo>
                  <a:lnTo>
                    <a:pt x="0" y="662"/>
                  </a:lnTo>
                  <a:lnTo>
                    <a:pt x="0" y="544001"/>
                  </a:lnTo>
                  <a:lnTo>
                    <a:pt x="7620" y="5446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60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7402829" y="5035605"/>
              <a:ext cx="7620" cy="546100"/>
            </a:xfrm>
            <a:custGeom>
              <a:avLst/>
              <a:gdLst/>
              <a:ahLst/>
              <a:cxnLst/>
              <a:rect l="l" t="t" r="r" b="b"/>
              <a:pathLst>
                <a:path w="7620" h="546100">
                  <a:moveTo>
                    <a:pt x="7620" y="0"/>
                  </a:moveTo>
                  <a:lnTo>
                    <a:pt x="0" y="662"/>
                  </a:lnTo>
                  <a:lnTo>
                    <a:pt x="0" y="545326"/>
                  </a:lnTo>
                  <a:lnTo>
                    <a:pt x="7620" y="54598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70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7410450" y="5034279"/>
              <a:ext cx="15240" cy="548640"/>
            </a:xfrm>
            <a:custGeom>
              <a:avLst/>
              <a:gdLst/>
              <a:ahLst/>
              <a:cxnLst/>
              <a:rect l="l" t="t" r="r" b="b"/>
              <a:pathLst>
                <a:path w="15240" h="548639">
                  <a:moveTo>
                    <a:pt x="15240" y="0"/>
                  </a:moveTo>
                  <a:lnTo>
                    <a:pt x="7620" y="673"/>
                  </a:lnTo>
                  <a:lnTo>
                    <a:pt x="0" y="1333"/>
                  </a:lnTo>
                  <a:lnTo>
                    <a:pt x="0" y="547319"/>
                  </a:lnTo>
                  <a:lnTo>
                    <a:pt x="7620" y="547979"/>
                  </a:lnTo>
                  <a:lnTo>
                    <a:pt x="15240" y="54864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9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7425689" y="5033617"/>
              <a:ext cx="7620" cy="550545"/>
            </a:xfrm>
            <a:custGeom>
              <a:avLst/>
              <a:gdLst/>
              <a:ahLst/>
              <a:cxnLst/>
              <a:rect l="l" t="t" r="r" b="b"/>
              <a:pathLst>
                <a:path w="7620" h="550545">
                  <a:moveTo>
                    <a:pt x="7619" y="0"/>
                  </a:moveTo>
                  <a:lnTo>
                    <a:pt x="0" y="662"/>
                  </a:lnTo>
                  <a:lnTo>
                    <a:pt x="0" y="549302"/>
                  </a:lnTo>
                  <a:lnTo>
                    <a:pt x="7619" y="54996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A0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7433309" y="5032954"/>
              <a:ext cx="7620" cy="551815"/>
            </a:xfrm>
            <a:custGeom>
              <a:avLst/>
              <a:gdLst/>
              <a:ahLst/>
              <a:cxnLst/>
              <a:rect l="l" t="t" r="r" b="b"/>
              <a:pathLst>
                <a:path w="7620" h="551814">
                  <a:moveTo>
                    <a:pt x="7620" y="0"/>
                  </a:moveTo>
                  <a:lnTo>
                    <a:pt x="0" y="662"/>
                  </a:lnTo>
                  <a:lnTo>
                    <a:pt x="0" y="550627"/>
                  </a:lnTo>
                  <a:lnTo>
                    <a:pt x="7620" y="55129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B00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7440929" y="5032292"/>
              <a:ext cx="7620" cy="553085"/>
            </a:xfrm>
            <a:custGeom>
              <a:avLst/>
              <a:gdLst/>
              <a:ahLst/>
              <a:cxnLst/>
              <a:rect l="l" t="t" r="r" b="b"/>
              <a:pathLst>
                <a:path w="7620" h="553085">
                  <a:moveTo>
                    <a:pt x="7620" y="0"/>
                  </a:moveTo>
                  <a:lnTo>
                    <a:pt x="0" y="662"/>
                  </a:lnTo>
                  <a:lnTo>
                    <a:pt x="0" y="551953"/>
                  </a:lnTo>
                  <a:lnTo>
                    <a:pt x="7620" y="55261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C00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7448549" y="5031707"/>
              <a:ext cx="7620" cy="554355"/>
            </a:xfrm>
            <a:custGeom>
              <a:avLst/>
              <a:gdLst/>
              <a:ahLst/>
              <a:cxnLst/>
              <a:rect l="l" t="t" r="r" b="b"/>
              <a:pathLst>
                <a:path w="7620" h="554354">
                  <a:moveTo>
                    <a:pt x="7620" y="0"/>
                  </a:moveTo>
                  <a:lnTo>
                    <a:pt x="6350" y="32"/>
                  </a:lnTo>
                  <a:lnTo>
                    <a:pt x="0" y="584"/>
                  </a:lnTo>
                  <a:lnTo>
                    <a:pt x="0" y="553199"/>
                  </a:lnTo>
                  <a:lnTo>
                    <a:pt x="6350" y="553752"/>
                  </a:lnTo>
                  <a:lnTo>
                    <a:pt x="7620" y="55378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D0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7456169" y="5031514"/>
              <a:ext cx="7620" cy="554355"/>
            </a:xfrm>
            <a:custGeom>
              <a:avLst/>
              <a:gdLst/>
              <a:ahLst/>
              <a:cxnLst/>
              <a:rect l="l" t="t" r="r" b="b"/>
              <a:pathLst>
                <a:path w="7620" h="554354">
                  <a:moveTo>
                    <a:pt x="7620" y="554170"/>
                  </a:moveTo>
                  <a:lnTo>
                    <a:pt x="0" y="553977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54170"/>
                  </a:lnTo>
                  <a:close/>
                </a:path>
              </a:pathLst>
            </a:custGeom>
            <a:solidFill>
              <a:srgbClr val="9E0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7463789" y="5031322"/>
              <a:ext cx="7620" cy="554990"/>
            </a:xfrm>
            <a:custGeom>
              <a:avLst/>
              <a:gdLst/>
              <a:ahLst/>
              <a:cxnLst/>
              <a:rect l="l" t="t" r="r" b="b"/>
              <a:pathLst>
                <a:path w="7620" h="554989">
                  <a:moveTo>
                    <a:pt x="7619" y="554555"/>
                  </a:moveTo>
                  <a:lnTo>
                    <a:pt x="0" y="554363"/>
                  </a:lnTo>
                  <a:lnTo>
                    <a:pt x="0" y="192"/>
                  </a:lnTo>
                  <a:lnTo>
                    <a:pt x="7619" y="0"/>
                  </a:lnTo>
                  <a:lnTo>
                    <a:pt x="7619" y="554555"/>
                  </a:lnTo>
                  <a:close/>
                </a:path>
              </a:pathLst>
            </a:custGeom>
            <a:solidFill>
              <a:srgbClr val="9F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7470139" y="5031129"/>
              <a:ext cx="8890" cy="554990"/>
            </a:xfrm>
            <a:custGeom>
              <a:avLst/>
              <a:gdLst/>
              <a:ahLst/>
              <a:cxnLst/>
              <a:rect l="l" t="t" r="r" b="b"/>
              <a:pathLst>
                <a:path w="8890" h="554989">
                  <a:moveTo>
                    <a:pt x="8889" y="0"/>
                  </a:moveTo>
                  <a:lnTo>
                    <a:pt x="0" y="225"/>
                  </a:lnTo>
                  <a:lnTo>
                    <a:pt x="0" y="554716"/>
                  </a:lnTo>
                  <a:lnTo>
                    <a:pt x="8889" y="554941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00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7477759" y="5030936"/>
              <a:ext cx="8890" cy="555625"/>
            </a:xfrm>
            <a:custGeom>
              <a:avLst/>
              <a:gdLst/>
              <a:ahLst/>
              <a:cxnLst/>
              <a:rect l="l" t="t" r="r" b="b"/>
              <a:pathLst>
                <a:path w="8890" h="555625">
                  <a:moveTo>
                    <a:pt x="8890" y="0"/>
                  </a:moveTo>
                  <a:lnTo>
                    <a:pt x="0" y="225"/>
                  </a:lnTo>
                  <a:lnTo>
                    <a:pt x="0" y="555102"/>
                  </a:lnTo>
                  <a:lnTo>
                    <a:pt x="8890" y="555327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100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7485379" y="5030743"/>
              <a:ext cx="8890" cy="556260"/>
            </a:xfrm>
            <a:custGeom>
              <a:avLst/>
              <a:gdLst/>
              <a:ahLst/>
              <a:cxnLst/>
              <a:rect l="l" t="t" r="r" b="b"/>
              <a:pathLst>
                <a:path w="8890" h="556260">
                  <a:moveTo>
                    <a:pt x="8890" y="0"/>
                  </a:moveTo>
                  <a:lnTo>
                    <a:pt x="0" y="225"/>
                  </a:lnTo>
                  <a:lnTo>
                    <a:pt x="0" y="555488"/>
                  </a:lnTo>
                  <a:lnTo>
                    <a:pt x="8890" y="555713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20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7492999" y="5030550"/>
              <a:ext cx="8890" cy="556260"/>
            </a:xfrm>
            <a:custGeom>
              <a:avLst/>
              <a:gdLst/>
              <a:ahLst/>
              <a:cxnLst/>
              <a:rect l="l" t="t" r="r" b="b"/>
              <a:pathLst>
                <a:path w="8890" h="556260">
                  <a:moveTo>
                    <a:pt x="8890" y="0"/>
                  </a:moveTo>
                  <a:lnTo>
                    <a:pt x="0" y="225"/>
                  </a:lnTo>
                  <a:lnTo>
                    <a:pt x="0" y="555874"/>
                  </a:lnTo>
                  <a:lnTo>
                    <a:pt x="8890" y="556099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300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7500619" y="5030357"/>
              <a:ext cx="8890" cy="556895"/>
            </a:xfrm>
            <a:custGeom>
              <a:avLst/>
              <a:gdLst/>
              <a:ahLst/>
              <a:cxnLst/>
              <a:rect l="l" t="t" r="r" b="b"/>
              <a:pathLst>
                <a:path w="8890" h="556895">
                  <a:moveTo>
                    <a:pt x="8889" y="0"/>
                  </a:moveTo>
                  <a:lnTo>
                    <a:pt x="0" y="225"/>
                  </a:lnTo>
                  <a:lnTo>
                    <a:pt x="0" y="556260"/>
                  </a:lnTo>
                  <a:lnTo>
                    <a:pt x="8889" y="55648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400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7508239" y="5030164"/>
              <a:ext cx="8890" cy="556895"/>
            </a:xfrm>
            <a:custGeom>
              <a:avLst/>
              <a:gdLst/>
              <a:ahLst/>
              <a:cxnLst/>
              <a:rect l="l" t="t" r="r" b="b"/>
              <a:pathLst>
                <a:path w="8890" h="556895">
                  <a:moveTo>
                    <a:pt x="8889" y="0"/>
                  </a:moveTo>
                  <a:lnTo>
                    <a:pt x="0" y="225"/>
                  </a:lnTo>
                  <a:lnTo>
                    <a:pt x="0" y="556645"/>
                  </a:lnTo>
                  <a:lnTo>
                    <a:pt x="8889" y="5568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500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7515859" y="5029971"/>
              <a:ext cx="8890" cy="557530"/>
            </a:xfrm>
            <a:custGeom>
              <a:avLst/>
              <a:gdLst/>
              <a:ahLst/>
              <a:cxnLst/>
              <a:rect l="l" t="t" r="r" b="b"/>
              <a:pathLst>
                <a:path w="8890" h="557529">
                  <a:moveTo>
                    <a:pt x="8890" y="0"/>
                  </a:moveTo>
                  <a:lnTo>
                    <a:pt x="0" y="225"/>
                  </a:lnTo>
                  <a:lnTo>
                    <a:pt x="0" y="557031"/>
                  </a:lnTo>
                  <a:lnTo>
                    <a:pt x="8890" y="557256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60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7523479" y="5029778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8890" y="0"/>
                  </a:moveTo>
                  <a:lnTo>
                    <a:pt x="0" y="225"/>
                  </a:lnTo>
                  <a:lnTo>
                    <a:pt x="0" y="557417"/>
                  </a:lnTo>
                  <a:lnTo>
                    <a:pt x="8890" y="557642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700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7531099" y="5029585"/>
              <a:ext cx="8890" cy="558165"/>
            </a:xfrm>
            <a:custGeom>
              <a:avLst/>
              <a:gdLst/>
              <a:ahLst/>
              <a:cxnLst/>
              <a:rect l="l" t="t" r="r" b="b"/>
              <a:pathLst>
                <a:path w="8890" h="558164">
                  <a:moveTo>
                    <a:pt x="8890" y="0"/>
                  </a:moveTo>
                  <a:lnTo>
                    <a:pt x="0" y="225"/>
                  </a:lnTo>
                  <a:lnTo>
                    <a:pt x="0" y="557803"/>
                  </a:lnTo>
                  <a:lnTo>
                    <a:pt x="8890" y="558028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800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7538719" y="5029392"/>
              <a:ext cx="8890" cy="558800"/>
            </a:xfrm>
            <a:custGeom>
              <a:avLst/>
              <a:gdLst/>
              <a:ahLst/>
              <a:cxnLst/>
              <a:rect l="l" t="t" r="r" b="b"/>
              <a:pathLst>
                <a:path w="8890" h="558800">
                  <a:moveTo>
                    <a:pt x="8889" y="0"/>
                  </a:moveTo>
                  <a:lnTo>
                    <a:pt x="0" y="225"/>
                  </a:lnTo>
                  <a:lnTo>
                    <a:pt x="0" y="558189"/>
                  </a:lnTo>
                  <a:lnTo>
                    <a:pt x="8889" y="55841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900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546339" y="5029200"/>
              <a:ext cx="8890" cy="558800"/>
            </a:xfrm>
            <a:custGeom>
              <a:avLst/>
              <a:gdLst/>
              <a:ahLst/>
              <a:cxnLst/>
              <a:rect l="l" t="t" r="r" b="b"/>
              <a:pathLst>
                <a:path w="8890" h="558800">
                  <a:moveTo>
                    <a:pt x="8889" y="0"/>
                  </a:moveTo>
                  <a:lnTo>
                    <a:pt x="0" y="225"/>
                  </a:lnTo>
                  <a:lnTo>
                    <a:pt x="0" y="558574"/>
                  </a:lnTo>
                  <a:lnTo>
                    <a:pt x="8889" y="55880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A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7553959" y="5029039"/>
              <a:ext cx="7620" cy="559435"/>
            </a:xfrm>
            <a:custGeom>
              <a:avLst/>
              <a:gdLst/>
              <a:ahLst/>
              <a:cxnLst/>
              <a:rect l="l" t="t" r="r" b="b"/>
              <a:pathLst>
                <a:path w="7620" h="559435">
                  <a:moveTo>
                    <a:pt x="7620" y="559121"/>
                  </a:moveTo>
                  <a:lnTo>
                    <a:pt x="0" y="558928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59121"/>
                  </a:lnTo>
                  <a:close/>
                </a:path>
              </a:pathLst>
            </a:custGeom>
            <a:solidFill>
              <a:srgbClr val="AB0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7561579" y="5028846"/>
              <a:ext cx="7620" cy="560070"/>
            </a:xfrm>
            <a:custGeom>
              <a:avLst/>
              <a:gdLst/>
              <a:ahLst/>
              <a:cxnLst/>
              <a:rect l="l" t="t" r="r" b="b"/>
              <a:pathLst>
                <a:path w="7620" h="560070">
                  <a:moveTo>
                    <a:pt x="7620" y="559507"/>
                  </a:moveTo>
                  <a:lnTo>
                    <a:pt x="0" y="559314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59507"/>
                  </a:lnTo>
                  <a:close/>
                </a:path>
              </a:pathLst>
            </a:custGeom>
            <a:solidFill>
              <a:srgbClr val="AC0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569199" y="5028653"/>
              <a:ext cx="7620" cy="560070"/>
            </a:xfrm>
            <a:custGeom>
              <a:avLst/>
              <a:gdLst/>
              <a:ahLst/>
              <a:cxnLst/>
              <a:rect l="l" t="t" r="r" b="b"/>
              <a:pathLst>
                <a:path w="7620" h="560070">
                  <a:moveTo>
                    <a:pt x="7620" y="559893"/>
                  </a:moveTo>
                  <a:lnTo>
                    <a:pt x="0" y="559700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59893"/>
                  </a:lnTo>
                  <a:close/>
                </a:path>
              </a:pathLst>
            </a:custGeom>
            <a:solidFill>
              <a:srgbClr val="AD00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576819" y="5028460"/>
              <a:ext cx="7620" cy="560705"/>
            </a:xfrm>
            <a:custGeom>
              <a:avLst/>
              <a:gdLst/>
              <a:ahLst/>
              <a:cxnLst/>
              <a:rect l="l" t="t" r="r" b="b"/>
              <a:pathLst>
                <a:path w="7620" h="560704">
                  <a:moveTo>
                    <a:pt x="7620" y="560278"/>
                  </a:moveTo>
                  <a:lnTo>
                    <a:pt x="0" y="560086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60278"/>
                  </a:lnTo>
                  <a:close/>
                </a:path>
              </a:pathLst>
            </a:custGeom>
            <a:solidFill>
              <a:srgbClr val="AE00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7584439" y="5028267"/>
              <a:ext cx="7620" cy="560705"/>
            </a:xfrm>
            <a:custGeom>
              <a:avLst/>
              <a:gdLst/>
              <a:ahLst/>
              <a:cxnLst/>
              <a:rect l="l" t="t" r="r" b="b"/>
              <a:pathLst>
                <a:path w="7620" h="560704">
                  <a:moveTo>
                    <a:pt x="7619" y="560664"/>
                  </a:moveTo>
                  <a:lnTo>
                    <a:pt x="0" y="560471"/>
                  </a:lnTo>
                  <a:lnTo>
                    <a:pt x="0" y="192"/>
                  </a:lnTo>
                  <a:lnTo>
                    <a:pt x="7619" y="0"/>
                  </a:lnTo>
                  <a:lnTo>
                    <a:pt x="7619" y="560664"/>
                  </a:lnTo>
                  <a:close/>
                </a:path>
              </a:pathLst>
            </a:custGeom>
            <a:solidFill>
              <a:srgbClr val="AF0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7592059" y="5028074"/>
              <a:ext cx="7620" cy="561340"/>
            </a:xfrm>
            <a:custGeom>
              <a:avLst/>
              <a:gdLst/>
              <a:ahLst/>
              <a:cxnLst/>
              <a:rect l="l" t="t" r="r" b="b"/>
              <a:pathLst>
                <a:path w="7620" h="561339">
                  <a:moveTo>
                    <a:pt x="7620" y="561050"/>
                  </a:moveTo>
                  <a:lnTo>
                    <a:pt x="0" y="560857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61050"/>
                  </a:lnTo>
                  <a:close/>
                </a:path>
              </a:pathLst>
            </a:custGeom>
            <a:solidFill>
              <a:srgbClr val="B00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7599679" y="5027881"/>
              <a:ext cx="7620" cy="561975"/>
            </a:xfrm>
            <a:custGeom>
              <a:avLst/>
              <a:gdLst/>
              <a:ahLst/>
              <a:cxnLst/>
              <a:rect l="l" t="t" r="r" b="b"/>
              <a:pathLst>
                <a:path w="7620" h="561975">
                  <a:moveTo>
                    <a:pt x="7620" y="561436"/>
                  </a:moveTo>
                  <a:lnTo>
                    <a:pt x="0" y="561243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61436"/>
                  </a:lnTo>
                  <a:close/>
                </a:path>
              </a:pathLst>
            </a:custGeom>
            <a:solidFill>
              <a:srgbClr val="B10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7607299" y="5027688"/>
              <a:ext cx="7620" cy="561975"/>
            </a:xfrm>
            <a:custGeom>
              <a:avLst/>
              <a:gdLst/>
              <a:ahLst/>
              <a:cxnLst/>
              <a:rect l="l" t="t" r="r" b="b"/>
              <a:pathLst>
                <a:path w="7620" h="561975">
                  <a:moveTo>
                    <a:pt x="7620" y="561822"/>
                  </a:moveTo>
                  <a:lnTo>
                    <a:pt x="0" y="561629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61822"/>
                  </a:lnTo>
                  <a:close/>
                </a:path>
              </a:pathLst>
            </a:custGeom>
            <a:solidFill>
              <a:srgbClr val="B20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7614919" y="5027495"/>
              <a:ext cx="7620" cy="562610"/>
            </a:xfrm>
            <a:custGeom>
              <a:avLst/>
              <a:gdLst/>
              <a:ahLst/>
              <a:cxnLst/>
              <a:rect l="l" t="t" r="r" b="b"/>
              <a:pathLst>
                <a:path w="7620" h="562610">
                  <a:moveTo>
                    <a:pt x="7620" y="562208"/>
                  </a:moveTo>
                  <a:lnTo>
                    <a:pt x="0" y="562015"/>
                  </a:lnTo>
                  <a:lnTo>
                    <a:pt x="0" y="192"/>
                  </a:lnTo>
                  <a:lnTo>
                    <a:pt x="7620" y="0"/>
                  </a:lnTo>
                  <a:lnTo>
                    <a:pt x="7620" y="562208"/>
                  </a:lnTo>
                  <a:close/>
                </a:path>
              </a:pathLst>
            </a:custGeom>
            <a:solidFill>
              <a:srgbClr val="B30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7622539" y="5027303"/>
              <a:ext cx="7620" cy="562610"/>
            </a:xfrm>
            <a:custGeom>
              <a:avLst/>
              <a:gdLst/>
              <a:ahLst/>
              <a:cxnLst/>
              <a:rect l="l" t="t" r="r" b="b"/>
              <a:pathLst>
                <a:path w="7620" h="562610">
                  <a:moveTo>
                    <a:pt x="7619" y="562593"/>
                  </a:moveTo>
                  <a:lnTo>
                    <a:pt x="0" y="562401"/>
                  </a:lnTo>
                  <a:lnTo>
                    <a:pt x="0" y="192"/>
                  </a:lnTo>
                  <a:lnTo>
                    <a:pt x="7619" y="0"/>
                  </a:lnTo>
                  <a:lnTo>
                    <a:pt x="7619" y="562593"/>
                  </a:lnTo>
                  <a:close/>
                </a:path>
              </a:pathLst>
            </a:custGeom>
            <a:solidFill>
              <a:srgbClr val="B40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7628889" y="5027110"/>
              <a:ext cx="8890" cy="563245"/>
            </a:xfrm>
            <a:custGeom>
              <a:avLst/>
              <a:gdLst/>
              <a:ahLst/>
              <a:cxnLst/>
              <a:rect l="l" t="t" r="r" b="b"/>
              <a:pathLst>
                <a:path w="8890" h="563245">
                  <a:moveTo>
                    <a:pt x="8889" y="0"/>
                  </a:moveTo>
                  <a:lnTo>
                    <a:pt x="0" y="225"/>
                  </a:lnTo>
                  <a:lnTo>
                    <a:pt x="0" y="562754"/>
                  </a:lnTo>
                  <a:lnTo>
                    <a:pt x="8889" y="562979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50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7636509" y="5026917"/>
              <a:ext cx="8890" cy="563880"/>
            </a:xfrm>
            <a:custGeom>
              <a:avLst/>
              <a:gdLst/>
              <a:ahLst/>
              <a:cxnLst/>
              <a:rect l="l" t="t" r="r" b="b"/>
              <a:pathLst>
                <a:path w="8890" h="563879">
                  <a:moveTo>
                    <a:pt x="8890" y="0"/>
                  </a:moveTo>
                  <a:lnTo>
                    <a:pt x="0" y="225"/>
                  </a:lnTo>
                  <a:lnTo>
                    <a:pt x="0" y="563140"/>
                  </a:lnTo>
                  <a:lnTo>
                    <a:pt x="8890" y="563365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600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7644129" y="5026724"/>
              <a:ext cx="8890" cy="563880"/>
            </a:xfrm>
            <a:custGeom>
              <a:avLst/>
              <a:gdLst/>
              <a:ahLst/>
              <a:cxnLst/>
              <a:rect l="l" t="t" r="r" b="b"/>
              <a:pathLst>
                <a:path w="8890" h="563879">
                  <a:moveTo>
                    <a:pt x="8890" y="0"/>
                  </a:moveTo>
                  <a:lnTo>
                    <a:pt x="0" y="225"/>
                  </a:lnTo>
                  <a:lnTo>
                    <a:pt x="0" y="563526"/>
                  </a:lnTo>
                  <a:lnTo>
                    <a:pt x="8890" y="563751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700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7651749" y="5026659"/>
              <a:ext cx="8890" cy="563880"/>
            </a:xfrm>
            <a:custGeom>
              <a:avLst/>
              <a:gdLst/>
              <a:ahLst/>
              <a:cxnLst/>
              <a:rect l="l" t="t" r="r" b="b"/>
              <a:pathLst>
                <a:path w="8890" h="563879">
                  <a:moveTo>
                    <a:pt x="3809" y="0"/>
                  </a:moveTo>
                  <a:lnTo>
                    <a:pt x="0" y="96"/>
                  </a:lnTo>
                  <a:lnTo>
                    <a:pt x="0" y="563783"/>
                  </a:lnTo>
                  <a:lnTo>
                    <a:pt x="3809" y="563879"/>
                  </a:lnTo>
                  <a:lnTo>
                    <a:pt x="8890" y="563750"/>
                  </a:lnTo>
                  <a:lnTo>
                    <a:pt x="8890" y="129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80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659369" y="5026757"/>
              <a:ext cx="8890" cy="563880"/>
            </a:xfrm>
            <a:custGeom>
              <a:avLst/>
              <a:gdLst/>
              <a:ahLst/>
              <a:cxnLst/>
              <a:rect l="l" t="t" r="r" b="b"/>
              <a:pathLst>
                <a:path w="8890" h="563879">
                  <a:moveTo>
                    <a:pt x="0" y="0"/>
                  </a:moveTo>
                  <a:lnTo>
                    <a:pt x="0" y="563685"/>
                  </a:lnTo>
                  <a:lnTo>
                    <a:pt x="8889" y="563459"/>
                  </a:lnTo>
                  <a:lnTo>
                    <a:pt x="8889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0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666989" y="5026951"/>
              <a:ext cx="8890" cy="563880"/>
            </a:xfrm>
            <a:custGeom>
              <a:avLst/>
              <a:gdLst/>
              <a:ahLst/>
              <a:cxnLst/>
              <a:rect l="l" t="t" r="r" b="b"/>
              <a:pathLst>
                <a:path w="8890" h="563879">
                  <a:moveTo>
                    <a:pt x="0" y="0"/>
                  </a:moveTo>
                  <a:lnTo>
                    <a:pt x="0" y="563297"/>
                  </a:lnTo>
                  <a:lnTo>
                    <a:pt x="8889" y="563071"/>
                  </a:lnTo>
                  <a:lnTo>
                    <a:pt x="8889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7674609" y="5027145"/>
              <a:ext cx="8890" cy="563245"/>
            </a:xfrm>
            <a:custGeom>
              <a:avLst/>
              <a:gdLst/>
              <a:ahLst/>
              <a:cxnLst/>
              <a:rect l="l" t="t" r="r" b="b"/>
              <a:pathLst>
                <a:path w="8890" h="563245">
                  <a:moveTo>
                    <a:pt x="0" y="0"/>
                  </a:moveTo>
                  <a:lnTo>
                    <a:pt x="0" y="562909"/>
                  </a:lnTo>
                  <a:lnTo>
                    <a:pt x="8890" y="562682"/>
                  </a:lnTo>
                  <a:lnTo>
                    <a:pt x="8890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7682229" y="5027339"/>
              <a:ext cx="8890" cy="562610"/>
            </a:xfrm>
            <a:custGeom>
              <a:avLst/>
              <a:gdLst/>
              <a:ahLst/>
              <a:cxnLst/>
              <a:rect l="l" t="t" r="r" b="b"/>
              <a:pathLst>
                <a:path w="8890" h="562610">
                  <a:moveTo>
                    <a:pt x="0" y="0"/>
                  </a:moveTo>
                  <a:lnTo>
                    <a:pt x="0" y="562521"/>
                  </a:lnTo>
                  <a:lnTo>
                    <a:pt x="8890" y="562294"/>
                  </a:lnTo>
                  <a:lnTo>
                    <a:pt x="8890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0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7689849" y="5027533"/>
              <a:ext cx="8890" cy="562610"/>
            </a:xfrm>
            <a:custGeom>
              <a:avLst/>
              <a:gdLst/>
              <a:ahLst/>
              <a:cxnLst/>
              <a:rect l="l" t="t" r="r" b="b"/>
              <a:pathLst>
                <a:path w="8890" h="562610">
                  <a:moveTo>
                    <a:pt x="0" y="0"/>
                  </a:moveTo>
                  <a:lnTo>
                    <a:pt x="0" y="562132"/>
                  </a:lnTo>
                  <a:lnTo>
                    <a:pt x="8890" y="561906"/>
                  </a:lnTo>
                  <a:lnTo>
                    <a:pt x="8890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0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7697469" y="5027727"/>
              <a:ext cx="8890" cy="561975"/>
            </a:xfrm>
            <a:custGeom>
              <a:avLst/>
              <a:gdLst/>
              <a:ahLst/>
              <a:cxnLst/>
              <a:rect l="l" t="t" r="r" b="b"/>
              <a:pathLst>
                <a:path w="8890" h="561975">
                  <a:moveTo>
                    <a:pt x="0" y="0"/>
                  </a:moveTo>
                  <a:lnTo>
                    <a:pt x="0" y="561744"/>
                  </a:lnTo>
                  <a:lnTo>
                    <a:pt x="8889" y="561517"/>
                  </a:lnTo>
                  <a:lnTo>
                    <a:pt x="8889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0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7705089" y="5027921"/>
              <a:ext cx="8890" cy="561975"/>
            </a:xfrm>
            <a:custGeom>
              <a:avLst/>
              <a:gdLst/>
              <a:ahLst/>
              <a:cxnLst/>
              <a:rect l="l" t="t" r="r" b="b"/>
              <a:pathLst>
                <a:path w="8890" h="561975">
                  <a:moveTo>
                    <a:pt x="0" y="0"/>
                  </a:moveTo>
                  <a:lnTo>
                    <a:pt x="0" y="561356"/>
                  </a:lnTo>
                  <a:lnTo>
                    <a:pt x="8889" y="561129"/>
                  </a:lnTo>
                  <a:lnTo>
                    <a:pt x="8889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7712709" y="5028116"/>
              <a:ext cx="7620" cy="561340"/>
            </a:xfrm>
            <a:custGeom>
              <a:avLst/>
              <a:gdLst/>
              <a:ahLst/>
              <a:cxnLst/>
              <a:rect l="l" t="t" r="r" b="b"/>
              <a:pathLst>
                <a:path w="7620" h="561339">
                  <a:moveTo>
                    <a:pt x="7620" y="560773"/>
                  </a:moveTo>
                  <a:lnTo>
                    <a:pt x="0" y="560967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60773"/>
                  </a:lnTo>
                  <a:close/>
                </a:path>
              </a:pathLst>
            </a:custGeom>
            <a:solidFill>
              <a:srgbClr val="C00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7720329" y="5028310"/>
              <a:ext cx="7620" cy="560705"/>
            </a:xfrm>
            <a:custGeom>
              <a:avLst/>
              <a:gdLst/>
              <a:ahLst/>
              <a:cxnLst/>
              <a:rect l="l" t="t" r="r" b="b"/>
              <a:pathLst>
                <a:path w="7620" h="560704">
                  <a:moveTo>
                    <a:pt x="7620" y="560385"/>
                  </a:moveTo>
                  <a:lnTo>
                    <a:pt x="0" y="560579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60385"/>
                  </a:lnTo>
                  <a:close/>
                </a:path>
              </a:pathLst>
            </a:custGeom>
            <a:solidFill>
              <a:srgbClr val="C10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7727949" y="5028504"/>
              <a:ext cx="7620" cy="560705"/>
            </a:xfrm>
            <a:custGeom>
              <a:avLst/>
              <a:gdLst/>
              <a:ahLst/>
              <a:cxnLst/>
              <a:rect l="l" t="t" r="r" b="b"/>
              <a:pathLst>
                <a:path w="7620" h="560704">
                  <a:moveTo>
                    <a:pt x="7620" y="559997"/>
                  </a:moveTo>
                  <a:lnTo>
                    <a:pt x="0" y="560191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59997"/>
                  </a:lnTo>
                  <a:close/>
                </a:path>
              </a:pathLst>
            </a:custGeom>
            <a:solidFill>
              <a:srgbClr val="C20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7735569" y="5028698"/>
              <a:ext cx="7620" cy="560070"/>
            </a:xfrm>
            <a:custGeom>
              <a:avLst/>
              <a:gdLst/>
              <a:ahLst/>
              <a:cxnLst/>
              <a:rect l="l" t="t" r="r" b="b"/>
              <a:pathLst>
                <a:path w="7620" h="560070">
                  <a:moveTo>
                    <a:pt x="7620" y="559608"/>
                  </a:moveTo>
                  <a:lnTo>
                    <a:pt x="0" y="559803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59608"/>
                  </a:lnTo>
                  <a:close/>
                </a:path>
              </a:pathLst>
            </a:custGeom>
            <a:solidFill>
              <a:srgbClr val="C300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7743189" y="5028892"/>
              <a:ext cx="7620" cy="559435"/>
            </a:xfrm>
            <a:custGeom>
              <a:avLst/>
              <a:gdLst/>
              <a:ahLst/>
              <a:cxnLst/>
              <a:rect l="l" t="t" r="r" b="b"/>
              <a:pathLst>
                <a:path w="7620" h="559435">
                  <a:moveTo>
                    <a:pt x="7619" y="559220"/>
                  </a:moveTo>
                  <a:lnTo>
                    <a:pt x="0" y="559414"/>
                  </a:lnTo>
                  <a:lnTo>
                    <a:pt x="0" y="0"/>
                  </a:lnTo>
                  <a:lnTo>
                    <a:pt x="7619" y="194"/>
                  </a:lnTo>
                  <a:lnTo>
                    <a:pt x="7619" y="559220"/>
                  </a:lnTo>
                  <a:close/>
                </a:path>
              </a:pathLst>
            </a:custGeom>
            <a:solidFill>
              <a:srgbClr val="C40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7750809" y="5029086"/>
              <a:ext cx="7620" cy="559435"/>
            </a:xfrm>
            <a:custGeom>
              <a:avLst/>
              <a:gdLst/>
              <a:ahLst/>
              <a:cxnLst/>
              <a:rect l="l" t="t" r="r" b="b"/>
              <a:pathLst>
                <a:path w="7620" h="559435">
                  <a:moveTo>
                    <a:pt x="7620" y="558832"/>
                  </a:moveTo>
                  <a:lnTo>
                    <a:pt x="0" y="559026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58832"/>
                  </a:lnTo>
                  <a:close/>
                </a:path>
              </a:pathLst>
            </a:custGeom>
            <a:solidFill>
              <a:srgbClr val="C50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7758429" y="5029280"/>
              <a:ext cx="7620" cy="558800"/>
            </a:xfrm>
            <a:custGeom>
              <a:avLst/>
              <a:gdLst/>
              <a:ahLst/>
              <a:cxnLst/>
              <a:rect l="l" t="t" r="r" b="b"/>
              <a:pathLst>
                <a:path w="7620" h="558800">
                  <a:moveTo>
                    <a:pt x="7620" y="558444"/>
                  </a:moveTo>
                  <a:lnTo>
                    <a:pt x="0" y="558638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58444"/>
                  </a:lnTo>
                  <a:close/>
                </a:path>
              </a:pathLst>
            </a:custGeom>
            <a:solidFill>
              <a:srgbClr val="C60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7766049" y="5029475"/>
              <a:ext cx="7620" cy="558800"/>
            </a:xfrm>
            <a:custGeom>
              <a:avLst/>
              <a:gdLst/>
              <a:ahLst/>
              <a:cxnLst/>
              <a:rect l="l" t="t" r="r" b="b"/>
              <a:pathLst>
                <a:path w="7620" h="558800">
                  <a:moveTo>
                    <a:pt x="7620" y="558055"/>
                  </a:moveTo>
                  <a:lnTo>
                    <a:pt x="0" y="558249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58055"/>
                  </a:lnTo>
                  <a:close/>
                </a:path>
              </a:pathLst>
            </a:custGeom>
            <a:solidFill>
              <a:srgbClr val="C700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7773669" y="5029669"/>
              <a:ext cx="7620" cy="558165"/>
            </a:xfrm>
            <a:custGeom>
              <a:avLst/>
              <a:gdLst/>
              <a:ahLst/>
              <a:cxnLst/>
              <a:rect l="l" t="t" r="r" b="b"/>
              <a:pathLst>
                <a:path w="7620" h="558164">
                  <a:moveTo>
                    <a:pt x="7620" y="557667"/>
                  </a:moveTo>
                  <a:lnTo>
                    <a:pt x="0" y="557861"/>
                  </a:lnTo>
                  <a:lnTo>
                    <a:pt x="0" y="0"/>
                  </a:lnTo>
                  <a:lnTo>
                    <a:pt x="7620" y="194"/>
                  </a:lnTo>
                  <a:lnTo>
                    <a:pt x="7620" y="557667"/>
                  </a:lnTo>
                  <a:close/>
                </a:path>
              </a:pathLst>
            </a:custGeom>
            <a:solidFill>
              <a:srgbClr val="C800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7781289" y="5029863"/>
              <a:ext cx="7620" cy="557530"/>
            </a:xfrm>
            <a:custGeom>
              <a:avLst/>
              <a:gdLst/>
              <a:ahLst/>
              <a:cxnLst/>
              <a:rect l="l" t="t" r="r" b="b"/>
              <a:pathLst>
                <a:path w="7620" h="557529">
                  <a:moveTo>
                    <a:pt x="7619" y="557279"/>
                  </a:moveTo>
                  <a:lnTo>
                    <a:pt x="0" y="557473"/>
                  </a:lnTo>
                  <a:lnTo>
                    <a:pt x="0" y="0"/>
                  </a:lnTo>
                  <a:lnTo>
                    <a:pt x="7619" y="194"/>
                  </a:lnTo>
                  <a:lnTo>
                    <a:pt x="7619" y="557279"/>
                  </a:lnTo>
                  <a:close/>
                </a:path>
              </a:pathLst>
            </a:custGeom>
            <a:solidFill>
              <a:srgbClr val="C900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7787639" y="5030025"/>
              <a:ext cx="8890" cy="557530"/>
            </a:xfrm>
            <a:custGeom>
              <a:avLst/>
              <a:gdLst/>
              <a:ahLst/>
              <a:cxnLst/>
              <a:rect l="l" t="t" r="r" b="b"/>
              <a:pathLst>
                <a:path w="8890" h="557529">
                  <a:moveTo>
                    <a:pt x="0" y="0"/>
                  </a:moveTo>
                  <a:lnTo>
                    <a:pt x="0" y="557149"/>
                  </a:lnTo>
                  <a:lnTo>
                    <a:pt x="8889" y="556923"/>
                  </a:lnTo>
                  <a:lnTo>
                    <a:pt x="8889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0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7795260" y="5030228"/>
              <a:ext cx="16510" cy="556895"/>
            </a:xfrm>
            <a:custGeom>
              <a:avLst/>
              <a:gdLst/>
              <a:ahLst/>
              <a:cxnLst/>
              <a:rect l="l" t="t" r="r" b="b"/>
              <a:pathLst>
                <a:path w="16509" h="556895">
                  <a:moveTo>
                    <a:pt x="16510" y="419"/>
                  </a:moveTo>
                  <a:lnTo>
                    <a:pt x="8890" y="228"/>
                  </a:lnTo>
                  <a:lnTo>
                    <a:pt x="7620" y="203"/>
                  </a:lnTo>
                  <a:lnTo>
                    <a:pt x="0" y="0"/>
                  </a:lnTo>
                  <a:lnTo>
                    <a:pt x="0" y="556755"/>
                  </a:lnTo>
                  <a:lnTo>
                    <a:pt x="7620" y="556564"/>
                  </a:lnTo>
                  <a:lnTo>
                    <a:pt x="16510" y="556336"/>
                  </a:lnTo>
                  <a:lnTo>
                    <a:pt x="16510" y="419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7810499" y="5030607"/>
              <a:ext cx="8890" cy="556260"/>
            </a:xfrm>
            <a:custGeom>
              <a:avLst/>
              <a:gdLst/>
              <a:ahLst/>
              <a:cxnLst/>
              <a:rect l="l" t="t" r="r" b="b"/>
              <a:pathLst>
                <a:path w="8890" h="556260">
                  <a:moveTo>
                    <a:pt x="0" y="0"/>
                  </a:moveTo>
                  <a:lnTo>
                    <a:pt x="0" y="555984"/>
                  </a:lnTo>
                  <a:lnTo>
                    <a:pt x="8890" y="555758"/>
                  </a:lnTo>
                  <a:lnTo>
                    <a:pt x="8890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7818119" y="5030801"/>
              <a:ext cx="8890" cy="555625"/>
            </a:xfrm>
            <a:custGeom>
              <a:avLst/>
              <a:gdLst/>
              <a:ahLst/>
              <a:cxnLst/>
              <a:rect l="l" t="t" r="r" b="b"/>
              <a:pathLst>
                <a:path w="8890" h="555625">
                  <a:moveTo>
                    <a:pt x="0" y="0"/>
                  </a:moveTo>
                  <a:lnTo>
                    <a:pt x="0" y="555596"/>
                  </a:lnTo>
                  <a:lnTo>
                    <a:pt x="8889" y="555370"/>
                  </a:lnTo>
                  <a:lnTo>
                    <a:pt x="8889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00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7825739" y="5030995"/>
              <a:ext cx="8890" cy="555625"/>
            </a:xfrm>
            <a:custGeom>
              <a:avLst/>
              <a:gdLst/>
              <a:ahLst/>
              <a:cxnLst/>
              <a:rect l="l" t="t" r="r" b="b"/>
              <a:pathLst>
                <a:path w="8890" h="555625">
                  <a:moveTo>
                    <a:pt x="0" y="0"/>
                  </a:moveTo>
                  <a:lnTo>
                    <a:pt x="0" y="555208"/>
                  </a:lnTo>
                  <a:lnTo>
                    <a:pt x="8889" y="554981"/>
                  </a:lnTo>
                  <a:lnTo>
                    <a:pt x="8889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00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7833359" y="5031189"/>
              <a:ext cx="8890" cy="554990"/>
            </a:xfrm>
            <a:custGeom>
              <a:avLst/>
              <a:gdLst/>
              <a:ahLst/>
              <a:cxnLst/>
              <a:rect l="l" t="t" r="r" b="b"/>
              <a:pathLst>
                <a:path w="8890" h="554989">
                  <a:moveTo>
                    <a:pt x="0" y="0"/>
                  </a:moveTo>
                  <a:lnTo>
                    <a:pt x="0" y="554820"/>
                  </a:lnTo>
                  <a:lnTo>
                    <a:pt x="8890" y="554593"/>
                  </a:lnTo>
                  <a:lnTo>
                    <a:pt x="8890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0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7840979" y="5031384"/>
              <a:ext cx="8890" cy="554990"/>
            </a:xfrm>
            <a:custGeom>
              <a:avLst/>
              <a:gdLst/>
              <a:ahLst/>
              <a:cxnLst/>
              <a:rect l="l" t="t" r="r" b="b"/>
              <a:pathLst>
                <a:path w="8890" h="554989">
                  <a:moveTo>
                    <a:pt x="0" y="0"/>
                  </a:moveTo>
                  <a:lnTo>
                    <a:pt x="0" y="554431"/>
                  </a:lnTo>
                  <a:lnTo>
                    <a:pt x="8890" y="554205"/>
                  </a:lnTo>
                  <a:lnTo>
                    <a:pt x="8890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0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7848599" y="5031578"/>
              <a:ext cx="8890" cy="554355"/>
            </a:xfrm>
            <a:custGeom>
              <a:avLst/>
              <a:gdLst/>
              <a:ahLst/>
              <a:cxnLst/>
              <a:rect l="l" t="t" r="r" b="b"/>
              <a:pathLst>
                <a:path w="8890" h="554354">
                  <a:moveTo>
                    <a:pt x="0" y="0"/>
                  </a:moveTo>
                  <a:lnTo>
                    <a:pt x="0" y="554043"/>
                  </a:lnTo>
                  <a:lnTo>
                    <a:pt x="6350" y="553881"/>
                  </a:lnTo>
                  <a:lnTo>
                    <a:pt x="8890" y="553660"/>
                  </a:lnTo>
                  <a:lnTo>
                    <a:pt x="8890" y="382"/>
                  </a:lnTo>
                  <a:lnTo>
                    <a:pt x="635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0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7856219" y="5031850"/>
              <a:ext cx="8890" cy="553720"/>
            </a:xfrm>
            <a:custGeom>
              <a:avLst/>
              <a:gdLst/>
              <a:ahLst/>
              <a:cxnLst/>
              <a:rect l="l" t="t" r="r" b="b"/>
              <a:pathLst>
                <a:path w="8890" h="553720">
                  <a:moveTo>
                    <a:pt x="0" y="0"/>
                  </a:moveTo>
                  <a:lnTo>
                    <a:pt x="0" y="553499"/>
                  </a:lnTo>
                  <a:lnTo>
                    <a:pt x="8889" y="552726"/>
                  </a:lnTo>
                  <a:lnTo>
                    <a:pt x="8889" y="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00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7863839" y="5032513"/>
              <a:ext cx="8890" cy="552450"/>
            </a:xfrm>
            <a:custGeom>
              <a:avLst/>
              <a:gdLst/>
              <a:ahLst/>
              <a:cxnLst/>
              <a:rect l="l" t="t" r="r" b="b"/>
              <a:pathLst>
                <a:path w="8890" h="552450">
                  <a:moveTo>
                    <a:pt x="0" y="0"/>
                  </a:moveTo>
                  <a:lnTo>
                    <a:pt x="0" y="552173"/>
                  </a:lnTo>
                  <a:lnTo>
                    <a:pt x="8889" y="551400"/>
                  </a:lnTo>
                  <a:lnTo>
                    <a:pt x="8889" y="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7871459" y="5033175"/>
              <a:ext cx="7620" cy="551180"/>
            </a:xfrm>
            <a:custGeom>
              <a:avLst/>
              <a:gdLst/>
              <a:ahLst/>
              <a:cxnLst/>
              <a:rect l="l" t="t" r="r" b="b"/>
              <a:pathLst>
                <a:path w="7620" h="551179">
                  <a:moveTo>
                    <a:pt x="0" y="0"/>
                  </a:moveTo>
                  <a:lnTo>
                    <a:pt x="0" y="550848"/>
                  </a:lnTo>
                  <a:lnTo>
                    <a:pt x="7620" y="550186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0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7879079" y="5033838"/>
              <a:ext cx="7620" cy="549910"/>
            </a:xfrm>
            <a:custGeom>
              <a:avLst/>
              <a:gdLst/>
              <a:ahLst/>
              <a:cxnLst/>
              <a:rect l="l" t="t" r="r" b="b"/>
              <a:pathLst>
                <a:path w="7620" h="549910">
                  <a:moveTo>
                    <a:pt x="0" y="0"/>
                  </a:moveTo>
                  <a:lnTo>
                    <a:pt x="0" y="549523"/>
                  </a:lnTo>
                  <a:lnTo>
                    <a:pt x="7620" y="548860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0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7886699" y="5034500"/>
              <a:ext cx="7620" cy="548640"/>
            </a:xfrm>
            <a:custGeom>
              <a:avLst/>
              <a:gdLst/>
              <a:ahLst/>
              <a:cxnLst/>
              <a:rect l="l" t="t" r="r" b="b"/>
              <a:pathLst>
                <a:path w="7620" h="548639">
                  <a:moveTo>
                    <a:pt x="0" y="0"/>
                  </a:moveTo>
                  <a:lnTo>
                    <a:pt x="0" y="548198"/>
                  </a:lnTo>
                  <a:lnTo>
                    <a:pt x="7620" y="547535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0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7894319" y="5035163"/>
              <a:ext cx="7620" cy="547370"/>
            </a:xfrm>
            <a:custGeom>
              <a:avLst/>
              <a:gdLst/>
              <a:ahLst/>
              <a:cxnLst/>
              <a:rect l="l" t="t" r="r" b="b"/>
              <a:pathLst>
                <a:path w="7620" h="547370">
                  <a:moveTo>
                    <a:pt x="0" y="0"/>
                  </a:moveTo>
                  <a:lnTo>
                    <a:pt x="0" y="546873"/>
                  </a:lnTo>
                  <a:lnTo>
                    <a:pt x="7620" y="546210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00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7901939" y="5035826"/>
              <a:ext cx="7620" cy="546100"/>
            </a:xfrm>
            <a:custGeom>
              <a:avLst/>
              <a:gdLst/>
              <a:ahLst/>
              <a:cxnLst/>
              <a:rect l="l" t="t" r="r" b="b"/>
              <a:pathLst>
                <a:path w="7620" h="546100">
                  <a:moveTo>
                    <a:pt x="0" y="0"/>
                  </a:moveTo>
                  <a:lnTo>
                    <a:pt x="0" y="545547"/>
                  </a:lnTo>
                  <a:lnTo>
                    <a:pt x="7619" y="544885"/>
                  </a:lnTo>
                  <a:lnTo>
                    <a:pt x="7619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0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7909559" y="5036488"/>
              <a:ext cx="7620" cy="544830"/>
            </a:xfrm>
            <a:custGeom>
              <a:avLst/>
              <a:gdLst/>
              <a:ahLst/>
              <a:cxnLst/>
              <a:rect l="l" t="t" r="r" b="b"/>
              <a:pathLst>
                <a:path w="7620" h="544829">
                  <a:moveTo>
                    <a:pt x="0" y="0"/>
                  </a:moveTo>
                  <a:lnTo>
                    <a:pt x="0" y="544222"/>
                  </a:lnTo>
                  <a:lnTo>
                    <a:pt x="7620" y="543560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00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7917179" y="5037151"/>
              <a:ext cx="7620" cy="542925"/>
            </a:xfrm>
            <a:custGeom>
              <a:avLst/>
              <a:gdLst/>
              <a:ahLst/>
              <a:cxnLst/>
              <a:rect l="l" t="t" r="r" b="b"/>
              <a:pathLst>
                <a:path w="7620" h="542925">
                  <a:moveTo>
                    <a:pt x="0" y="0"/>
                  </a:moveTo>
                  <a:lnTo>
                    <a:pt x="0" y="542897"/>
                  </a:lnTo>
                  <a:lnTo>
                    <a:pt x="7620" y="542234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0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7924799" y="5037813"/>
              <a:ext cx="7620" cy="541655"/>
            </a:xfrm>
            <a:custGeom>
              <a:avLst/>
              <a:gdLst/>
              <a:ahLst/>
              <a:cxnLst/>
              <a:rect l="l" t="t" r="r" b="b"/>
              <a:pathLst>
                <a:path w="7620" h="541654">
                  <a:moveTo>
                    <a:pt x="0" y="0"/>
                  </a:moveTo>
                  <a:lnTo>
                    <a:pt x="0" y="541572"/>
                  </a:lnTo>
                  <a:lnTo>
                    <a:pt x="7620" y="540909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00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7932419" y="5038476"/>
              <a:ext cx="7620" cy="540385"/>
            </a:xfrm>
            <a:custGeom>
              <a:avLst/>
              <a:gdLst/>
              <a:ahLst/>
              <a:cxnLst/>
              <a:rect l="l" t="t" r="r" b="b"/>
              <a:pathLst>
                <a:path w="7620" h="540385">
                  <a:moveTo>
                    <a:pt x="0" y="0"/>
                  </a:moveTo>
                  <a:lnTo>
                    <a:pt x="0" y="540246"/>
                  </a:lnTo>
                  <a:lnTo>
                    <a:pt x="7620" y="539584"/>
                  </a:lnTo>
                  <a:lnTo>
                    <a:pt x="762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00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7940039" y="5039139"/>
              <a:ext cx="7620" cy="539115"/>
            </a:xfrm>
            <a:custGeom>
              <a:avLst/>
              <a:gdLst/>
              <a:ahLst/>
              <a:cxnLst/>
              <a:rect l="l" t="t" r="r" b="b"/>
              <a:pathLst>
                <a:path w="7620" h="539114">
                  <a:moveTo>
                    <a:pt x="0" y="0"/>
                  </a:moveTo>
                  <a:lnTo>
                    <a:pt x="0" y="538921"/>
                  </a:lnTo>
                  <a:lnTo>
                    <a:pt x="2539" y="538700"/>
                  </a:lnTo>
                  <a:lnTo>
                    <a:pt x="7619" y="538201"/>
                  </a:lnTo>
                  <a:lnTo>
                    <a:pt x="7619" y="720"/>
                  </a:lnTo>
                  <a:lnTo>
                    <a:pt x="2539" y="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0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7946389" y="5039734"/>
              <a:ext cx="8890" cy="537845"/>
            </a:xfrm>
            <a:custGeom>
              <a:avLst/>
              <a:gdLst/>
              <a:ahLst/>
              <a:cxnLst/>
              <a:rect l="l" t="t" r="r" b="b"/>
              <a:pathLst>
                <a:path w="8890" h="537845">
                  <a:moveTo>
                    <a:pt x="0" y="0"/>
                  </a:moveTo>
                  <a:lnTo>
                    <a:pt x="0" y="537730"/>
                  </a:lnTo>
                  <a:lnTo>
                    <a:pt x="8889" y="536856"/>
                  </a:lnTo>
                  <a:lnTo>
                    <a:pt x="8889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0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7954009" y="5040484"/>
              <a:ext cx="8890" cy="536575"/>
            </a:xfrm>
            <a:custGeom>
              <a:avLst/>
              <a:gdLst/>
              <a:ahLst/>
              <a:cxnLst/>
              <a:rect l="l" t="t" r="r" b="b"/>
              <a:pathLst>
                <a:path w="8890" h="536575">
                  <a:moveTo>
                    <a:pt x="0" y="0"/>
                  </a:moveTo>
                  <a:lnTo>
                    <a:pt x="0" y="536231"/>
                  </a:lnTo>
                  <a:lnTo>
                    <a:pt x="8890" y="535357"/>
                  </a:lnTo>
                  <a:lnTo>
                    <a:pt x="8890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0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7961629" y="5041233"/>
              <a:ext cx="8890" cy="535305"/>
            </a:xfrm>
            <a:custGeom>
              <a:avLst/>
              <a:gdLst/>
              <a:ahLst/>
              <a:cxnLst/>
              <a:rect l="l" t="t" r="r" b="b"/>
              <a:pathLst>
                <a:path w="8890" h="535304">
                  <a:moveTo>
                    <a:pt x="0" y="0"/>
                  </a:moveTo>
                  <a:lnTo>
                    <a:pt x="0" y="534732"/>
                  </a:lnTo>
                  <a:lnTo>
                    <a:pt x="8890" y="533858"/>
                  </a:lnTo>
                  <a:lnTo>
                    <a:pt x="8890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00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7969249" y="5041983"/>
              <a:ext cx="8890" cy="533400"/>
            </a:xfrm>
            <a:custGeom>
              <a:avLst/>
              <a:gdLst/>
              <a:ahLst/>
              <a:cxnLst/>
              <a:rect l="l" t="t" r="r" b="b"/>
              <a:pathLst>
                <a:path w="8890" h="533400">
                  <a:moveTo>
                    <a:pt x="0" y="0"/>
                  </a:moveTo>
                  <a:lnTo>
                    <a:pt x="0" y="533233"/>
                  </a:lnTo>
                  <a:lnTo>
                    <a:pt x="8890" y="532359"/>
                  </a:lnTo>
                  <a:lnTo>
                    <a:pt x="8890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00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7976869" y="5042732"/>
              <a:ext cx="8890" cy="532130"/>
            </a:xfrm>
            <a:custGeom>
              <a:avLst/>
              <a:gdLst/>
              <a:ahLst/>
              <a:cxnLst/>
              <a:rect l="l" t="t" r="r" b="b"/>
              <a:pathLst>
                <a:path w="8890" h="532129">
                  <a:moveTo>
                    <a:pt x="0" y="0"/>
                  </a:moveTo>
                  <a:lnTo>
                    <a:pt x="0" y="531734"/>
                  </a:lnTo>
                  <a:lnTo>
                    <a:pt x="8889" y="530859"/>
                  </a:lnTo>
                  <a:lnTo>
                    <a:pt x="8889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7984489" y="5043482"/>
              <a:ext cx="8890" cy="530860"/>
            </a:xfrm>
            <a:custGeom>
              <a:avLst/>
              <a:gdLst/>
              <a:ahLst/>
              <a:cxnLst/>
              <a:rect l="l" t="t" r="r" b="b"/>
              <a:pathLst>
                <a:path w="8890" h="530860">
                  <a:moveTo>
                    <a:pt x="0" y="0"/>
                  </a:moveTo>
                  <a:lnTo>
                    <a:pt x="0" y="530235"/>
                  </a:lnTo>
                  <a:lnTo>
                    <a:pt x="8889" y="529360"/>
                  </a:lnTo>
                  <a:lnTo>
                    <a:pt x="8889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7992109" y="5044231"/>
              <a:ext cx="8890" cy="528955"/>
            </a:xfrm>
            <a:custGeom>
              <a:avLst/>
              <a:gdLst/>
              <a:ahLst/>
              <a:cxnLst/>
              <a:rect l="l" t="t" r="r" b="b"/>
              <a:pathLst>
                <a:path w="8890" h="528954">
                  <a:moveTo>
                    <a:pt x="0" y="0"/>
                  </a:moveTo>
                  <a:lnTo>
                    <a:pt x="0" y="528736"/>
                  </a:lnTo>
                  <a:lnTo>
                    <a:pt x="8890" y="527861"/>
                  </a:lnTo>
                  <a:lnTo>
                    <a:pt x="8890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00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7999729" y="5044981"/>
              <a:ext cx="8890" cy="527685"/>
            </a:xfrm>
            <a:custGeom>
              <a:avLst/>
              <a:gdLst/>
              <a:ahLst/>
              <a:cxnLst/>
              <a:rect l="l" t="t" r="r" b="b"/>
              <a:pathLst>
                <a:path w="8890" h="527685">
                  <a:moveTo>
                    <a:pt x="0" y="0"/>
                  </a:moveTo>
                  <a:lnTo>
                    <a:pt x="0" y="527237"/>
                  </a:lnTo>
                  <a:lnTo>
                    <a:pt x="8890" y="526362"/>
                  </a:lnTo>
                  <a:lnTo>
                    <a:pt x="8890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0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8007349" y="5045730"/>
              <a:ext cx="8890" cy="525780"/>
            </a:xfrm>
            <a:custGeom>
              <a:avLst/>
              <a:gdLst/>
              <a:ahLst/>
              <a:cxnLst/>
              <a:rect l="l" t="t" r="r" b="b"/>
              <a:pathLst>
                <a:path w="8890" h="525779">
                  <a:moveTo>
                    <a:pt x="0" y="0"/>
                  </a:moveTo>
                  <a:lnTo>
                    <a:pt x="0" y="525738"/>
                  </a:lnTo>
                  <a:lnTo>
                    <a:pt x="8890" y="524863"/>
                  </a:lnTo>
                  <a:lnTo>
                    <a:pt x="8890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0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8014969" y="5046980"/>
              <a:ext cx="8890" cy="523240"/>
            </a:xfrm>
            <a:custGeom>
              <a:avLst/>
              <a:gdLst/>
              <a:ahLst/>
              <a:cxnLst/>
              <a:rect l="l" t="t" r="r" b="b"/>
              <a:pathLst>
                <a:path w="8890" h="523239">
                  <a:moveTo>
                    <a:pt x="0" y="523240"/>
                  </a:moveTo>
                  <a:lnTo>
                    <a:pt x="8889" y="523240"/>
                  </a:lnTo>
                  <a:lnTo>
                    <a:pt x="8889" y="0"/>
                  </a:lnTo>
                  <a:lnTo>
                    <a:pt x="0" y="0"/>
                  </a:lnTo>
                  <a:lnTo>
                    <a:pt x="0" y="523240"/>
                  </a:lnTo>
                  <a:close/>
                </a:path>
              </a:pathLst>
            </a:custGeom>
            <a:solidFill>
              <a:srgbClr val="E800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8022589" y="5047451"/>
              <a:ext cx="8890" cy="522605"/>
            </a:xfrm>
            <a:custGeom>
              <a:avLst/>
              <a:gdLst/>
              <a:ahLst/>
              <a:cxnLst/>
              <a:rect l="l" t="t" r="r" b="b"/>
              <a:pathLst>
                <a:path w="8890" h="522604">
                  <a:moveTo>
                    <a:pt x="0" y="0"/>
                  </a:moveTo>
                  <a:lnTo>
                    <a:pt x="0" y="522296"/>
                  </a:lnTo>
                  <a:lnTo>
                    <a:pt x="8889" y="520645"/>
                  </a:lnTo>
                  <a:lnTo>
                    <a:pt x="8889" y="1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00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8030209" y="5048866"/>
              <a:ext cx="7620" cy="520065"/>
            </a:xfrm>
            <a:custGeom>
              <a:avLst/>
              <a:gdLst/>
              <a:ahLst/>
              <a:cxnLst/>
              <a:rect l="l" t="t" r="r" b="b"/>
              <a:pathLst>
                <a:path w="7620" h="520064">
                  <a:moveTo>
                    <a:pt x="0" y="0"/>
                  </a:moveTo>
                  <a:lnTo>
                    <a:pt x="0" y="519466"/>
                  </a:lnTo>
                  <a:lnTo>
                    <a:pt x="7620" y="518051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0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8037829" y="5050281"/>
              <a:ext cx="7620" cy="516890"/>
            </a:xfrm>
            <a:custGeom>
              <a:avLst/>
              <a:gdLst/>
              <a:ahLst/>
              <a:cxnLst/>
              <a:rect l="l" t="t" r="r" b="b"/>
              <a:pathLst>
                <a:path w="7620" h="516889">
                  <a:moveTo>
                    <a:pt x="0" y="0"/>
                  </a:moveTo>
                  <a:lnTo>
                    <a:pt x="0" y="516636"/>
                  </a:lnTo>
                  <a:lnTo>
                    <a:pt x="7620" y="515220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00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8045449" y="5051697"/>
              <a:ext cx="7620" cy="514350"/>
            </a:xfrm>
            <a:custGeom>
              <a:avLst/>
              <a:gdLst/>
              <a:ahLst/>
              <a:cxnLst/>
              <a:rect l="l" t="t" r="r" b="b"/>
              <a:pathLst>
                <a:path w="7620" h="514350">
                  <a:moveTo>
                    <a:pt x="0" y="0"/>
                  </a:moveTo>
                  <a:lnTo>
                    <a:pt x="0" y="513805"/>
                  </a:lnTo>
                  <a:lnTo>
                    <a:pt x="7620" y="512390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0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8053069" y="5053112"/>
              <a:ext cx="7620" cy="511175"/>
            </a:xfrm>
            <a:custGeom>
              <a:avLst/>
              <a:gdLst/>
              <a:ahLst/>
              <a:cxnLst/>
              <a:rect l="l" t="t" r="r" b="b"/>
              <a:pathLst>
                <a:path w="7620" h="511175">
                  <a:moveTo>
                    <a:pt x="0" y="0"/>
                  </a:moveTo>
                  <a:lnTo>
                    <a:pt x="0" y="510975"/>
                  </a:lnTo>
                  <a:lnTo>
                    <a:pt x="7620" y="509560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00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8060689" y="5054527"/>
              <a:ext cx="7620" cy="508634"/>
            </a:xfrm>
            <a:custGeom>
              <a:avLst/>
              <a:gdLst/>
              <a:ahLst/>
              <a:cxnLst/>
              <a:rect l="l" t="t" r="r" b="b"/>
              <a:pathLst>
                <a:path w="7620" h="508635">
                  <a:moveTo>
                    <a:pt x="0" y="0"/>
                  </a:moveTo>
                  <a:lnTo>
                    <a:pt x="0" y="508145"/>
                  </a:lnTo>
                  <a:lnTo>
                    <a:pt x="7619" y="506729"/>
                  </a:lnTo>
                  <a:lnTo>
                    <a:pt x="7619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0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8068309" y="5055942"/>
              <a:ext cx="7620" cy="505459"/>
            </a:xfrm>
            <a:custGeom>
              <a:avLst/>
              <a:gdLst/>
              <a:ahLst/>
              <a:cxnLst/>
              <a:rect l="l" t="t" r="r" b="b"/>
              <a:pathLst>
                <a:path w="7620" h="505460">
                  <a:moveTo>
                    <a:pt x="0" y="0"/>
                  </a:moveTo>
                  <a:lnTo>
                    <a:pt x="0" y="505314"/>
                  </a:lnTo>
                  <a:lnTo>
                    <a:pt x="7620" y="503899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8075929" y="5057357"/>
              <a:ext cx="7620" cy="502920"/>
            </a:xfrm>
            <a:custGeom>
              <a:avLst/>
              <a:gdLst/>
              <a:ahLst/>
              <a:cxnLst/>
              <a:rect l="l" t="t" r="r" b="b"/>
              <a:pathLst>
                <a:path w="7620" h="502920">
                  <a:moveTo>
                    <a:pt x="0" y="0"/>
                  </a:moveTo>
                  <a:lnTo>
                    <a:pt x="0" y="502484"/>
                  </a:lnTo>
                  <a:lnTo>
                    <a:pt x="7620" y="501069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8083549" y="5058772"/>
              <a:ext cx="7620" cy="499745"/>
            </a:xfrm>
            <a:custGeom>
              <a:avLst/>
              <a:gdLst/>
              <a:ahLst/>
              <a:cxnLst/>
              <a:rect l="l" t="t" r="r" b="b"/>
              <a:pathLst>
                <a:path w="7620" h="499745">
                  <a:moveTo>
                    <a:pt x="0" y="0"/>
                  </a:moveTo>
                  <a:lnTo>
                    <a:pt x="0" y="499654"/>
                  </a:lnTo>
                  <a:lnTo>
                    <a:pt x="7620" y="498239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0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091169" y="5060187"/>
              <a:ext cx="7620" cy="497205"/>
            </a:xfrm>
            <a:custGeom>
              <a:avLst/>
              <a:gdLst/>
              <a:ahLst/>
              <a:cxnLst/>
              <a:rect l="l" t="t" r="r" b="b"/>
              <a:pathLst>
                <a:path w="7620" h="497204">
                  <a:moveTo>
                    <a:pt x="0" y="0"/>
                  </a:moveTo>
                  <a:lnTo>
                    <a:pt x="0" y="496823"/>
                  </a:lnTo>
                  <a:lnTo>
                    <a:pt x="7620" y="495408"/>
                  </a:lnTo>
                  <a:lnTo>
                    <a:pt x="7620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0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8098789" y="5061603"/>
              <a:ext cx="7620" cy="494030"/>
            </a:xfrm>
            <a:custGeom>
              <a:avLst/>
              <a:gdLst/>
              <a:ahLst/>
              <a:cxnLst/>
              <a:rect l="l" t="t" r="r" b="b"/>
              <a:pathLst>
                <a:path w="7620" h="494029">
                  <a:moveTo>
                    <a:pt x="0" y="0"/>
                  </a:moveTo>
                  <a:lnTo>
                    <a:pt x="0" y="493993"/>
                  </a:lnTo>
                  <a:lnTo>
                    <a:pt x="7619" y="492578"/>
                  </a:lnTo>
                  <a:lnTo>
                    <a:pt x="7619" y="1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0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8105140" y="5062219"/>
              <a:ext cx="8890" cy="492759"/>
            </a:xfrm>
            <a:custGeom>
              <a:avLst/>
              <a:gdLst/>
              <a:ahLst/>
              <a:cxnLst/>
              <a:rect l="l" t="t" r="r" b="b"/>
              <a:pathLst>
                <a:path w="8890" h="492760">
                  <a:moveTo>
                    <a:pt x="8890" y="2540"/>
                  </a:moveTo>
                  <a:lnTo>
                    <a:pt x="5969" y="2540"/>
                  </a:lnTo>
                  <a:lnTo>
                    <a:pt x="5969" y="1270"/>
                  </a:lnTo>
                  <a:lnTo>
                    <a:pt x="381" y="1270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490220"/>
                  </a:lnTo>
                  <a:lnTo>
                    <a:pt x="0" y="491490"/>
                  </a:lnTo>
                  <a:lnTo>
                    <a:pt x="0" y="492760"/>
                  </a:lnTo>
                  <a:lnTo>
                    <a:pt x="381" y="492760"/>
                  </a:lnTo>
                  <a:lnTo>
                    <a:pt x="381" y="491490"/>
                  </a:lnTo>
                  <a:lnTo>
                    <a:pt x="5969" y="491490"/>
                  </a:lnTo>
                  <a:lnTo>
                    <a:pt x="5969" y="490220"/>
                  </a:lnTo>
                  <a:lnTo>
                    <a:pt x="8890" y="490220"/>
                  </a:lnTo>
                  <a:lnTo>
                    <a:pt x="8890" y="2540"/>
                  </a:lnTo>
                  <a:close/>
                </a:path>
              </a:pathLst>
            </a:custGeom>
            <a:solidFill>
              <a:srgbClr val="F40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8112759" y="5064610"/>
              <a:ext cx="8890" cy="488315"/>
            </a:xfrm>
            <a:custGeom>
              <a:avLst/>
              <a:gdLst/>
              <a:ahLst/>
              <a:cxnLst/>
              <a:rect l="l" t="t" r="r" b="b"/>
              <a:pathLst>
                <a:path w="8890" h="488314">
                  <a:moveTo>
                    <a:pt x="0" y="0"/>
                  </a:moveTo>
                  <a:lnTo>
                    <a:pt x="0" y="487978"/>
                  </a:lnTo>
                  <a:lnTo>
                    <a:pt x="8890" y="485364"/>
                  </a:lnTo>
                  <a:lnTo>
                    <a:pt x="8890" y="2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0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8120379" y="5066851"/>
              <a:ext cx="8890" cy="483870"/>
            </a:xfrm>
            <a:custGeom>
              <a:avLst/>
              <a:gdLst/>
              <a:ahLst/>
              <a:cxnLst/>
              <a:rect l="l" t="t" r="r" b="b"/>
              <a:pathLst>
                <a:path w="8890" h="483870">
                  <a:moveTo>
                    <a:pt x="0" y="0"/>
                  </a:moveTo>
                  <a:lnTo>
                    <a:pt x="0" y="483496"/>
                  </a:lnTo>
                  <a:lnTo>
                    <a:pt x="8890" y="480881"/>
                  </a:lnTo>
                  <a:lnTo>
                    <a:pt x="8890" y="2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0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8128000" y="5068569"/>
              <a:ext cx="8890" cy="480059"/>
            </a:xfrm>
            <a:custGeom>
              <a:avLst/>
              <a:gdLst/>
              <a:ahLst/>
              <a:cxnLst/>
              <a:rect l="l" t="t" r="r" b="b"/>
              <a:pathLst>
                <a:path w="8890" h="480060">
                  <a:moveTo>
                    <a:pt x="8890" y="3810"/>
                  </a:moveTo>
                  <a:lnTo>
                    <a:pt x="6096" y="3810"/>
                  </a:lnTo>
                  <a:lnTo>
                    <a:pt x="6096" y="1270"/>
                  </a:lnTo>
                  <a:lnTo>
                    <a:pt x="381" y="1270"/>
                  </a:lnTo>
                  <a:lnTo>
                    <a:pt x="38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476250"/>
                  </a:lnTo>
                  <a:lnTo>
                    <a:pt x="0" y="478790"/>
                  </a:lnTo>
                  <a:lnTo>
                    <a:pt x="0" y="480060"/>
                  </a:lnTo>
                  <a:lnTo>
                    <a:pt x="381" y="480060"/>
                  </a:lnTo>
                  <a:lnTo>
                    <a:pt x="381" y="478790"/>
                  </a:lnTo>
                  <a:lnTo>
                    <a:pt x="6096" y="478790"/>
                  </a:lnTo>
                  <a:lnTo>
                    <a:pt x="6096" y="476250"/>
                  </a:lnTo>
                  <a:lnTo>
                    <a:pt x="8890" y="476250"/>
                  </a:lnTo>
                  <a:lnTo>
                    <a:pt x="8890" y="3810"/>
                  </a:lnTo>
                  <a:close/>
                </a:path>
              </a:pathLst>
            </a:custGeom>
            <a:solidFill>
              <a:srgbClr val="F700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8135619" y="5071654"/>
              <a:ext cx="8890" cy="474345"/>
            </a:xfrm>
            <a:custGeom>
              <a:avLst/>
              <a:gdLst/>
              <a:ahLst/>
              <a:cxnLst/>
              <a:rect l="l" t="t" r="r" b="b"/>
              <a:pathLst>
                <a:path w="8890" h="474345">
                  <a:moveTo>
                    <a:pt x="0" y="0"/>
                  </a:moveTo>
                  <a:lnTo>
                    <a:pt x="0" y="473891"/>
                  </a:lnTo>
                  <a:lnTo>
                    <a:pt x="8889" y="470716"/>
                  </a:lnTo>
                  <a:lnTo>
                    <a:pt x="8889" y="3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0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143239" y="5074375"/>
              <a:ext cx="8890" cy="468630"/>
            </a:xfrm>
            <a:custGeom>
              <a:avLst/>
              <a:gdLst/>
              <a:ahLst/>
              <a:cxnLst/>
              <a:rect l="l" t="t" r="r" b="b"/>
              <a:pathLst>
                <a:path w="8890" h="468629">
                  <a:moveTo>
                    <a:pt x="0" y="0"/>
                  </a:moveTo>
                  <a:lnTo>
                    <a:pt x="0" y="468448"/>
                  </a:lnTo>
                  <a:lnTo>
                    <a:pt x="5079" y="466634"/>
                  </a:lnTo>
                  <a:lnTo>
                    <a:pt x="8889" y="464729"/>
                  </a:lnTo>
                  <a:lnTo>
                    <a:pt x="8889" y="3719"/>
                  </a:lnTo>
                  <a:lnTo>
                    <a:pt x="5079" y="1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0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150859" y="5077459"/>
              <a:ext cx="8890" cy="462280"/>
            </a:xfrm>
            <a:custGeom>
              <a:avLst/>
              <a:gdLst/>
              <a:ahLst/>
              <a:cxnLst/>
              <a:rect l="l" t="t" r="r" b="b"/>
              <a:pathLst>
                <a:path w="8890" h="462279">
                  <a:moveTo>
                    <a:pt x="0" y="0"/>
                  </a:moveTo>
                  <a:lnTo>
                    <a:pt x="0" y="462280"/>
                  </a:lnTo>
                  <a:lnTo>
                    <a:pt x="8890" y="457835"/>
                  </a:lnTo>
                  <a:lnTo>
                    <a:pt x="8890" y="4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00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8158479" y="5081269"/>
              <a:ext cx="8890" cy="454659"/>
            </a:xfrm>
            <a:custGeom>
              <a:avLst/>
              <a:gdLst/>
              <a:ahLst/>
              <a:cxnLst/>
              <a:rect l="l" t="t" r="r" b="b"/>
              <a:pathLst>
                <a:path w="8890" h="454660">
                  <a:moveTo>
                    <a:pt x="0" y="0"/>
                  </a:moveTo>
                  <a:lnTo>
                    <a:pt x="0" y="454660"/>
                  </a:lnTo>
                  <a:lnTo>
                    <a:pt x="2540" y="453390"/>
                  </a:lnTo>
                  <a:lnTo>
                    <a:pt x="7620" y="449580"/>
                  </a:lnTo>
                  <a:lnTo>
                    <a:pt x="8890" y="447675"/>
                  </a:lnTo>
                  <a:lnTo>
                    <a:pt x="8890" y="6985"/>
                  </a:lnTo>
                  <a:lnTo>
                    <a:pt x="7620" y="5080"/>
                  </a:lnTo>
                  <a:lnTo>
                    <a:pt x="254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00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8166099" y="5086350"/>
              <a:ext cx="6350" cy="444500"/>
            </a:xfrm>
            <a:custGeom>
              <a:avLst/>
              <a:gdLst/>
              <a:ahLst/>
              <a:cxnLst/>
              <a:rect l="l" t="t" r="r" b="b"/>
              <a:pathLst>
                <a:path w="6350" h="444500">
                  <a:moveTo>
                    <a:pt x="0" y="0"/>
                  </a:moveTo>
                  <a:lnTo>
                    <a:pt x="0" y="444500"/>
                  </a:lnTo>
                  <a:lnTo>
                    <a:pt x="2540" y="440690"/>
                  </a:lnTo>
                  <a:lnTo>
                    <a:pt x="5079" y="438150"/>
                  </a:lnTo>
                  <a:lnTo>
                    <a:pt x="5079" y="436880"/>
                  </a:lnTo>
                  <a:lnTo>
                    <a:pt x="6350" y="435609"/>
                  </a:lnTo>
                  <a:lnTo>
                    <a:pt x="6350" y="8889"/>
                  </a:lnTo>
                  <a:lnTo>
                    <a:pt x="5079" y="6350"/>
                  </a:lnTo>
                  <a:lnTo>
                    <a:pt x="5079" y="5080"/>
                  </a:lnTo>
                  <a:lnTo>
                    <a:pt x="254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00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7138669" y="5025390"/>
              <a:ext cx="1033780" cy="565150"/>
            </a:xfrm>
            <a:custGeom>
              <a:avLst/>
              <a:gdLst/>
              <a:ahLst/>
              <a:cxnLst/>
              <a:rect l="l" t="t" r="r" b="b"/>
              <a:pathLst>
                <a:path w="1033779" h="565150">
                  <a:moveTo>
                    <a:pt x="516889" y="0"/>
                  </a:moveTo>
                  <a:lnTo>
                    <a:pt x="441303" y="797"/>
                  </a:lnTo>
                  <a:lnTo>
                    <a:pt x="368894" y="3106"/>
                  </a:lnTo>
                  <a:lnTo>
                    <a:pt x="300510" y="6801"/>
                  </a:lnTo>
                  <a:lnTo>
                    <a:pt x="236997" y="11755"/>
                  </a:lnTo>
                  <a:lnTo>
                    <a:pt x="179204" y="17842"/>
                  </a:lnTo>
                  <a:lnTo>
                    <a:pt x="127978" y="24938"/>
                  </a:lnTo>
                  <a:lnTo>
                    <a:pt x="84165" y="32915"/>
                  </a:lnTo>
                  <a:lnTo>
                    <a:pt x="22171" y="51009"/>
                  </a:lnTo>
                  <a:lnTo>
                    <a:pt x="0" y="71120"/>
                  </a:lnTo>
                  <a:lnTo>
                    <a:pt x="0" y="494030"/>
                  </a:lnTo>
                  <a:lnTo>
                    <a:pt x="48613" y="523502"/>
                  </a:lnTo>
                  <a:lnTo>
                    <a:pt x="127978" y="540211"/>
                  </a:lnTo>
                  <a:lnTo>
                    <a:pt x="179204" y="547307"/>
                  </a:lnTo>
                  <a:lnTo>
                    <a:pt x="236997" y="553394"/>
                  </a:lnTo>
                  <a:lnTo>
                    <a:pt x="300510" y="558348"/>
                  </a:lnTo>
                  <a:lnTo>
                    <a:pt x="368894" y="562043"/>
                  </a:lnTo>
                  <a:lnTo>
                    <a:pt x="441303" y="564352"/>
                  </a:lnTo>
                  <a:lnTo>
                    <a:pt x="516889" y="565150"/>
                  </a:lnTo>
                  <a:lnTo>
                    <a:pt x="592476" y="564352"/>
                  </a:lnTo>
                  <a:lnTo>
                    <a:pt x="664885" y="562043"/>
                  </a:lnTo>
                  <a:lnTo>
                    <a:pt x="733269" y="558348"/>
                  </a:lnTo>
                  <a:lnTo>
                    <a:pt x="796782" y="553394"/>
                  </a:lnTo>
                  <a:lnTo>
                    <a:pt x="854575" y="547307"/>
                  </a:lnTo>
                  <a:lnTo>
                    <a:pt x="905801" y="540211"/>
                  </a:lnTo>
                  <a:lnTo>
                    <a:pt x="949614" y="532234"/>
                  </a:lnTo>
                  <a:lnTo>
                    <a:pt x="1011608" y="514140"/>
                  </a:lnTo>
                  <a:lnTo>
                    <a:pt x="1033779" y="494030"/>
                  </a:lnTo>
                  <a:lnTo>
                    <a:pt x="1033779" y="71120"/>
                  </a:lnTo>
                  <a:lnTo>
                    <a:pt x="985166" y="41647"/>
                  </a:lnTo>
                  <a:lnTo>
                    <a:pt x="905801" y="24938"/>
                  </a:lnTo>
                  <a:lnTo>
                    <a:pt x="854575" y="17842"/>
                  </a:lnTo>
                  <a:lnTo>
                    <a:pt x="796782" y="11755"/>
                  </a:lnTo>
                  <a:lnTo>
                    <a:pt x="733269" y="6801"/>
                  </a:lnTo>
                  <a:lnTo>
                    <a:pt x="664885" y="3106"/>
                  </a:lnTo>
                  <a:lnTo>
                    <a:pt x="592476" y="797"/>
                  </a:lnTo>
                  <a:lnTo>
                    <a:pt x="516889" y="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7138669" y="5011193"/>
              <a:ext cx="1033780" cy="593725"/>
            </a:xfrm>
            <a:custGeom>
              <a:avLst/>
              <a:gdLst/>
              <a:ahLst/>
              <a:cxnLst/>
              <a:rect l="l" t="t" r="r" b="b"/>
              <a:pathLst>
                <a:path w="1033779" h="593725">
                  <a:moveTo>
                    <a:pt x="0" y="0"/>
                  </a:moveTo>
                  <a:lnTo>
                    <a:pt x="0" y="28393"/>
                  </a:lnTo>
                </a:path>
                <a:path w="1033779" h="593725">
                  <a:moveTo>
                    <a:pt x="1033779" y="565150"/>
                  </a:moveTo>
                  <a:lnTo>
                    <a:pt x="1033779" y="5935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7138670" y="5075224"/>
              <a:ext cx="26670" cy="44450"/>
            </a:xfrm>
            <a:custGeom>
              <a:avLst/>
              <a:gdLst/>
              <a:ahLst/>
              <a:cxnLst/>
              <a:rect l="l" t="t" r="r" b="b"/>
              <a:pathLst>
                <a:path w="26670" h="44450">
                  <a:moveTo>
                    <a:pt x="26670" y="0"/>
                  </a:moveTo>
                  <a:lnTo>
                    <a:pt x="24130" y="965"/>
                  </a:lnTo>
                  <a:lnTo>
                    <a:pt x="13970" y="6045"/>
                  </a:lnTo>
                  <a:lnTo>
                    <a:pt x="12700" y="6680"/>
                  </a:lnTo>
                  <a:lnTo>
                    <a:pt x="11430" y="7315"/>
                  </a:lnTo>
                  <a:lnTo>
                    <a:pt x="6350" y="11125"/>
                  </a:lnTo>
                  <a:lnTo>
                    <a:pt x="0" y="17475"/>
                  </a:lnTo>
                  <a:lnTo>
                    <a:pt x="0" y="25095"/>
                  </a:lnTo>
                  <a:lnTo>
                    <a:pt x="1270" y="26365"/>
                  </a:lnTo>
                  <a:lnTo>
                    <a:pt x="2540" y="28905"/>
                  </a:lnTo>
                  <a:lnTo>
                    <a:pt x="6350" y="32715"/>
                  </a:lnTo>
                  <a:lnTo>
                    <a:pt x="11430" y="35255"/>
                  </a:lnTo>
                  <a:lnTo>
                    <a:pt x="12700" y="36220"/>
                  </a:lnTo>
                  <a:lnTo>
                    <a:pt x="13462" y="36791"/>
                  </a:lnTo>
                  <a:lnTo>
                    <a:pt x="13970" y="37172"/>
                  </a:lnTo>
                  <a:lnTo>
                    <a:pt x="16510" y="39065"/>
                  </a:lnTo>
                  <a:lnTo>
                    <a:pt x="24130" y="42875"/>
                  </a:lnTo>
                  <a:lnTo>
                    <a:pt x="26670" y="43853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AC4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7164069" y="5070816"/>
              <a:ext cx="12700" cy="52705"/>
            </a:xfrm>
            <a:custGeom>
              <a:avLst/>
              <a:gdLst/>
              <a:ahLst/>
              <a:cxnLst/>
              <a:rect l="l" t="t" r="r" b="b"/>
              <a:pathLst>
                <a:path w="12700" h="52704">
                  <a:moveTo>
                    <a:pt x="12700" y="0"/>
                  </a:moveTo>
                  <a:lnTo>
                    <a:pt x="0" y="4884"/>
                  </a:lnTo>
                  <a:lnTo>
                    <a:pt x="0" y="47771"/>
                  </a:lnTo>
                  <a:lnTo>
                    <a:pt x="12700" y="5265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D4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7176769" y="5066851"/>
              <a:ext cx="12700" cy="60960"/>
            </a:xfrm>
            <a:custGeom>
              <a:avLst/>
              <a:gdLst/>
              <a:ahLst/>
              <a:cxnLst/>
              <a:rect l="l" t="t" r="r" b="b"/>
              <a:pathLst>
                <a:path w="12700" h="60960">
                  <a:moveTo>
                    <a:pt x="12700" y="0"/>
                  </a:moveTo>
                  <a:lnTo>
                    <a:pt x="2539" y="2988"/>
                  </a:lnTo>
                  <a:lnTo>
                    <a:pt x="0" y="3965"/>
                  </a:lnTo>
                  <a:lnTo>
                    <a:pt x="0" y="56621"/>
                  </a:lnTo>
                  <a:lnTo>
                    <a:pt x="2539" y="57598"/>
                  </a:lnTo>
                  <a:lnTo>
                    <a:pt x="12700" y="6058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E45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7189469" y="5063248"/>
              <a:ext cx="12700" cy="67945"/>
            </a:xfrm>
            <a:custGeom>
              <a:avLst/>
              <a:gdLst/>
              <a:ahLst/>
              <a:cxnLst/>
              <a:rect l="l" t="t" r="r" b="b"/>
              <a:pathLst>
                <a:path w="12700" h="67945">
                  <a:moveTo>
                    <a:pt x="12700" y="0"/>
                  </a:moveTo>
                  <a:lnTo>
                    <a:pt x="11429" y="241"/>
                  </a:lnTo>
                  <a:lnTo>
                    <a:pt x="0" y="3603"/>
                  </a:lnTo>
                  <a:lnTo>
                    <a:pt x="0" y="64190"/>
                  </a:lnTo>
                  <a:lnTo>
                    <a:pt x="11429" y="67551"/>
                  </a:lnTo>
                  <a:lnTo>
                    <a:pt x="12700" y="67793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AF4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7200899" y="5060829"/>
              <a:ext cx="13970" cy="73025"/>
            </a:xfrm>
            <a:custGeom>
              <a:avLst/>
              <a:gdLst/>
              <a:ahLst/>
              <a:cxnLst/>
              <a:rect l="l" t="t" r="r" b="b"/>
              <a:pathLst>
                <a:path w="13970" h="73025">
                  <a:moveTo>
                    <a:pt x="13970" y="0"/>
                  </a:moveTo>
                  <a:lnTo>
                    <a:pt x="0" y="2660"/>
                  </a:lnTo>
                  <a:lnTo>
                    <a:pt x="0" y="69970"/>
                  </a:lnTo>
                  <a:lnTo>
                    <a:pt x="13970" y="7263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045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7213599" y="5058409"/>
              <a:ext cx="13970" cy="77470"/>
            </a:xfrm>
            <a:custGeom>
              <a:avLst/>
              <a:gdLst/>
              <a:ahLst/>
              <a:cxnLst/>
              <a:rect l="l" t="t" r="r" b="b"/>
              <a:pathLst>
                <a:path w="13970" h="77470">
                  <a:moveTo>
                    <a:pt x="13970" y="0"/>
                  </a:moveTo>
                  <a:lnTo>
                    <a:pt x="0" y="2660"/>
                  </a:lnTo>
                  <a:lnTo>
                    <a:pt x="0" y="74809"/>
                  </a:lnTo>
                  <a:lnTo>
                    <a:pt x="13970" y="7746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14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7226299" y="5056123"/>
              <a:ext cx="13970" cy="81915"/>
            </a:xfrm>
            <a:custGeom>
              <a:avLst/>
              <a:gdLst/>
              <a:ahLst/>
              <a:cxnLst/>
              <a:rect l="l" t="t" r="r" b="b"/>
              <a:pathLst>
                <a:path w="13970" h="81914">
                  <a:moveTo>
                    <a:pt x="13970" y="0"/>
                  </a:moveTo>
                  <a:lnTo>
                    <a:pt x="0" y="2527"/>
                  </a:lnTo>
                  <a:lnTo>
                    <a:pt x="0" y="79514"/>
                  </a:lnTo>
                  <a:lnTo>
                    <a:pt x="1270" y="79756"/>
                  </a:lnTo>
                  <a:lnTo>
                    <a:pt x="13970" y="8178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246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7238999" y="5053837"/>
              <a:ext cx="13970" cy="86360"/>
            </a:xfrm>
            <a:custGeom>
              <a:avLst/>
              <a:gdLst/>
              <a:ahLst/>
              <a:cxnLst/>
              <a:rect l="l" t="t" r="r" b="b"/>
              <a:pathLst>
                <a:path w="13970" h="86360">
                  <a:moveTo>
                    <a:pt x="13970" y="0"/>
                  </a:moveTo>
                  <a:lnTo>
                    <a:pt x="0" y="2514"/>
                  </a:lnTo>
                  <a:lnTo>
                    <a:pt x="0" y="83870"/>
                  </a:lnTo>
                  <a:lnTo>
                    <a:pt x="13970" y="8610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34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7251699" y="5051551"/>
              <a:ext cx="13970" cy="90805"/>
            </a:xfrm>
            <a:custGeom>
              <a:avLst/>
              <a:gdLst/>
              <a:ahLst/>
              <a:cxnLst/>
              <a:rect l="l" t="t" r="r" b="b"/>
              <a:pathLst>
                <a:path w="13970" h="90804">
                  <a:moveTo>
                    <a:pt x="13970" y="0"/>
                  </a:moveTo>
                  <a:lnTo>
                    <a:pt x="0" y="2514"/>
                  </a:lnTo>
                  <a:lnTo>
                    <a:pt x="0" y="88188"/>
                  </a:lnTo>
                  <a:lnTo>
                    <a:pt x="13970" y="9042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44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7264399" y="5049266"/>
              <a:ext cx="13970" cy="95250"/>
            </a:xfrm>
            <a:custGeom>
              <a:avLst/>
              <a:gdLst/>
              <a:ahLst/>
              <a:cxnLst/>
              <a:rect l="l" t="t" r="r" b="b"/>
              <a:pathLst>
                <a:path w="13970" h="95250">
                  <a:moveTo>
                    <a:pt x="13970" y="0"/>
                  </a:moveTo>
                  <a:lnTo>
                    <a:pt x="0" y="2514"/>
                  </a:lnTo>
                  <a:lnTo>
                    <a:pt x="0" y="92506"/>
                  </a:lnTo>
                  <a:lnTo>
                    <a:pt x="13970" y="94741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547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7277099" y="5046980"/>
              <a:ext cx="13970" cy="99060"/>
            </a:xfrm>
            <a:custGeom>
              <a:avLst/>
              <a:gdLst/>
              <a:ahLst/>
              <a:cxnLst/>
              <a:rect l="l" t="t" r="r" b="b"/>
              <a:pathLst>
                <a:path w="13970" h="99060">
                  <a:moveTo>
                    <a:pt x="13970" y="0"/>
                  </a:moveTo>
                  <a:lnTo>
                    <a:pt x="0" y="2514"/>
                  </a:lnTo>
                  <a:lnTo>
                    <a:pt x="0" y="96824"/>
                  </a:lnTo>
                  <a:lnTo>
                    <a:pt x="13970" y="9906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64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7289800" y="5045709"/>
              <a:ext cx="13970" cy="101600"/>
            </a:xfrm>
            <a:custGeom>
              <a:avLst/>
              <a:gdLst/>
              <a:ahLst/>
              <a:cxnLst/>
              <a:rect l="l" t="t" r="r" b="b"/>
              <a:pathLst>
                <a:path w="13970" h="101600">
                  <a:moveTo>
                    <a:pt x="13970" y="0"/>
                  </a:moveTo>
                  <a:lnTo>
                    <a:pt x="7620" y="0"/>
                  </a:lnTo>
                  <a:lnTo>
                    <a:pt x="7620" y="1270"/>
                  </a:lnTo>
                  <a:lnTo>
                    <a:pt x="0" y="1270"/>
                  </a:lnTo>
                  <a:lnTo>
                    <a:pt x="0" y="100330"/>
                  </a:lnTo>
                  <a:lnTo>
                    <a:pt x="6705" y="100330"/>
                  </a:lnTo>
                  <a:lnTo>
                    <a:pt x="6705" y="101600"/>
                  </a:lnTo>
                  <a:lnTo>
                    <a:pt x="13970" y="101600"/>
                  </a:lnTo>
                  <a:lnTo>
                    <a:pt x="13970" y="100330"/>
                  </a:lnTo>
                  <a:lnTo>
                    <a:pt x="13970" y="12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74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7302499" y="5044440"/>
              <a:ext cx="13970" cy="104775"/>
            </a:xfrm>
            <a:custGeom>
              <a:avLst/>
              <a:gdLst/>
              <a:ahLst/>
              <a:cxnLst/>
              <a:rect l="l" t="t" r="r" b="b"/>
              <a:pathLst>
                <a:path w="13970" h="104775">
                  <a:moveTo>
                    <a:pt x="13970" y="0"/>
                  </a:moveTo>
                  <a:lnTo>
                    <a:pt x="0" y="1396"/>
                  </a:lnTo>
                  <a:lnTo>
                    <a:pt x="0" y="102933"/>
                  </a:lnTo>
                  <a:lnTo>
                    <a:pt x="13970" y="10456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84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7315199" y="5043169"/>
              <a:ext cx="13970" cy="107314"/>
            </a:xfrm>
            <a:custGeom>
              <a:avLst/>
              <a:gdLst/>
              <a:ahLst/>
              <a:cxnLst/>
              <a:rect l="l" t="t" r="r" b="b"/>
              <a:pathLst>
                <a:path w="13970" h="107314">
                  <a:moveTo>
                    <a:pt x="13970" y="0"/>
                  </a:moveTo>
                  <a:lnTo>
                    <a:pt x="0" y="1396"/>
                  </a:lnTo>
                  <a:lnTo>
                    <a:pt x="0" y="105685"/>
                  </a:lnTo>
                  <a:lnTo>
                    <a:pt x="13970" y="1073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94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7327899" y="5041900"/>
              <a:ext cx="13970" cy="110489"/>
            </a:xfrm>
            <a:custGeom>
              <a:avLst/>
              <a:gdLst/>
              <a:ahLst/>
              <a:cxnLst/>
              <a:rect l="l" t="t" r="r" b="b"/>
              <a:pathLst>
                <a:path w="13970" h="110489">
                  <a:moveTo>
                    <a:pt x="13970" y="0"/>
                  </a:moveTo>
                  <a:lnTo>
                    <a:pt x="0" y="1397"/>
                  </a:lnTo>
                  <a:lnTo>
                    <a:pt x="0" y="108436"/>
                  </a:lnTo>
                  <a:lnTo>
                    <a:pt x="13970" y="11006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A4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7340599" y="5040630"/>
              <a:ext cx="13970" cy="113030"/>
            </a:xfrm>
            <a:custGeom>
              <a:avLst/>
              <a:gdLst/>
              <a:ahLst/>
              <a:cxnLst/>
              <a:rect l="l" t="t" r="r" b="b"/>
              <a:pathLst>
                <a:path w="13970" h="113029">
                  <a:moveTo>
                    <a:pt x="13970" y="0"/>
                  </a:moveTo>
                  <a:lnTo>
                    <a:pt x="0" y="1397"/>
                  </a:lnTo>
                  <a:lnTo>
                    <a:pt x="0" y="111188"/>
                  </a:lnTo>
                  <a:lnTo>
                    <a:pt x="13970" y="1128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B4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7353299" y="5039359"/>
              <a:ext cx="13970" cy="115570"/>
            </a:xfrm>
            <a:custGeom>
              <a:avLst/>
              <a:gdLst/>
              <a:ahLst/>
              <a:cxnLst/>
              <a:rect l="l" t="t" r="r" b="b"/>
              <a:pathLst>
                <a:path w="13970" h="115570">
                  <a:moveTo>
                    <a:pt x="13970" y="0"/>
                  </a:moveTo>
                  <a:lnTo>
                    <a:pt x="0" y="1397"/>
                  </a:lnTo>
                  <a:lnTo>
                    <a:pt x="0" y="113940"/>
                  </a:lnTo>
                  <a:lnTo>
                    <a:pt x="13970" y="115569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BC4A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7366000" y="5038089"/>
              <a:ext cx="12700" cy="118110"/>
            </a:xfrm>
            <a:custGeom>
              <a:avLst/>
              <a:gdLst/>
              <a:ahLst/>
              <a:cxnLst/>
              <a:rect l="l" t="t" r="r" b="b"/>
              <a:pathLst>
                <a:path w="12700" h="118110">
                  <a:moveTo>
                    <a:pt x="12700" y="0"/>
                  </a:moveTo>
                  <a:lnTo>
                    <a:pt x="8572" y="0"/>
                  </a:lnTo>
                  <a:lnTo>
                    <a:pt x="8572" y="1270"/>
                  </a:lnTo>
                  <a:lnTo>
                    <a:pt x="0" y="1270"/>
                  </a:lnTo>
                  <a:lnTo>
                    <a:pt x="0" y="116840"/>
                  </a:lnTo>
                  <a:lnTo>
                    <a:pt x="10020" y="116840"/>
                  </a:lnTo>
                  <a:lnTo>
                    <a:pt x="10020" y="118110"/>
                  </a:lnTo>
                  <a:lnTo>
                    <a:pt x="12700" y="118110"/>
                  </a:lnTo>
                  <a:lnTo>
                    <a:pt x="12700" y="116840"/>
                  </a:lnTo>
                  <a:lnTo>
                    <a:pt x="12700" y="127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D4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7378699" y="5037261"/>
              <a:ext cx="12700" cy="120014"/>
            </a:xfrm>
            <a:custGeom>
              <a:avLst/>
              <a:gdLst/>
              <a:ahLst/>
              <a:cxnLst/>
              <a:rect l="l" t="t" r="r" b="b"/>
              <a:pathLst>
                <a:path w="12700" h="120014">
                  <a:moveTo>
                    <a:pt x="12700" y="0"/>
                  </a:moveTo>
                  <a:lnTo>
                    <a:pt x="0" y="1104"/>
                  </a:lnTo>
                  <a:lnTo>
                    <a:pt x="0" y="118496"/>
                  </a:lnTo>
                  <a:lnTo>
                    <a:pt x="12700" y="119416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E4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7391399" y="5036157"/>
              <a:ext cx="12700" cy="121920"/>
            </a:xfrm>
            <a:custGeom>
              <a:avLst/>
              <a:gdLst/>
              <a:ahLst/>
              <a:cxnLst/>
              <a:rect l="l" t="t" r="r" b="b"/>
              <a:pathLst>
                <a:path w="12700" h="121920">
                  <a:moveTo>
                    <a:pt x="12700" y="0"/>
                  </a:moveTo>
                  <a:lnTo>
                    <a:pt x="0" y="1104"/>
                  </a:lnTo>
                  <a:lnTo>
                    <a:pt x="0" y="120521"/>
                  </a:lnTo>
                  <a:lnTo>
                    <a:pt x="12700" y="12144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F4B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7402829" y="5035053"/>
              <a:ext cx="13970" cy="123825"/>
            </a:xfrm>
            <a:custGeom>
              <a:avLst/>
              <a:gdLst/>
              <a:ahLst/>
              <a:cxnLst/>
              <a:rect l="l" t="t" r="r" b="b"/>
              <a:pathLst>
                <a:path w="13970" h="123825">
                  <a:moveTo>
                    <a:pt x="13970" y="0"/>
                  </a:moveTo>
                  <a:lnTo>
                    <a:pt x="0" y="1214"/>
                  </a:lnTo>
                  <a:lnTo>
                    <a:pt x="0" y="122453"/>
                  </a:lnTo>
                  <a:lnTo>
                    <a:pt x="13970" y="12346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04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7415529" y="5033948"/>
              <a:ext cx="13970" cy="125730"/>
            </a:xfrm>
            <a:custGeom>
              <a:avLst/>
              <a:gdLst/>
              <a:ahLst/>
              <a:cxnLst/>
              <a:rect l="l" t="t" r="r" b="b"/>
              <a:pathLst>
                <a:path w="13970" h="125729">
                  <a:moveTo>
                    <a:pt x="13970" y="0"/>
                  </a:moveTo>
                  <a:lnTo>
                    <a:pt x="0" y="1214"/>
                  </a:lnTo>
                  <a:lnTo>
                    <a:pt x="0" y="124478"/>
                  </a:lnTo>
                  <a:lnTo>
                    <a:pt x="13970" y="12549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14C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7428229" y="5032844"/>
              <a:ext cx="13970" cy="127635"/>
            </a:xfrm>
            <a:custGeom>
              <a:avLst/>
              <a:gdLst/>
              <a:ahLst/>
              <a:cxnLst/>
              <a:rect l="l" t="t" r="r" b="b"/>
              <a:pathLst>
                <a:path w="13970" h="127635">
                  <a:moveTo>
                    <a:pt x="13970" y="0"/>
                  </a:moveTo>
                  <a:lnTo>
                    <a:pt x="0" y="1214"/>
                  </a:lnTo>
                  <a:lnTo>
                    <a:pt x="0" y="126503"/>
                  </a:lnTo>
                  <a:lnTo>
                    <a:pt x="13970" y="12751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24D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7440929" y="5031740"/>
              <a:ext cx="13970" cy="129539"/>
            </a:xfrm>
            <a:custGeom>
              <a:avLst/>
              <a:gdLst/>
              <a:ahLst/>
              <a:cxnLst/>
              <a:rect l="l" t="t" r="r" b="b"/>
              <a:pathLst>
                <a:path w="13970" h="129539">
                  <a:moveTo>
                    <a:pt x="13970" y="0"/>
                  </a:moveTo>
                  <a:lnTo>
                    <a:pt x="0" y="1214"/>
                  </a:lnTo>
                  <a:lnTo>
                    <a:pt x="0" y="128527"/>
                  </a:lnTo>
                  <a:lnTo>
                    <a:pt x="13970" y="12954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34D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7453629" y="5031418"/>
              <a:ext cx="13970" cy="130810"/>
            </a:xfrm>
            <a:custGeom>
              <a:avLst/>
              <a:gdLst/>
              <a:ahLst/>
              <a:cxnLst/>
              <a:rect l="l" t="t" r="r" b="b"/>
              <a:pathLst>
                <a:path w="13970" h="130810">
                  <a:moveTo>
                    <a:pt x="13970" y="0"/>
                  </a:moveTo>
                  <a:lnTo>
                    <a:pt x="1270" y="321"/>
                  </a:lnTo>
                  <a:lnTo>
                    <a:pt x="0" y="431"/>
                  </a:lnTo>
                  <a:lnTo>
                    <a:pt x="0" y="129769"/>
                  </a:lnTo>
                  <a:lnTo>
                    <a:pt x="1270" y="129861"/>
                  </a:lnTo>
                  <a:lnTo>
                    <a:pt x="13970" y="13026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44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7466329" y="5031096"/>
              <a:ext cx="13970" cy="131445"/>
            </a:xfrm>
            <a:custGeom>
              <a:avLst/>
              <a:gdLst/>
              <a:ahLst/>
              <a:cxnLst/>
              <a:rect l="l" t="t" r="r" b="b"/>
              <a:pathLst>
                <a:path w="13970" h="131445">
                  <a:moveTo>
                    <a:pt x="13970" y="0"/>
                  </a:moveTo>
                  <a:lnTo>
                    <a:pt x="0" y="353"/>
                  </a:lnTo>
                  <a:lnTo>
                    <a:pt x="0" y="130544"/>
                  </a:lnTo>
                  <a:lnTo>
                    <a:pt x="13970" y="130986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54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7479029" y="5030775"/>
              <a:ext cx="13970" cy="132080"/>
            </a:xfrm>
            <a:custGeom>
              <a:avLst/>
              <a:gdLst/>
              <a:ahLst/>
              <a:cxnLst/>
              <a:rect l="l" t="t" r="r" b="b"/>
              <a:pathLst>
                <a:path w="13970" h="132079">
                  <a:moveTo>
                    <a:pt x="13970" y="0"/>
                  </a:moveTo>
                  <a:lnTo>
                    <a:pt x="0" y="353"/>
                  </a:lnTo>
                  <a:lnTo>
                    <a:pt x="0" y="131268"/>
                  </a:lnTo>
                  <a:lnTo>
                    <a:pt x="13970" y="13171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4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7491729" y="5030453"/>
              <a:ext cx="13970" cy="132715"/>
            </a:xfrm>
            <a:custGeom>
              <a:avLst/>
              <a:gdLst/>
              <a:ahLst/>
              <a:cxnLst/>
              <a:rect l="l" t="t" r="r" b="b"/>
              <a:pathLst>
                <a:path w="13970" h="132714">
                  <a:moveTo>
                    <a:pt x="13970" y="0"/>
                  </a:moveTo>
                  <a:lnTo>
                    <a:pt x="0" y="353"/>
                  </a:lnTo>
                  <a:lnTo>
                    <a:pt x="0" y="131991"/>
                  </a:lnTo>
                  <a:lnTo>
                    <a:pt x="13970" y="13243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74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7504429" y="5030132"/>
              <a:ext cx="13970" cy="133350"/>
            </a:xfrm>
            <a:custGeom>
              <a:avLst/>
              <a:gdLst/>
              <a:ahLst/>
              <a:cxnLst/>
              <a:rect l="l" t="t" r="r" b="b"/>
              <a:pathLst>
                <a:path w="13970" h="133350">
                  <a:moveTo>
                    <a:pt x="13970" y="0"/>
                  </a:moveTo>
                  <a:lnTo>
                    <a:pt x="0" y="353"/>
                  </a:lnTo>
                  <a:lnTo>
                    <a:pt x="0" y="132715"/>
                  </a:lnTo>
                  <a:lnTo>
                    <a:pt x="13970" y="13315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84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7517129" y="5029810"/>
              <a:ext cx="13970" cy="133985"/>
            </a:xfrm>
            <a:custGeom>
              <a:avLst/>
              <a:gdLst/>
              <a:ahLst/>
              <a:cxnLst/>
              <a:rect l="l" t="t" r="r" b="b"/>
              <a:pathLst>
                <a:path w="13970" h="133985">
                  <a:moveTo>
                    <a:pt x="13970" y="0"/>
                  </a:moveTo>
                  <a:lnTo>
                    <a:pt x="0" y="353"/>
                  </a:lnTo>
                  <a:lnTo>
                    <a:pt x="0" y="133438"/>
                  </a:lnTo>
                  <a:lnTo>
                    <a:pt x="13970" y="13388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94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7529829" y="5029489"/>
              <a:ext cx="13970" cy="134620"/>
            </a:xfrm>
            <a:custGeom>
              <a:avLst/>
              <a:gdLst/>
              <a:ahLst/>
              <a:cxnLst/>
              <a:rect l="l" t="t" r="r" b="b"/>
              <a:pathLst>
                <a:path w="13970" h="134620">
                  <a:moveTo>
                    <a:pt x="13970" y="0"/>
                  </a:moveTo>
                  <a:lnTo>
                    <a:pt x="0" y="353"/>
                  </a:lnTo>
                  <a:lnTo>
                    <a:pt x="0" y="134161"/>
                  </a:lnTo>
                  <a:lnTo>
                    <a:pt x="13970" y="134603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A5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7542529" y="5029167"/>
              <a:ext cx="13970" cy="135890"/>
            </a:xfrm>
            <a:custGeom>
              <a:avLst/>
              <a:gdLst/>
              <a:ahLst/>
              <a:cxnLst/>
              <a:rect l="l" t="t" r="r" b="b"/>
              <a:pathLst>
                <a:path w="13970" h="135889">
                  <a:moveTo>
                    <a:pt x="13970" y="0"/>
                  </a:moveTo>
                  <a:lnTo>
                    <a:pt x="0" y="353"/>
                  </a:lnTo>
                  <a:lnTo>
                    <a:pt x="0" y="134885"/>
                  </a:lnTo>
                  <a:lnTo>
                    <a:pt x="13970" y="135327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C5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7555229" y="5028846"/>
              <a:ext cx="13970" cy="136525"/>
            </a:xfrm>
            <a:custGeom>
              <a:avLst/>
              <a:gdLst/>
              <a:ahLst/>
              <a:cxnLst/>
              <a:rect l="l" t="t" r="r" b="b"/>
              <a:pathLst>
                <a:path w="13970" h="136525">
                  <a:moveTo>
                    <a:pt x="13970" y="0"/>
                  </a:moveTo>
                  <a:lnTo>
                    <a:pt x="0" y="353"/>
                  </a:lnTo>
                  <a:lnTo>
                    <a:pt x="0" y="135608"/>
                  </a:lnTo>
                  <a:lnTo>
                    <a:pt x="13970" y="13605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C5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7567929" y="5028556"/>
              <a:ext cx="12700" cy="137160"/>
            </a:xfrm>
            <a:custGeom>
              <a:avLst/>
              <a:gdLst/>
              <a:ahLst/>
              <a:cxnLst/>
              <a:rect l="l" t="t" r="r" b="b"/>
              <a:pathLst>
                <a:path w="12700" h="137160">
                  <a:moveTo>
                    <a:pt x="12700" y="0"/>
                  </a:moveTo>
                  <a:lnTo>
                    <a:pt x="0" y="321"/>
                  </a:lnTo>
                  <a:lnTo>
                    <a:pt x="0" y="136299"/>
                  </a:lnTo>
                  <a:lnTo>
                    <a:pt x="12700" y="13670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D5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7580629" y="5028235"/>
              <a:ext cx="12700" cy="137795"/>
            </a:xfrm>
            <a:custGeom>
              <a:avLst/>
              <a:gdLst/>
              <a:ahLst/>
              <a:cxnLst/>
              <a:rect l="l" t="t" r="r" b="b"/>
              <a:pathLst>
                <a:path w="12700" h="137795">
                  <a:moveTo>
                    <a:pt x="12700" y="0"/>
                  </a:moveTo>
                  <a:lnTo>
                    <a:pt x="0" y="321"/>
                  </a:lnTo>
                  <a:lnTo>
                    <a:pt x="0" y="137023"/>
                  </a:lnTo>
                  <a:lnTo>
                    <a:pt x="12700" y="13742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E51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7593329" y="5027913"/>
              <a:ext cx="12700" cy="138430"/>
            </a:xfrm>
            <a:custGeom>
              <a:avLst/>
              <a:gdLst/>
              <a:ahLst/>
              <a:cxnLst/>
              <a:rect l="l" t="t" r="r" b="b"/>
              <a:pathLst>
                <a:path w="12700" h="138429">
                  <a:moveTo>
                    <a:pt x="12700" y="0"/>
                  </a:moveTo>
                  <a:lnTo>
                    <a:pt x="0" y="321"/>
                  </a:lnTo>
                  <a:lnTo>
                    <a:pt x="0" y="137746"/>
                  </a:lnTo>
                  <a:lnTo>
                    <a:pt x="12700" y="138148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CF5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7604759" y="5027592"/>
              <a:ext cx="13970" cy="139065"/>
            </a:xfrm>
            <a:custGeom>
              <a:avLst/>
              <a:gdLst/>
              <a:ahLst/>
              <a:cxnLst/>
              <a:rect l="l" t="t" r="r" b="b"/>
              <a:pathLst>
                <a:path w="13970" h="139064">
                  <a:moveTo>
                    <a:pt x="13970" y="0"/>
                  </a:moveTo>
                  <a:lnTo>
                    <a:pt x="0" y="353"/>
                  </a:lnTo>
                  <a:lnTo>
                    <a:pt x="0" y="138430"/>
                  </a:lnTo>
                  <a:lnTo>
                    <a:pt x="13970" y="138872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052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7617459" y="5027270"/>
              <a:ext cx="13970" cy="139700"/>
            </a:xfrm>
            <a:custGeom>
              <a:avLst/>
              <a:gdLst/>
              <a:ahLst/>
              <a:cxnLst/>
              <a:rect l="l" t="t" r="r" b="b"/>
              <a:pathLst>
                <a:path w="13970" h="139700">
                  <a:moveTo>
                    <a:pt x="13970" y="0"/>
                  </a:moveTo>
                  <a:lnTo>
                    <a:pt x="0" y="353"/>
                  </a:lnTo>
                  <a:lnTo>
                    <a:pt x="0" y="139153"/>
                  </a:lnTo>
                  <a:lnTo>
                    <a:pt x="13970" y="139595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15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7630159" y="5026949"/>
              <a:ext cx="13970" cy="140335"/>
            </a:xfrm>
            <a:custGeom>
              <a:avLst/>
              <a:gdLst/>
              <a:ahLst/>
              <a:cxnLst/>
              <a:rect l="l" t="t" r="r" b="b"/>
              <a:pathLst>
                <a:path w="13970" h="140335">
                  <a:moveTo>
                    <a:pt x="13970" y="0"/>
                  </a:moveTo>
                  <a:lnTo>
                    <a:pt x="0" y="353"/>
                  </a:lnTo>
                  <a:lnTo>
                    <a:pt x="0" y="139876"/>
                  </a:lnTo>
                  <a:lnTo>
                    <a:pt x="13970" y="140318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D253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7642859" y="5026659"/>
              <a:ext cx="13970" cy="140970"/>
            </a:xfrm>
            <a:custGeom>
              <a:avLst/>
              <a:gdLst/>
              <a:ahLst/>
              <a:cxnLst/>
              <a:rect l="l" t="t" r="r" b="b"/>
              <a:pathLst>
                <a:path w="13970" h="140970">
                  <a:moveTo>
                    <a:pt x="12700" y="0"/>
                  </a:moveTo>
                  <a:lnTo>
                    <a:pt x="0" y="321"/>
                  </a:lnTo>
                  <a:lnTo>
                    <a:pt x="0" y="140568"/>
                  </a:lnTo>
                  <a:lnTo>
                    <a:pt x="12700" y="140969"/>
                  </a:lnTo>
                  <a:lnTo>
                    <a:pt x="13970" y="140929"/>
                  </a:lnTo>
                  <a:lnTo>
                    <a:pt x="13970" y="3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D35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7655559" y="5026659"/>
              <a:ext cx="13970" cy="140970"/>
            </a:xfrm>
            <a:custGeom>
              <a:avLst/>
              <a:gdLst/>
              <a:ahLst/>
              <a:cxnLst/>
              <a:rect l="l" t="t" r="r" b="b"/>
              <a:pathLst>
                <a:path w="13970" h="140970">
                  <a:moveTo>
                    <a:pt x="0" y="0"/>
                  </a:moveTo>
                  <a:lnTo>
                    <a:pt x="0" y="140969"/>
                  </a:lnTo>
                  <a:lnTo>
                    <a:pt x="13970" y="140525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5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7668259" y="5026983"/>
              <a:ext cx="13970" cy="140335"/>
            </a:xfrm>
            <a:custGeom>
              <a:avLst/>
              <a:gdLst/>
              <a:ahLst/>
              <a:cxnLst/>
              <a:rect l="l" t="t" r="r" b="b"/>
              <a:pathLst>
                <a:path w="13970" h="140335">
                  <a:moveTo>
                    <a:pt x="0" y="0"/>
                  </a:moveTo>
                  <a:lnTo>
                    <a:pt x="0" y="140241"/>
                  </a:lnTo>
                  <a:lnTo>
                    <a:pt x="13970" y="139797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7680959" y="5027307"/>
              <a:ext cx="13970" cy="139700"/>
            </a:xfrm>
            <a:custGeom>
              <a:avLst/>
              <a:gdLst/>
              <a:ahLst/>
              <a:cxnLst/>
              <a:rect l="l" t="t" r="r" b="b"/>
              <a:pathLst>
                <a:path w="13970" h="139700">
                  <a:moveTo>
                    <a:pt x="0" y="0"/>
                  </a:moveTo>
                  <a:lnTo>
                    <a:pt x="0" y="139513"/>
                  </a:lnTo>
                  <a:lnTo>
                    <a:pt x="13970" y="139069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55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7693659" y="5027630"/>
              <a:ext cx="13970" cy="139065"/>
            </a:xfrm>
            <a:custGeom>
              <a:avLst/>
              <a:gdLst/>
              <a:ahLst/>
              <a:cxnLst/>
              <a:rect l="l" t="t" r="r" b="b"/>
              <a:pathLst>
                <a:path w="13970" h="139064">
                  <a:moveTo>
                    <a:pt x="0" y="0"/>
                  </a:moveTo>
                  <a:lnTo>
                    <a:pt x="0" y="138785"/>
                  </a:lnTo>
                  <a:lnTo>
                    <a:pt x="13970" y="138341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5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7706359" y="5027954"/>
              <a:ext cx="13970" cy="138430"/>
            </a:xfrm>
            <a:custGeom>
              <a:avLst/>
              <a:gdLst/>
              <a:ahLst/>
              <a:cxnLst/>
              <a:rect l="l" t="t" r="r" b="b"/>
              <a:pathLst>
                <a:path w="13970" h="138429">
                  <a:moveTo>
                    <a:pt x="0" y="0"/>
                  </a:moveTo>
                  <a:lnTo>
                    <a:pt x="0" y="138057"/>
                  </a:lnTo>
                  <a:lnTo>
                    <a:pt x="13970" y="137612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7719059" y="5028277"/>
              <a:ext cx="13970" cy="137795"/>
            </a:xfrm>
            <a:custGeom>
              <a:avLst/>
              <a:gdLst/>
              <a:ahLst/>
              <a:cxnLst/>
              <a:rect l="l" t="t" r="r" b="b"/>
              <a:pathLst>
                <a:path w="13970" h="137795">
                  <a:moveTo>
                    <a:pt x="0" y="0"/>
                  </a:moveTo>
                  <a:lnTo>
                    <a:pt x="0" y="137329"/>
                  </a:lnTo>
                  <a:lnTo>
                    <a:pt x="13970" y="136884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5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7731759" y="5028601"/>
              <a:ext cx="13970" cy="137160"/>
            </a:xfrm>
            <a:custGeom>
              <a:avLst/>
              <a:gdLst/>
              <a:ahLst/>
              <a:cxnLst/>
              <a:rect l="l" t="t" r="r" b="b"/>
              <a:pathLst>
                <a:path w="13970" h="137160">
                  <a:moveTo>
                    <a:pt x="0" y="0"/>
                  </a:moveTo>
                  <a:lnTo>
                    <a:pt x="0" y="136601"/>
                  </a:lnTo>
                  <a:lnTo>
                    <a:pt x="13970" y="136156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5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7744459" y="5028924"/>
              <a:ext cx="13970" cy="135890"/>
            </a:xfrm>
            <a:custGeom>
              <a:avLst/>
              <a:gdLst/>
              <a:ahLst/>
              <a:cxnLst/>
              <a:rect l="l" t="t" r="r" b="b"/>
              <a:pathLst>
                <a:path w="13970" h="135889">
                  <a:moveTo>
                    <a:pt x="0" y="0"/>
                  </a:moveTo>
                  <a:lnTo>
                    <a:pt x="0" y="135873"/>
                  </a:lnTo>
                  <a:lnTo>
                    <a:pt x="13970" y="135428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5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7757159" y="5029248"/>
              <a:ext cx="13970" cy="135255"/>
            </a:xfrm>
            <a:custGeom>
              <a:avLst/>
              <a:gdLst/>
              <a:ahLst/>
              <a:cxnLst/>
              <a:rect l="l" t="t" r="r" b="b"/>
              <a:pathLst>
                <a:path w="13970" h="135254">
                  <a:moveTo>
                    <a:pt x="0" y="0"/>
                  </a:moveTo>
                  <a:lnTo>
                    <a:pt x="0" y="135145"/>
                  </a:lnTo>
                  <a:lnTo>
                    <a:pt x="13970" y="134700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5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7769859" y="5029572"/>
              <a:ext cx="13970" cy="134620"/>
            </a:xfrm>
            <a:custGeom>
              <a:avLst/>
              <a:gdLst/>
              <a:ahLst/>
              <a:cxnLst/>
              <a:rect l="l" t="t" r="r" b="b"/>
              <a:pathLst>
                <a:path w="13970" h="134620">
                  <a:moveTo>
                    <a:pt x="0" y="0"/>
                  </a:moveTo>
                  <a:lnTo>
                    <a:pt x="0" y="134417"/>
                  </a:lnTo>
                  <a:lnTo>
                    <a:pt x="13970" y="133972"/>
                  </a:lnTo>
                  <a:lnTo>
                    <a:pt x="13970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5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7782559" y="5029895"/>
              <a:ext cx="12700" cy="133985"/>
            </a:xfrm>
            <a:custGeom>
              <a:avLst/>
              <a:gdLst/>
              <a:ahLst/>
              <a:cxnLst/>
              <a:rect l="l" t="t" r="r" b="b"/>
              <a:pathLst>
                <a:path w="12700" h="133985">
                  <a:moveTo>
                    <a:pt x="0" y="0"/>
                  </a:moveTo>
                  <a:lnTo>
                    <a:pt x="0" y="133689"/>
                  </a:lnTo>
                  <a:lnTo>
                    <a:pt x="12700" y="133285"/>
                  </a:lnTo>
                  <a:lnTo>
                    <a:pt x="1270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5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7795259" y="5030219"/>
              <a:ext cx="12700" cy="133350"/>
            </a:xfrm>
            <a:custGeom>
              <a:avLst/>
              <a:gdLst/>
              <a:ahLst/>
              <a:cxnLst/>
              <a:rect l="l" t="t" r="r" b="b"/>
              <a:pathLst>
                <a:path w="12700" h="133350">
                  <a:moveTo>
                    <a:pt x="0" y="0"/>
                  </a:moveTo>
                  <a:lnTo>
                    <a:pt x="0" y="132961"/>
                  </a:lnTo>
                  <a:lnTo>
                    <a:pt x="12700" y="132557"/>
                  </a:lnTo>
                  <a:lnTo>
                    <a:pt x="1270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8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7806689" y="5030510"/>
              <a:ext cx="13970" cy="132715"/>
            </a:xfrm>
            <a:custGeom>
              <a:avLst/>
              <a:gdLst/>
              <a:ahLst/>
              <a:cxnLst/>
              <a:rect l="l" t="t" r="r" b="b"/>
              <a:pathLst>
                <a:path w="13970" h="132714">
                  <a:moveTo>
                    <a:pt x="0" y="0"/>
                  </a:moveTo>
                  <a:lnTo>
                    <a:pt x="0" y="132306"/>
                  </a:lnTo>
                  <a:lnTo>
                    <a:pt x="13969" y="131861"/>
                  </a:lnTo>
                  <a:lnTo>
                    <a:pt x="13969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59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7819389" y="5030834"/>
              <a:ext cx="13970" cy="132080"/>
            </a:xfrm>
            <a:custGeom>
              <a:avLst/>
              <a:gdLst/>
              <a:ahLst/>
              <a:cxnLst/>
              <a:rect l="l" t="t" r="r" b="b"/>
              <a:pathLst>
                <a:path w="13970" h="132079">
                  <a:moveTo>
                    <a:pt x="0" y="0"/>
                  </a:moveTo>
                  <a:lnTo>
                    <a:pt x="0" y="131578"/>
                  </a:lnTo>
                  <a:lnTo>
                    <a:pt x="13969" y="131133"/>
                  </a:lnTo>
                  <a:lnTo>
                    <a:pt x="13969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59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7833359" y="5031189"/>
              <a:ext cx="12700" cy="130810"/>
            </a:xfrm>
            <a:custGeom>
              <a:avLst/>
              <a:gdLst/>
              <a:ahLst/>
              <a:cxnLst/>
              <a:rect l="l" t="t" r="r" b="b"/>
              <a:pathLst>
                <a:path w="12700" h="130810">
                  <a:moveTo>
                    <a:pt x="0" y="0"/>
                  </a:moveTo>
                  <a:lnTo>
                    <a:pt x="0" y="130777"/>
                  </a:lnTo>
                  <a:lnTo>
                    <a:pt x="12700" y="130373"/>
                  </a:lnTo>
                  <a:lnTo>
                    <a:pt x="1270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9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7846059" y="5031513"/>
              <a:ext cx="12700" cy="130175"/>
            </a:xfrm>
            <a:custGeom>
              <a:avLst/>
              <a:gdLst/>
              <a:ahLst/>
              <a:cxnLst/>
              <a:rect l="l" t="t" r="r" b="b"/>
              <a:pathLst>
                <a:path w="12700" h="130175">
                  <a:moveTo>
                    <a:pt x="0" y="0"/>
                  </a:moveTo>
                  <a:lnTo>
                    <a:pt x="0" y="130049"/>
                  </a:lnTo>
                  <a:lnTo>
                    <a:pt x="8890" y="129766"/>
                  </a:lnTo>
                  <a:lnTo>
                    <a:pt x="12700" y="129490"/>
                  </a:lnTo>
                  <a:lnTo>
                    <a:pt x="12700" y="557"/>
                  </a:lnTo>
                  <a:lnTo>
                    <a:pt x="8890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5A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7857489" y="5031960"/>
              <a:ext cx="13970" cy="129539"/>
            </a:xfrm>
            <a:custGeom>
              <a:avLst/>
              <a:gdLst/>
              <a:ahLst/>
              <a:cxnLst/>
              <a:rect l="l" t="t" r="r" b="b"/>
              <a:pathLst>
                <a:path w="13970" h="129539">
                  <a:moveTo>
                    <a:pt x="0" y="0"/>
                  </a:moveTo>
                  <a:lnTo>
                    <a:pt x="0" y="129135"/>
                  </a:lnTo>
                  <a:lnTo>
                    <a:pt x="13969" y="128122"/>
                  </a:lnTo>
                  <a:lnTo>
                    <a:pt x="13969" y="1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5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7870189" y="5033065"/>
              <a:ext cx="13970" cy="127635"/>
            </a:xfrm>
            <a:custGeom>
              <a:avLst/>
              <a:gdLst/>
              <a:ahLst/>
              <a:cxnLst/>
              <a:rect l="l" t="t" r="r" b="b"/>
              <a:pathLst>
                <a:path w="13970" h="127635">
                  <a:moveTo>
                    <a:pt x="0" y="0"/>
                  </a:moveTo>
                  <a:lnTo>
                    <a:pt x="0" y="127110"/>
                  </a:lnTo>
                  <a:lnTo>
                    <a:pt x="13969" y="126098"/>
                  </a:lnTo>
                  <a:lnTo>
                    <a:pt x="13969" y="1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5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7882889" y="5034169"/>
              <a:ext cx="13970" cy="125095"/>
            </a:xfrm>
            <a:custGeom>
              <a:avLst/>
              <a:gdLst/>
              <a:ahLst/>
              <a:cxnLst/>
              <a:rect l="l" t="t" r="r" b="b"/>
              <a:pathLst>
                <a:path w="13970" h="125095">
                  <a:moveTo>
                    <a:pt x="0" y="0"/>
                  </a:moveTo>
                  <a:lnTo>
                    <a:pt x="0" y="125085"/>
                  </a:lnTo>
                  <a:lnTo>
                    <a:pt x="13969" y="124073"/>
                  </a:lnTo>
                  <a:lnTo>
                    <a:pt x="13969" y="1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5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7895589" y="5035273"/>
              <a:ext cx="13970" cy="123189"/>
            </a:xfrm>
            <a:custGeom>
              <a:avLst/>
              <a:gdLst/>
              <a:ahLst/>
              <a:cxnLst/>
              <a:rect l="l" t="t" r="r" b="b"/>
              <a:pathLst>
                <a:path w="13970" h="123189">
                  <a:moveTo>
                    <a:pt x="0" y="0"/>
                  </a:moveTo>
                  <a:lnTo>
                    <a:pt x="0" y="123061"/>
                  </a:lnTo>
                  <a:lnTo>
                    <a:pt x="13969" y="122048"/>
                  </a:lnTo>
                  <a:lnTo>
                    <a:pt x="13969" y="1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5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7908289" y="5036378"/>
              <a:ext cx="13970" cy="121285"/>
            </a:xfrm>
            <a:custGeom>
              <a:avLst/>
              <a:gdLst/>
              <a:ahLst/>
              <a:cxnLst/>
              <a:rect l="l" t="t" r="r" b="b"/>
              <a:pathLst>
                <a:path w="13970" h="121285">
                  <a:moveTo>
                    <a:pt x="0" y="0"/>
                  </a:moveTo>
                  <a:lnTo>
                    <a:pt x="0" y="121036"/>
                  </a:lnTo>
                  <a:lnTo>
                    <a:pt x="13969" y="120024"/>
                  </a:lnTo>
                  <a:lnTo>
                    <a:pt x="13969" y="1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5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7920989" y="5037482"/>
              <a:ext cx="13970" cy="119380"/>
            </a:xfrm>
            <a:custGeom>
              <a:avLst/>
              <a:gdLst/>
              <a:ahLst/>
              <a:cxnLst/>
              <a:rect l="l" t="t" r="r" b="b"/>
              <a:pathLst>
                <a:path w="13970" h="119379">
                  <a:moveTo>
                    <a:pt x="0" y="0"/>
                  </a:moveTo>
                  <a:lnTo>
                    <a:pt x="0" y="119011"/>
                  </a:lnTo>
                  <a:lnTo>
                    <a:pt x="13969" y="117999"/>
                  </a:lnTo>
                  <a:lnTo>
                    <a:pt x="13969" y="1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5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7933690" y="5038089"/>
              <a:ext cx="13970" cy="116839"/>
            </a:xfrm>
            <a:custGeom>
              <a:avLst/>
              <a:gdLst/>
              <a:ahLst/>
              <a:cxnLst/>
              <a:rect l="l" t="t" r="r" b="b"/>
              <a:pathLst>
                <a:path w="13970" h="116839">
                  <a:moveTo>
                    <a:pt x="13970" y="1270"/>
                  </a:moveTo>
                  <a:lnTo>
                    <a:pt x="1574" y="1270"/>
                  </a:lnTo>
                  <a:lnTo>
                    <a:pt x="1574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6840"/>
                  </a:lnTo>
                  <a:lnTo>
                    <a:pt x="13970" y="116840"/>
                  </a:lnTo>
                  <a:lnTo>
                    <a:pt x="13970" y="1270"/>
                  </a:lnTo>
                  <a:close/>
                </a:path>
              </a:pathLst>
            </a:custGeom>
            <a:solidFill>
              <a:srgbClr val="EA5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7946389" y="5039734"/>
              <a:ext cx="13970" cy="114935"/>
            </a:xfrm>
            <a:custGeom>
              <a:avLst/>
              <a:gdLst/>
              <a:ahLst/>
              <a:cxnLst/>
              <a:rect l="l" t="t" r="r" b="b"/>
              <a:pathLst>
                <a:path w="13970" h="114935">
                  <a:moveTo>
                    <a:pt x="0" y="0"/>
                  </a:moveTo>
                  <a:lnTo>
                    <a:pt x="0" y="114758"/>
                  </a:lnTo>
                  <a:lnTo>
                    <a:pt x="13969" y="113154"/>
                  </a:lnTo>
                  <a:lnTo>
                    <a:pt x="13969" y="1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5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7959089" y="5040983"/>
              <a:ext cx="13970" cy="112395"/>
            </a:xfrm>
            <a:custGeom>
              <a:avLst/>
              <a:gdLst/>
              <a:ahLst/>
              <a:cxnLst/>
              <a:rect l="l" t="t" r="r" b="b"/>
              <a:pathLst>
                <a:path w="13970" h="112395">
                  <a:moveTo>
                    <a:pt x="0" y="0"/>
                  </a:moveTo>
                  <a:lnTo>
                    <a:pt x="0" y="112051"/>
                  </a:lnTo>
                  <a:lnTo>
                    <a:pt x="13969" y="110448"/>
                  </a:lnTo>
                  <a:lnTo>
                    <a:pt x="13969" y="1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5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7971789" y="5042233"/>
              <a:ext cx="13970" cy="109855"/>
            </a:xfrm>
            <a:custGeom>
              <a:avLst/>
              <a:gdLst/>
              <a:ahLst/>
              <a:cxnLst/>
              <a:rect l="l" t="t" r="r" b="b"/>
              <a:pathLst>
                <a:path w="13970" h="109854">
                  <a:moveTo>
                    <a:pt x="0" y="0"/>
                  </a:moveTo>
                  <a:lnTo>
                    <a:pt x="0" y="109344"/>
                  </a:lnTo>
                  <a:lnTo>
                    <a:pt x="13969" y="107741"/>
                  </a:lnTo>
                  <a:lnTo>
                    <a:pt x="13969" y="1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5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7984489" y="5043482"/>
              <a:ext cx="12700" cy="106680"/>
            </a:xfrm>
            <a:custGeom>
              <a:avLst/>
              <a:gdLst/>
              <a:ahLst/>
              <a:cxnLst/>
              <a:rect l="l" t="t" r="r" b="b"/>
              <a:pathLst>
                <a:path w="12700" h="106679">
                  <a:moveTo>
                    <a:pt x="0" y="0"/>
                  </a:moveTo>
                  <a:lnTo>
                    <a:pt x="0" y="106638"/>
                  </a:lnTo>
                  <a:lnTo>
                    <a:pt x="12700" y="105180"/>
                  </a:lnTo>
                  <a:lnTo>
                    <a:pt x="12700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7997189" y="5044731"/>
              <a:ext cx="13970" cy="104139"/>
            </a:xfrm>
            <a:custGeom>
              <a:avLst/>
              <a:gdLst/>
              <a:ahLst/>
              <a:cxnLst/>
              <a:rect l="l" t="t" r="r" b="b"/>
              <a:pathLst>
                <a:path w="13970" h="104139">
                  <a:moveTo>
                    <a:pt x="0" y="0"/>
                  </a:moveTo>
                  <a:lnTo>
                    <a:pt x="0" y="103931"/>
                  </a:lnTo>
                  <a:lnTo>
                    <a:pt x="13969" y="102328"/>
                  </a:lnTo>
                  <a:lnTo>
                    <a:pt x="13969" y="1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8009890" y="5045709"/>
              <a:ext cx="13970" cy="101600"/>
            </a:xfrm>
            <a:custGeom>
              <a:avLst/>
              <a:gdLst/>
              <a:ahLst/>
              <a:cxnLst/>
              <a:rect l="l" t="t" r="r" b="b"/>
              <a:pathLst>
                <a:path w="13970" h="101600">
                  <a:moveTo>
                    <a:pt x="13970" y="1270"/>
                  </a:moveTo>
                  <a:lnTo>
                    <a:pt x="3695" y="1270"/>
                  </a:lnTo>
                  <a:lnTo>
                    <a:pt x="369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0330"/>
                  </a:lnTo>
                  <a:lnTo>
                    <a:pt x="0" y="101600"/>
                  </a:lnTo>
                  <a:lnTo>
                    <a:pt x="4622" y="101600"/>
                  </a:lnTo>
                  <a:lnTo>
                    <a:pt x="4622" y="100330"/>
                  </a:lnTo>
                  <a:lnTo>
                    <a:pt x="13970" y="100330"/>
                  </a:lnTo>
                  <a:lnTo>
                    <a:pt x="13970" y="1270"/>
                  </a:lnTo>
                  <a:close/>
                </a:path>
              </a:pathLst>
            </a:custGeom>
            <a:solidFill>
              <a:srgbClr val="F05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8022589" y="5047451"/>
              <a:ext cx="12700" cy="98425"/>
            </a:xfrm>
            <a:custGeom>
              <a:avLst/>
              <a:gdLst/>
              <a:ahLst/>
              <a:cxnLst/>
              <a:rect l="l" t="t" r="r" b="b"/>
              <a:pathLst>
                <a:path w="12700" h="98425">
                  <a:moveTo>
                    <a:pt x="0" y="0"/>
                  </a:moveTo>
                  <a:lnTo>
                    <a:pt x="0" y="98173"/>
                  </a:lnTo>
                  <a:lnTo>
                    <a:pt x="12700" y="96100"/>
                  </a:lnTo>
                  <a:lnTo>
                    <a:pt x="12700" y="2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8035289" y="5049810"/>
              <a:ext cx="12700" cy="93980"/>
            </a:xfrm>
            <a:custGeom>
              <a:avLst/>
              <a:gdLst/>
              <a:ahLst/>
              <a:cxnLst/>
              <a:rect l="l" t="t" r="r" b="b"/>
              <a:pathLst>
                <a:path w="12700" h="93979">
                  <a:moveTo>
                    <a:pt x="0" y="0"/>
                  </a:moveTo>
                  <a:lnTo>
                    <a:pt x="0" y="93741"/>
                  </a:lnTo>
                  <a:lnTo>
                    <a:pt x="12700" y="91668"/>
                  </a:lnTo>
                  <a:lnTo>
                    <a:pt x="12700" y="2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8047989" y="5052168"/>
              <a:ext cx="12700" cy="89535"/>
            </a:xfrm>
            <a:custGeom>
              <a:avLst/>
              <a:gdLst/>
              <a:ahLst/>
              <a:cxnLst/>
              <a:rect l="l" t="t" r="r" b="b"/>
              <a:pathLst>
                <a:path w="12700" h="89535">
                  <a:moveTo>
                    <a:pt x="0" y="0"/>
                  </a:moveTo>
                  <a:lnTo>
                    <a:pt x="0" y="89309"/>
                  </a:lnTo>
                  <a:lnTo>
                    <a:pt x="12700" y="87236"/>
                  </a:lnTo>
                  <a:lnTo>
                    <a:pt x="12700" y="2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6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8059419" y="5054291"/>
              <a:ext cx="13970" cy="85725"/>
            </a:xfrm>
            <a:custGeom>
              <a:avLst/>
              <a:gdLst/>
              <a:ahLst/>
              <a:cxnLst/>
              <a:rect l="l" t="t" r="r" b="b"/>
              <a:pathLst>
                <a:path w="13970" h="85725">
                  <a:moveTo>
                    <a:pt x="0" y="0"/>
                  </a:moveTo>
                  <a:lnTo>
                    <a:pt x="0" y="85320"/>
                  </a:lnTo>
                  <a:lnTo>
                    <a:pt x="13970" y="83039"/>
                  </a:lnTo>
                  <a:lnTo>
                    <a:pt x="13970" y="2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8072119" y="5056650"/>
              <a:ext cx="13970" cy="81280"/>
            </a:xfrm>
            <a:custGeom>
              <a:avLst/>
              <a:gdLst/>
              <a:ahLst/>
              <a:cxnLst/>
              <a:rect l="l" t="t" r="r" b="b"/>
              <a:pathLst>
                <a:path w="13970" h="81279">
                  <a:moveTo>
                    <a:pt x="0" y="0"/>
                  </a:moveTo>
                  <a:lnTo>
                    <a:pt x="0" y="80888"/>
                  </a:lnTo>
                  <a:lnTo>
                    <a:pt x="10159" y="79229"/>
                  </a:lnTo>
                  <a:lnTo>
                    <a:pt x="13970" y="78504"/>
                  </a:lnTo>
                  <a:lnTo>
                    <a:pt x="13970" y="2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6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8084819" y="5059008"/>
              <a:ext cx="13970" cy="76835"/>
            </a:xfrm>
            <a:custGeom>
              <a:avLst/>
              <a:gdLst/>
              <a:ahLst/>
              <a:cxnLst/>
              <a:rect l="l" t="t" r="r" b="b"/>
              <a:pathLst>
                <a:path w="13970" h="76835">
                  <a:moveTo>
                    <a:pt x="0" y="0"/>
                  </a:moveTo>
                  <a:lnTo>
                    <a:pt x="0" y="76387"/>
                  </a:lnTo>
                  <a:lnTo>
                    <a:pt x="13970" y="73726"/>
                  </a:lnTo>
                  <a:lnTo>
                    <a:pt x="13970" y="2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6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8097519" y="5061367"/>
              <a:ext cx="13970" cy="71755"/>
            </a:xfrm>
            <a:custGeom>
              <a:avLst/>
              <a:gdLst/>
              <a:ahLst/>
              <a:cxnLst/>
              <a:rect l="l" t="t" r="r" b="b"/>
              <a:pathLst>
                <a:path w="13970" h="71754">
                  <a:moveTo>
                    <a:pt x="0" y="0"/>
                  </a:moveTo>
                  <a:lnTo>
                    <a:pt x="0" y="71609"/>
                  </a:lnTo>
                  <a:lnTo>
                    <a:pt x="11429" y="69432"/>
                  </a:lnTo>
                  <a:lnTo>
                    <a:pt x="13970" y="68685"/>
                  </a:lnTo>
                  <a:lnTo>
                    <a:pt x="13970" y="2869"/>
                  </a:lnTo>
                  <a:lnTo>
                    <a:pt x="11429" y="2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62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8110219" y="5063863"/>
              <a:ext cx="13970" cy="66675"/>
            </a:xfrm>
            <a:custGeom>
              <a:avLst/>
              <a:gdLst/>
              <a:ahLst/>
              <a:cxnLst/>
              <a:rect l="l" t="t" r="r" b="b"/>
              <a:pathLst>
                <a:path w="13970" h="66675">
                  <a:moveTo>
                    <a:pt x="0" y="0"/>
                  </a:moveTo>
                  <a:lnTo>
                    <a:pt x="0" y="66562"/>
                  </a:lnTo>
                  <a:lnTo>
                    <a:pt x="13970" y="62454"/>
                  </a:lnTo>
                  <a:lnTo>
                    <a:pt x="13970" y="4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8122919" y="5067598"/>
              <a:ext cx="13970" cy="59690"/>
            </a:xfrm>
            <a:custGeom>
              <a:avLst/>
              <a:gdLst/>
              <a:ahLst/>
              <a:cxnLst/>
              <a:rect l="l" t="t" r="r" b="b"/>
              <a:pathLst>
                <a:path w="13970" h="59689">
                  <a:moveTo>
                    <a:pt x="0" y="0"/>
                  </a:moveTo>
                  <a:lnTo>
                    <a:pt x="0" y="59092"/>
                  </a:lnTo>
                  <a:lnTo>
                    <a:pt x="7620" y="56851"/>
                  </a:lnTo>
                  <a:lnTo>
                    <a:pt x="13970" y="54583"/>
                  </a:lnTo>
                  <a:lnTo>
                    <a:pt x="13970" y="4509"/>
                  </a:lnTo>
                  <a:lnTo>
                    <a:pt x="7620" y="2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63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8135619" y="5071654"/>
              <a:ext cx="13970" cy="51435"/>
            </a:xfrm>
            <a:custGeom>
              <a:avLst/>
              <a:gdLst/>
              <a:ahLst/>
              <a:cxnLst/>
              <a:rect l="l" t="t" r="r" b="b"/>
              <a:pathLst>
                <a:path w="13970" h="51435">
                  <a:moveTo>
                    <a:pt x="0" y="0"/>
                  </a:moveTo>
                  <a:lnTo>
                    <a:pt x="0" y="50981"/>
                  </a:lnTo>
                  <a:lnTo>
                    <a:pt x="12700" y="46445"/>
                  </a:lnTo>
                  <a:lnTo>
                    <a:pt x="13970" y="45810"/>
                  </a:lnTo>
                  <a:lnTo>
                    <a:pt x="13970" y="5170"/>
                  </a:lnTo>
                  <a:lnTo>
                    <a:pt x="12700" y="4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6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8148319" y="5076190"/>
              <a:ext cx="13970" cy="41910"/>
            </a:xfrm>
            <a:custGeom>
              <a:avLst/>
              <a:gdLst/>
              <a:ahLst/>
              <a:cxnLst/>
              <a:rect l="l" t="t" r="r" b="b"/>
              <a:pathLst>
                <a:path w="13970" h="41910">
                  <a:moveTo>
                    <a:pt x="0" y="0"/>
                  </a:moveTo>
                  <a:lnTo>
                    <a:pt x="0" y="41910"/>
                  </a:lnTo>
                  <a:lnTo>
                    <a:pt x="7620" y="38100"/>
                  </a:lnTo>
                  <a:lnTo>
                    <a:pt x="12700" y="34290"/>
                  </a:lnTo>
                  <a:lnTo>
                    <a:pt x="13970" y="33655"/>
                  </a:lnTo>
                  <a:lnTo>
                    <a:pt x="13970" y="7302"/>
                  </a:lnTo>
                  <a:lnTo>
                    <a:pt x="1270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63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8161019" y="5082540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29" h="27939">
                  <a:moveTo>
                    <a:pt x="0" y="0"/>
                  </a:moveTo>
                  <a:lnTo>
                    <a:pt x="0" y="27940"/>
                  </a:lnTo>
                  <a:lnTo>
                    <a:pt x="5079" y="25400"/>
                  </a:lnTo>
                  <a:lnTo>
                    <a:pt x="7620" y="21590"/>
                  </a:lnTo>
                  <a:lnTo>
                    <a:pt x="10159" y="19050"/>
                  </a:lnTo>
                  <a:lnTo>
                    <a:pt x="10159" y="17780"/>
                  </a:lnTo>
                  <a:lnTo>
                    <a:pt x="11429" y="16510"/>
                  </a:lnTo>
                  <a:lnTo>
                    <a:pt x="11429" y="12700"/>
                  </a:lnTo>
                  <a:lnTo>
                    <a:pt x="10159" y="10160"/>
                  </a:lnTo>
                  <a:lnTo>
                    <a:pt x="10159" y="8890"/>
                  </a:lnTo>
                  <a:lnTo>
                    <a:pt x="7620" y="7620"/>
                  </a:lnTo>
                  <a:lnTo>
                    <a:pt x="5079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64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7138669" y="4292600"/>
              <a:ext cx="1609090" cy="1944370"/>
            </a:xfrm>
            <a:custGeom>
              <a:avLst/>
              <a:gdLst/>
              <a:ahLst/>
              <a:cxnLst/>
              <a:rect l="l" t="t" r="r" b="b"/>
              <a:pathLst>
                <a:path w="1609090" h="1944370">
                  <a:moveTo>
                    <a:pt x="516889" y="732789"/>
                  </a:moveTo>
                  <a:lnTo>
                    <a:pt x="441303" y="733587"/>
                  </a:lnTo>
                  <a:lnTo>
                    <a:pt x="368894" y="735896"/>
                  </a:lnTo>
                  <a:lnTo>
                    <a:pt x="300510" y="739591"/>
                  </a:lnTo>
                  <a:lnTo>
                    <a:pt x="236997" y="744545"/>
                  </a:lnTo>
                  <a:lnTo>
                    <a:pt x="179204" y="750632"/>
                  </a:lnTo>
                  <a:lnTo>
                    <a:pt x="127978" y="757728"/>
                  </a:lnTo>
                  <a:lnTo>
                    <a:pt x="84165" y="765705"/>
                  </a:lnTo>
                  <a:lnTo>
                    <a:pt x="22171" y="783799"/>
                  </a:lnTo>
                  <a:lnTo>
                    <a:pt x="0" y="803910"/>
                  </a:lnTo>
                  <a:lnTo>
                    <a:pt x="5683" y="814124"/>
                  </a:lnTo>
                  <a:lnTo>
                    <a:pt x="48613" y="833150"/>
                  </a:lnTo>
                  <a:lnTo>
                    <a:pt x="127978" y="849543"/>
                  </a:lnTo>
                  <a:lnTo>
                    <a:pt x="179204" y="856465"/>
                  </a:lnTo>
                  <a:lnTo>
                    <a:pt x="236997" y="862386"/>
                  </a:lnTo>
                  <a:lnTo>
                    <a:pt x="300510" y="867190"/>
                  </a:lnTo>
                  <a:lnTo>
                    <a:pt x="368894" y="870763"/>
                  </a:lnTo>
                  <a:lnTo>
                    <a:pt x="441303" y="872991"/>
                  </a:lnTo>
                  <a:lnTo>
                    <a:pt x="516889" y="873760"/>
                  </a:lnTo>
                  <a:lnTo>
                    <a:pt x="592476" y="872991"/>
                  </a:lnTo>
                  <a:lnTo>
                    <a:pt x="664885" y="870763"/>
                  </a:lnTo>
                  <a:lnTo>
                    <a:pt x="733269" y="867190"/>
                  </a:lnTo>
                  <a:lnTo>
                    <a:pt x="796782" y="862386"/>
                  </a:lnTo>
                  <a:lnTo>
                    <a:pt x="854575" y="856465"/>
                  </a:lnTo>
                  <a:lnTo>
                    <a:pt x="905801" y="849543"/>
                  </a:lnTo>
                  <a:lnTo>
                    <a:pt x="949614" y="841733"/>
                  </a:lnTo>
                  <a:lnTo>
                    <a:pt x="1011608" y="823909"/>
                  </a:lnTo>
                  <a:lnTo>
                    <a:pt x="1033779" y="803910"/>
                  </a:lnTo>
                  <a:lnTo>
                    <a:pt x="1028096" y="793666"/>
                  </a:lnTo>
                  <a:lnTo>
                    <a:pt x="985166" y="774437"/>
                  </a:lnTo>
                  <a:lnTo>
                    <a:pt x="905801" y="757728"/>
                  </a:lnTo>
                  <a:lnTo>
                    <a:pt x="854575" y="750632"/>
                  </a:lnTo>
                  <a:lnTo>
                    <a:pt x="796782" y="744545"/>
                  </a:lnTo>
                  <a:lnTo>
                    <a:pt x="733269" y="739591"/>
                  </a:lnTo>
                  <a:lnTo>
                    <a:pt x="664885" y="735896"/>
                  </a:lnTo>
                  <a:lnTo>
                    <a:pt x="592476" y="733587"/>
                  </a:lnTo>
                  <a:lnTo>
                    <a:pt x="516889" y="732789"/>
                  </a:lnTo>
                  <a:close/>
                </a:path>
                <a:path w="1609090" h="1944370">
                  <a:moveTo>
                    <a:pt x="1609089" y="1944370"/>
                  </a:moveTo>
                  <a:lnTo>
                    <a:pt x="529589" y="1943100"/>
                  </a:lnTo>
                </a:path>
                <a:path w="1609090" h="1944370">
                  <a:moveTo>
                    <a:pt x="530859" y="1943100"/>
                  </a:moveTo>
                  <a:lnTo>
                    <a:pt x="529589" y="1296670"/>
                  </a:lnTo>
                </a:path>
                <a:path w="1609090" h="1944370">
                  <a:moveTo>
                    <a:pt x="529589" y="791210"/>
                  </a:moveTo>
                  <a:lnTo>
                    <a:pt x="530859" y="2539"/>
                  </a:lnTo>
                </a:path>
                <a:path w="1609090" h="1944370">
                  <a:moveTo>
                    <a:pt x="530859" y="2539"/>
                  </a:moveTo>
                  <a:lnTo>
                    <a:pt x="1539239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9" name="object 809"/>
          <p:cNvSpPr txBox="1"/>
          <p:nvPr/>
        </p:nvSpPr>
        <p:spPr>
          <a:xfrm>
            <a:off x="5227320" y="4098290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810" name="object 810"/>
          <p:cNvSpPr txBox="1"/>
          <p:nvPr/>
        </p:nvSpPr>
        <p:spPr>
          <a:xfrm>
            <a:off x="5298440" y="6004559"/>
            <a:ext cx="12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811" name="object 811"/>
          <p:cNvSpPr txBox="1"/>
          <p:nvPr/>
        </p:nvSpPr>
        <p:spPr>
          <a:xfrm>
            <a:off x="8825230" y="4072890"/>
            <a:ext cx="127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812" name="object 812"/>
          <p:cNvSpPr txBox="1"/>
          <p:nvPr/>
        </p:nvSpPr>
        <p:spPr>
          <a:xfrm>
            <a:off x="8797290" y="6029959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13" name="object 813"/>
          <p:cNvGrpSpPr/>
          <p:nvPr/>
        </p:nvGrpSpPr>
        <p:grpSpPr>
          <a:xfrm>
            <a:off x="5205503" y="4169183"/>
            <a:ext cx="267335" cy="2179955"/>
            <a:chOff x="5205503" y="4169183"/>
            <a:chExt cx="267335" cy="2179955"/>
          </a:xfrm>
        </p:grpSpPr>
        <p:sp>
          <p:nvSpPr>
            <p:cNvPr id="814" name="object 814"/>
            <p:cNvSpPr/>
            <p:nvPr/>
          </p:nvSpPr>
          <p:spPr>
            <a:xfrm>
              <a:off x="5205503" y="4169183"/>
              <a:ext cx="244293" cy="2442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5228363" y="6103393"/>
              <a:ext cx="244293" cy="2455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6" name="object 816"/>
          <p:cNvGrpSpPr/>
          <p:nvPr/>
        </p:nvGrpSpPr>
        <p:grpSpPr>
          <a:xfrm>
            <a:off x="8760233" y="4169183"/>
            <a:ext cx="257175" cy="2188845"/>
            <a:chOff x="8760233" y="4169183"/>
            <a:chExt cx="257175" cy="2188845"/>
          </a:xfrm>
        </p:grpSpPr>
        <p:sp>
          <p:nvSpPr>
            <p:cNvPr id="817" name="object 817"/>
            <p:cNvSpPr/>
            <p:nvPr/>
          </p:nvSpPr>
          <p:spPr>
            <a:xfrm>
              <a:off x="8760233" y="4169183"/>
              <a:ext cx="243023" cy="2442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8772933" y="6113553"/>
              <a:ext cx="244293" cy="2442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9" name="object 819"/>
          <p:cNvSpPr txBox="1"/>
          <p:nvPr/>
        </p:nvSpPr>
        <p:spPr>
          <a:xfrm>
            <a:off x="261620" y="4080509"/>
            <a:ext cx="2978785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3769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(actuator)</a:t>
            </a:r>
            <a:endParaRPr sz="2400">
              <a:latin typeface="Arial"/>
              <a:cs typeface="Arial"/>
            </a:endParaRPr>
          </a:p>
          <a:p>
            <a:pPr marL="12700" marR="284480">
              <a:lnSpc>
                <a:spcPct val="100000"/>
              </a:lnSpc>
              <a:spcBef>
                <a:spcPts val="1480"/>
              </a:spcBef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change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dimensions of 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material due 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Application of </a:t>
            </a:r>
            <a:r>
              <a:rPr sz="1800" spc="-10" dirty="0">
                <a:latin typeface="Arial"/>
                <a:cs typeface="Arial"/>
              </a:rPr>
              <a:t>an </a:t>
            </a:r>
            <a:r>
              <a:rPr sz="1800" spc="-5" dirty="0">
                <a:latin typeface="Arial"/>
                <a:cs typeface="Arial"/>
              </a:rPr>
              <a:t>electric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field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0" name="Slide Number Placeholder 8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46</a:t>
            </a:fld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6600" y="1736089"/>
            <a:ext cx="7048500" cy="2840355"/>
            <a:chOff x="736600" y="1736089"/>
            <a:chExt cx="7048500" cy="2840355"/>
          </a:xfrm>
        </p:grpSpPr>
        <p:sp>
          <p:nvSpPr>
            <p:cNvPr id="3" name="object 3"/>
            <p:cNvSpPr/>
            <p:nvPr/>
          </p:nvSpPr>
          <p:spPr>
            <a:xfrm>
              <a:off x="1056074" y="1894982"/>
              <a:ext cx="6728887" cy="2681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6769" y="1736089"/>
              <a:ext cx="3890010" cy="360680"/>
            </a:xfrm>
            <a:custGeom>
              <a:avLst/>
              <a:gdLst/>
              <a:ahLst/>
              <a:cxnLst/>
              <a:rect l="l" t="t" r="r" b="b"/>
              <a:pathLst>
                <a:path w="3890010" h="360680">
                  <a:moveTo>
                    <a:pt x="3890009" y="0"/>
                  </a:moveTo>
                  <a:lnTo>
                    <a:pt x="0" y="0"/>
                  </a:lnTo>
                  <a:lnTo>
                    <a:pt x="0" y="360680"/>
                  </a:lnTo>
                  <a:lnTo>
                    <a:pt x="3890009" y="3606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650" y="3823969"/>
              <a:ext cx="863600" cy="721360"/>
            </a:xfrm>
            <a:custGeom>
              <a:avLst/>
              <a:gdLst/>
              <a:ahLst/>
              <a:cxnLst/>
              <a:rect l="l" t="t" r="r" b="b"/>
              <a:pathLst>
                <a:path w="863600" h="721360">
                  <a:moveTo>
                    <a:pt x="431800" y="0"/>
                  </a:moveTo>
                  <a:lnTo>
                    <a:pt x="483147" y="2351"/>
                  </a:lnTo>
                  <a:lnTo>
                    <a:pt x="532496" y="9249"/>
                  </a:lnTo>
                  <a:lnTo>
                    <a:pt x="579556" y="20456"/>
                  </a:lnTo>
                  <a:lnTo>
                    <a:pt x="624040" y="35737"/>
                  </a:lnTo>
                  <a:lnTo>
                    <a:pt x="665657" y="54856"/>
                  </a:lnTo>
                  <a:lnTo>
                    <a:pt x="704120" y="77577"/>
                  </a:lnTo>
                  <a:lnTo>
                    <a:pt x="739140" y="103663"/>
                  </a:lnTo>
                  <a:lnTo>
                    <a:pt x="770427" y="132879"/>
                  </a:lnTo>
                  <a:lnTo>
                    <a:pt x="797693" y="164989"/>
                  </a:lnTo>
                  <a:lnTo>
                    <a:pt x="820649" y="199756"/>
                  </a:lnTo>
                  <a:lnTo>
                    <a:pt x="839007" y="236945"/>
                  </a:lnTo>
                  <a:lnTo>
                    <a:pt x="852477" y="276319"/>
                  </a:lnTo>
                  <a:lnTo>
                    <a:pt x="860771" y="317643"/>
                  </a:lnTo>
                  <a:lnTo>
                    <a:pt x="863600" y="360679"/>
                  </a:lnTo>
                  <a:lnTo>
                    <a:pt x="860771" y="403716"/>
                  </a:lnTo>
                  <a:lnTo>
                    <a:pt x="852477" y="445040"/>
                  </a:lnTo>
                  <a:lnTo>
                    <a:pt x="839007" y="484414"/>
                  </a:lnTo>
                  <a:lnTo>
                    <a:pt x="820649" y="521603"/>
                  </a:lnTo>
                  <a:lnTo>
                    <a:pt x="797693" y="556370"/>
                  </a:lnTo>
                  <a:lnTo>
                    <a:pt x="770427" y="588480"/>
                  </a:lnTo>
                  <a:lnTo>
                    <a:pt x="739140" y="617696"/>
                  </a:lnTo>
                  <a:lnTo>
                    <a:pt x="704120" y="643782"/>
                  </a:lnTo>
                  <a:lnTo>
                    <a:pt x="665657" y="666503"/>
                  </a:lnTo>
                  <a:lnTo>
                    <a:pt x="624040" y="685622"/>
                  </a:lnTo>
                  <a:lnTo>
                    <a:pt x="579556" y="700903"/>
                  </a:lnTo>
                  <a:lnTo>
                    <a:pt x="532496" y="712110"/>
                  </a:lnTo>
                  <a:lnTo>
                    <a:pt x="483147" y="719008"/>
                  </a:lnTo>
                  <a:lnTo>
                    <a:pt x="431800" y="721359"/>
                  </a:lnTo>
                  <a:lnTo>
                    <a:pt x="380217" y="719008"/>
                  </a:lnTo>
                  <a:lnTo>
                    <a:pt x="330703" y="712110"/>
                  </a:lnTo>
                  <a:lnTo>
                    <a:pt x="283539" y="700903"/>
                  </a:lnTo>
                  <a:lnTo>
                    <a:pt x="239004" y="685622"/>
                  </a:lnTo>
                  <a:lnTo>
                    <a:pt x="197379" y="666503"/>
                  </a:lnTo>
                  <a:lnTo>
                    <a:pt x="158946" y="643782"/>
                  </a:lnTo>
                  <a:lnTo>
                    <a:pt x="123983" y="617696"/>
                  </a:lnTo>
                  <a:lnTo>
                    <a:pt x="92772" y="588480"/>
                  </a:lnTo>
                  <a:lnTo>
                    <a:pt x="65594" y="556370"/>
                  </a:lnTo>
                  <a:lnTo>
                    <a:pt x="42728" y="521603"/>
                  </a:lnTo>
                  <a:lnTo>
                    <a:pt x="24455" y="484414"/>
                  </a:lnTo>
                  <a:lnTo>
                    <a:pt x="11056" y="445040"/>
                  </a:lnTo>
                  <a:lnTo>
                    <a:pt x="2810" y="403716"/>
                  </a:lnTo>
                  <a:lnTo>
                    <a:pt x="0" y="360679"/>
                  </a:lnTo>
                  <a:lnTo>
                    <a:pt x="2810" y="317643"/>
                  </a:lnTo>
                  <a:lnTo>
                    <a:pt x="11056" y="276319"/>
                  </a:lnTo>
                  <a:lnTo>
                    <a:pt x="24455" y="236945"/>
                  </a:lnTo>
                  <a:lnTo>
                    <a:pt x="42728" y="199756"/>
                  </a:lnTo>
                  <a:lnTo>
                    <a:pt x="65594" y="164989"/>
                  </a:lnTo>
                  <a:lnTo>
                    <a:pt x="92772" y="132879"/>
                  </a:lnTo>
                  <a:lnTo>
                    <a:pt x="123983" y="103663"/>
                  </a:lnTo>
                  <a:lnTo>
                    <a:pt x="158946" y="77577"/>
                  </a:lnTo>
                  <a:lnTo>
                    <a:pt x="197379" y="54856"/>
                  </a:lnTo>
                  <a:lnTo>
                    <a:pt x="239004" y="35737"/>
                  </a:lnTo>
                  <a:lnTo>
                    <a:pt x="283539" y="20456"/>
                  </a:lnTo>
                  <a:lnTo>
                    <a:pt x="330703" y="9249"/>
                  </a:lnTo>
                  <a:lnTo>
                    <a:pt x="380217" y="2351"/>
                  </a:lnTo>
                  <a:lnTo>
                    <a:pt x="431800" y="0"/>
                  </a:lnTo>
                  <a:close/>
                </a:path>
                <a:path w="863600" h="721360">
                  <a:moveTo>
                    <a:pt x="0" y="0"/>
                  </a:moveTo>
                  <a:lnTo>
                    <a:pt x="0" y="0"/>
                  </a:lnTo>
                </a:path>
                <a:path w="863600" h="721360">
                  <a:moveTo>
                    <a:pt x="863600" y="721359"/>
                  </a:moveTo>
                  <a:lnTo>
                    <a:pt x="863600" y="721359"/>
                  </a:lnTo>
                </a:path>
              </a:pathLst>
            </a:custGeom>
            <a:ln w="38097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39570" y="476250"/>
            <a:ext cx="591820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Polarisation </a:t>
            </a:r>
            <a:r>
              <a:rPr sz="2550" dirty="0">
                <a:solidFill>
                  <a:srgbClr val="000000"/>
                </a:solidFill>
                <a:latin typeface="Arial"/>
                <a:cs typeface="Arial"/>
              </a:rPr>
              <a:t>of a 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piezoelectric</a:t>
            </a:r>
            <a:r>
              <a:rPr sz="255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50" spc="-10" dirty="0">
                <a:solidFill>
                  <a:srgbClr val="000000"/>
                </a:solidFill>
                <a:latin typeface="Arial"/>
                <a:cs typeface="Arial"/>
              </a:rPr>
              <a:t>material</a:t>
            </a:r>
            <a:endParaRPr sz="2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950" y="949959"/>
            <a:ext cx="80048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04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Char char="•"/>
              <a:tabLst>
                <a:tab pos="221615" algn="l"/>
                <a:tab pos="222250" algn="l"/>
              </a:tabLst>
            </a:pPr>
            <a:r>
              <a:rPr sz="1800" spc="-10" dirty="0">
                <a:latin typeface="Arial"/>
                <a:cs typeface="Arial"/>
              </a:rPr>
              <a:t>Subject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piezoelectric </a:t>
            </a:r>
            <a:r>
              <a:rPr sz="1800" spc="-5" dirty="0">
                <a:latin typeface="Arial"/>
                <a:cs typeface="Arial"/>
              </a:rPr>
              <a:t>material </a:t>
            </a:r>
            <a:r>
              <a:rPr sz="1800" dirty="0">
                <a:latin typeface="Arial"/>
                <a:cs typeface="Arial"/>
              </a:rPr>
              <a:t>to a </a:t>
            </a:r>
            <a:r>
              <a:rPr sz="1800" spc="-10" dirty="0">
                <a:latin typeface="Arial"/>
                <a:cs typeface="Arial"/>
              </a:rPr>
              <a:t>large </a:t>
            </a:r>
            <a:r>
              <a:rPr sz="1800" spc="-5" dirty="0">
                <a:latin typeface="Arial"/>
                <a:cs typeface="Arial"/>
              </a:rPr>
              <a:t>voltage </a:t>
            </a:r>
            <a:r>
              <a:rPr sz="1800" spc="-10" dirty="0">
                <a:latin typeface="Arial"/>
                <a:cs typeface="Arial"/>
              </a:rPr>
              <a:t>near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Curie </a:t>
            </a:r>
            <a:r>
              <a:rPr sz="1800" spc="-5" dirty="0">
                <a:latin typeface="Arial"/>
                <a:cs typeface="Arial"/>
              </a:rPr>
              <a:t>temperature  </a:t>
            </a:r>
            <a:r>
              <a:rPr sz="1800" spc="-10" dirty="0">
                <a:latin typeface="Arial"/>
                <a:cs typeface="Arial"/>
              </a:rPr>
              <a:t>then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dipoles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align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429" y="4650740"/>
            <a:ext cx="7442200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dipole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04470" marR="5080" indent="-192405">
              <a:lnSpc>
                <a:spcPct val="100000"/>
              </a:lnSpc>
              <a:spcBef>
                <a:spcPts val="1590"/>
              </a:spcBef>
              <a:buClr>
                <a:srgbClr val="FF0000"/>
              </a:buClr>
              <a:buChar char="•"/>
              <a:tabLst>
                <a:tab pos="221615" algn="l"/>
                <a:tab pos="222250" algn="l"/>
              </a:tabLst>
            </a:pPr>
            <a:r>
              <a:rPr sz="1800" spc="-10" dirty="0">
                <a:latin typeface="Arial"/>
                <a:cs typeface="Arial"/>
              </a:rPr>
              <a:t>Curie </a:t>
            </a:r>
            <a:r>
              <a:rPr sz="1800" spc="-5" dirty="0">
                <a:latin typeface="Arial"/>
                <a:cs typeface="Arial"/>
              </a:rPr>
              <a:t>temperature is the </a:t>
            </a:r>
            <a:r>
              <a:rPr sz="1800" spc="-10" dirty="0">
                <a:latin typeface="Arial"/>
                <a:cs typeface="Arial"/>
              </a:rPr>
              <a:t>temperature above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the material loses its  </a:t>
            </a:r>
            <a:r>
              <a:rPr sz="1800" spc="-10" dirty="0">
                <a:latin typeface="Arial"/>
                <a:cs typeface="Arial"/>
              </a:rPr>
              <a:t>piezoelectric property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6330" y="45453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50676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47</a:t>
            </a:fld>
            <a:endParaRPr lang="en-I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910" y="389890"/>
            <a:ext cx="5165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Practical Accelerometer</a:t>
            </a:r>
            <a:r>
              <a:rPr sz="2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Designs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9839" y="6223000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26669" y="0"/>
                </a:moveTo>
                <a:lnTo>
                  <a:pt x="0" y="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52202" y="1842422"/>
            <a:ext cx="6040120" cy="2691765"/>
            <a:chOff x="1352202" y="1842422"/>
            <a:chExt cx="6040120" cy="2691765"/>
          </a:xfrm>
        </p:grpSpPr>
        <p:sp>
          <p:nvSpPr>
            <p:cNvPr id="5" name="object 5"/>
            <p:cNvSpPr/>
            <p:nvPr/>
          </p:nvSpPr>
          <p:spPr>
            <a:xfrm>
              <a:off x="2843530" y="1871979"/>
              <a:ext cx="2070100" cy="22860"/>
            </a:xfrm>
            <a:custGeom>
              <a:avLst/>
              <a:gdLst/>
              <a:ahLst/>
              <a:cxnLst/>
              <a:rect l="l" t="t" r="r" b="b"/>
              <a:pathLst>
                <a:path w="2070100" h="22860">
                  <a:moveTo>
                    <a:pt x="207009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070099" y="22860"/>
                  </a:lnTo>
                  <a:lnTo>
                    <a:pt x="2070099" y="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3629" y="1871979"/>
              <a:ext cx="146050" cy="1219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7320" y="1993899"/>
              <a:ext cx="2378710" cy="1536700"/>
            </a:xfrm>
            <a:custGeom>
              <a:avLst/>
              <a:gdLst/>
              <a:ahLst/>
              <a:cxnLst/>
              <a:rect l="l" t="t" r="r" b="b"/>
              <a:pathLst>
                <a:path w="2378710" h="1536700">
                  <a:moveTo>
                    <a:pt x="2378710" y="1524000"/>
                  </a:moveTo>
                  <a:lnTo>
                    <a:pt x="2377490" y="1513840"/>
                  </a:lnTo>
                  <a:lnTo>
                    <a:pt x="2372360" y="1470660"/>
                  </a:lnTo>
                  <a:lnTo>
                    <a:pt x="2372360" y="0"/>
                  </a:lnTo>
                  <a:lnTo>
                    <a:pt x="2344420" y="0"/>
                  </a:lnTo>
                  <a:lnTo>
                    <a:pt x="2344420" y="1474470"/>
                  </a:lnTo>
                  <a:lnTo>
                    <a:pt x="2345791" y="1474355"/>
                  </a:lnTo>
                  <a:lnTo>
                    <a:pt x="2349550" y="1513840"/>
                  </a:lnTo>
                  <a:lnTo>
                    <a:pt x="30822" y="1513840"/>
                  </a:lnTo>
                  <a:lnTo>
                    <a:pt x="35560" y="1473200"/>
                  </a:lnTo>
                  <a:lnTo>
                    <a:pt x="35560" y="1471930"/>
                  </a:lnTo>
                  <a:lnTo>
                    <a:pt x="35560" y="0"/>
                  </a:lnTo>
                  <a:lnTo>
                    <a:pt x="9029" y="0"/>
                  </a:lnTo>
                  <a:lnTo>
                    <a:pt x="9029" y="1526540"/>
                  </a:lnTo>
                  <a:lnTo>
                    <a:pt x="9029" y="1531620"/>
                  </a:lnTo>
                  <a:lnTo>
                    <a:pt x="2819" y="1526540"/>
                  </a:lnTo>
                  <a:lnTo>
                    <a:pt x="9029" y="1526540"/>
                  </a:lnTo>
                  <a:lnTo>
                    <a:pt x="9029" y="0"/>
                  </a:lnTo>
                  <a:lnTo>
                    <a:pt x="7620" y="0"/>
                  </a:lnTo>
                  <a:lnTo>
                    <a:pt x="7620" y="1470660"/>
                  </a:lnTo>
                  <a:lnTo>
                    <a:pt x="1270" y="1525270"/>
                  </a:lnTo>
                  <a:lnTo>
                    <a:pt x="2044" y="1525346"/>
                  </a:lnTo>
                  <a:lnTo>
                    <a:pt x="2044" y="1525905"/>
                  </a:lnTo>
                  <a:lnTo>
                    <a:pt x="1270" y="1525270"/>
                  </a:lnTo>
                  <a:lnTo>
                    <a:pt x="0" y="1536700"/>
                  </a:lnTo>
                  <a:lnTo>
                    <a:pt x="9029" y="1536700"/>
                  </a:lnTo>
                  <a:lnTo>
                    <a:pt x="15240" y="1536700"/>
                  </a:lnTo>
                  <a:lnTo>
                    <a:pt x="2364740" y="1536700"/>
                  </a:lnTo>
                  <a:lnTo>
                    <a:pt x="2366010" y="1536700"/>
                  </a:lnTo>
                  <a:lnTo>
                    <a:pt x="2366010" y="1535557"/>
                  </a:lnTo>
                  <a:lnTo>
                    <a:pt x="2378710" y="152400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6209" y="1871979"/>
              <a:ext cx="147319" cy="121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4509" y="3288029"/>
              <a:ext cx="1647189" cy="207010"/>
            </a:xfrm>
            <a:custGeom>
              <a:avLst/>
              <a:gdLst/>
              <a:ahLst/>
              <a:cxnLst/>
              <a:rect l="l" t="t" r="r" b="b"/>
              <a:pathLst>
                <a:path w="1647189" h="207010">
                  <a:moveTo>
                    <a:pt x="1647189" y="0"/>
                  </a:moveTo>
                  <a:lnTo>
                    <a:pt x="0" y="0"/>
                  </a:lnTo>
                  <a:lnTo>
                    <a:pt x="0" y="207010"/>
                  </a:lnTo>
                  <a:lnTo>
                    <a:pt x="1647189" y="20701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55620" y="3279139"/>
              <a:ext cx="1666239" cy="224790"/>
            </a:xfrm>
            <a:custGeom>
              <a:avLst/>
              <a:gdLst/>
              <a:ahLst/>
              <a:cxnLst/>
              <a:rect l="l" t="t" r="r" b="b"/>
              <a:pathLst>
                <a:path w="1666239" h="224789">
                  <a:moveTo>
                    <a:pt x="1666240" y="0"/>
                  </a:moveTo>
                  <a:lnTo>
                    <a:pt x="1661160" y="0"/>
                  </a:lnTo>
                  <a:lnTo>
                    <a:pt x="1656080" y="0"/>
                  </a:lnTo>
                  <a:lnTo>
                    <a:pt x="1645920" y="0"/>
                  </a:lnTo>
                  <a:lnTo>
                    <a:pt x="1645920" y="15240"/>
                  </a:lnTo>
                  <a:lnTo>
                    <a:pt x="1645920" y="208280"/>
                  </a:lnTo>
                  <a:lnTo>
                    <a:pt x="19050" y="208280"/>
                  </a:lnTo>
                  <a:lnTo>
                    <a:pt x="19050" y="16510"/>
                  </a:lnTo>
                  <a:lnTo>
                    <a:pt x="19050" y="15240"/>
                  </a:lnTo>
                  <a:lnTo>
                    <a:pt x="1645920" y="15240"/>
                  </a:lnTo>
                  <a:lnTo>
                    <a:pt x="1645920" y="0"/>
                  </a:lnTo>
                  <a:lnTo>
                    <a:pt x="11430" y="0"/>
                  </a:lnTo>
                  <a:lnTo>
                    <a:pt x="11430" y="15240"/>
                  </a:lnTo>
                  <a:lnTo>
                    <a:pt x="10160" y="16510"/>
                  </a:lnTo>
                  <a:lnTo>
                    <a:pt x="10160" y="15240"/>
                  </a:lnTo>
                  <a:lnTo>
                    <a:pt x="11430" y="15240"/>
                  </a:lnTo>
                  <a:lnTo>
                    <a:pt x="11430" y="0"/>
                  </a:lnTo>
                  <a:lnTo>
                    <a:pt x="10160" y="0"/>
                  </a:lnTo>
                  <a:lnTo>
                    <a:pt x="5067" y="0"/>
                  </a:lnTo>
                  <a:lnTo>
                    <a:pt x="5067" y="217170"/>
                  </a:lnTo>
                  <a:lnTo>
                    <a:pt x="5067" y="220345"/>
                  </a:lnTo>
                  <a:lnTo>
                    <a:pt x="1447" y="217170"/>
                  </a:lnTo>
                  <a:lnTo>
                    <a:pt x="5067" y="217170"/>
                  </a:lnTo>
                  <a:lnTo>
                    <a:pt x="5067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215900"/>
                  </a:lnTo>
                  <a:lnTo>
                    <a:pt x="0" y="217170"/>
                  </a:lnTo>
                  <a:lnTo>
                    <a:pt x="0" y="224790"/>
                  </a:lnTo>
                  <a:lnTo>
                    <a:pt x="5067" y="224790"/>
                  </a:lnTo>
                  <a:lnTo>
                    <a:pt x="10160" y="224790"/>
                  </a:lnTo>
                  <a:lnTo>
                    <a:pt x="1656080" y="224790"/>
                  </a:lnTo>
                  <a:lnTo>
                    <a:pt x="1666240" y="224790"/>
                  </a:lnTo>
                  <a:lnTo>
                    <a:pt x="1666240" y="215900"/>
                  </a:lnTo>
                  <a:lnTo>
                    <a:pt x="1666240" y="208280"/>
                  </a:lnTo>
                  <a:lnTo>
                    <a:pt x="1666240" y="8890"/>
                  </a:lnTo>
                  <a:lnTo>
                    <a:pt x="1651635" y="8890"/>
                  </a:lnTo>
                  <a:lnTo>
                    <a:pt x="1651635" y="7620"/>
                  </a:lnTo>
                  <a:lnTo>
                    <a:pt x="1661160" y="7620"/>
                  </a:lnTo>
                  <a:lnTo>
                    <a:pt x="1661160" y="3810"/>
                  </a:lnTo>
                  <a:lnTo>
                    <a:pt x="1666240" y="7620"/>
                  </a:lnTo>
                  <a:lnTo>
                    <a:pt x="1666240" y="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64509" y="3030219"/>
              <a:ext cx="1647189" cy="204470"/>
            </a:xfrm>
            <a:custGeom>
              <a:avLst/>
              <a:gdLst/>
              <a:ahLst/>
              <a:cxnLst/>
              <a:rect l="l" t="t" r="r" b="b"/>
              <a:pathLst>
                <a:path w="1647189" h="204469">
                  <a:moveTo>
                    <a:pt x="0" y="204469"/>
                  </a:moveTo>
                  <a:lnTo>
                    <a:pt x="1647189" y="204469"/>
                  </a:lnTo>
                  <a:lnTo>
                    <a:pt x="1647189" y="0"/>
                  </a:lnTo>
                  <a:lnTo>
                    <a:pt x="0" y="0"/>
                  </a:lnTo>
                  <a:lnTo>
                    <a:pt x="0" y="204469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3030" y="3017519"/>
              <a:ext cx="2493010" cy="556260"/>
            </a:xfrm>
            <a:custGeom>
              <a:avLst/>
              <a:gdLst/>
              <a:ahLst/>
              <a:cxnLst/>
              <a:rect l="l" t="t" r="r" b="b"/>
              <a:pathLst>
                <a:path w="2493010" h="556260">
                  <a:moveTo>
                    <a:pt x="2068830" y="8890"/>
                  </a:moveTo>
                  <a:lnTo>
                    <a:pt x="2048510" y="8890"/>
                  </a:lnTo>
                  <a:lnTo>
                    <a:pt x="2048510" y="12700"/>
                  </a:lnTo>
                  <a:lnTo>
                    <a:pt x="2048510" y="16510"/>
                  </a:lnTo>
                  <a:lnTo>
                    <a:pt x="2048510" y="209550"/>
                  </a:lnTo>
                  <a:lnTo>
                    <a:pt x="421640" y="209550"/>
                  </a:lnTo>
                  <a:lnTo>
                    <a:pt x="421640" y="16510"/>
                  </a:lnTo>
                  <a:lnTo>
                    <a:pt x="2048510" y="16510"/>
                  </a:lnTo>
                  <a:lnTo>
                    <a:pt x="2048510" y="12700"/>
                  </a:lnTo>
                  <a:lnTo>
                    <a:pt x="421640" y="12700"/>
                  </a:lnTo>
                  <a:lnTo>
                    <a:pt x="421640" y="8890"/>
                  </a:lnTo>
                  <a:lnTo>
                    <a:pt x="417195" y="12700"/>
                  </a:lnTo>
                  <a:lnTo>
                    <a:pt x="412750" y="12700"/>
                  </a:lnTo>
                  <a:lnTo>
                    <a:pt x="412750" y="0"/>
                  </a:lnTo>
                  <a:lnTo>
                    <a:pt x="407657" y="0"/>
                  </a:lnTo>
                  <a:lnTo>
                    <a:pt x="407657" y="218440"/>
                  </a:lnTo>
                  <a:lnTo>
                    <a:pt x="407657" y="221615"/>
                  </a:lnTo>
                  <a:lnTo>
                    <a:pt x="404037" y="218440"/>
                  </a:lnTo>
                  <a:lnTo>
                    <a:pt x="407657" y="218440"/>
                  </a:lnTo>
                  <a:lnTo>
                    <a:pt x="407657" y="0"/>
                  </a:lnTo>
                  <a:lnTo>
                    <a:pt x="402590" y="0"/>
                  </a:lnTo>
                  <a:lnTo>
                    <a:pt x="402590" y="8890"/>
                  </a:lnTo>
                  <a:lnTo>
                    <a:pt x="402590" y="217170"/>
                  </a:lnTo>
                  <a:lnTo>
                    <a:pt x="402590" y="218440"/>
                  </a:lnTo>
                  <a:lnTo>
                    <a:pt x="402590" y="226060"/>
                  </a:lnTo>
                  <a:lnTo>
                    <a:pt x="407657" y="226060"/>
                  </a:lnTo>
                  <a:lnTo>
                    <a:pt x="412750" y="226060"/>
                  </a:lnTo>
                  <a:lnTo>
                    <a:pt x="2058670" y="226060"/>
                  </a:lnTo>
                  <a:lnTo>
                    <a:pt x="2068830" y="226060"/>
                  </a:lnTo>
                  <a:lnTo>
                    <a:pt x="2068830" y="217170"/>
                  </a:lnTo>
                  <a:lnTo>
                    <a:pt x="2068830" y="209550"/>
                  </a:lnTo>
                  <a:lnTo>
                    <a:pt x="2068830" y="8890"/>
                  </a:lnTo>
                  <a:close/>
                </a:path>
                <a:path w="2493010" h="556260">
                  <a:moveTo>
                    <a:pt x="2493010" y="539762"/>
                  </a:moveTo>
                  <a:lnTo>
                    <a:pt x="0" y="539762"/>
                  </a:lnTo>
                  <a:lnTo>
                    <a:pt x="0" y="546112"/>
                  </a:lnTo>
                  <a:lnTo>
                    <a:pt x="0" y="556260"/>
                  </a:lnTo>
                  <a:lnTo>
                    <a:pt x="2420620" y="556260"/>
                  </a:lnTo>
                  <a:lnTo>
                    <a:pt x="2420620" y="546112"/>
                  </a:lnTo>
                  <a:lnTo>
                    <a:pt x="2493010" y="546112"/>
                  </a:lnTo>
                  <a:lnTo>
                    <a:pt x="2493010" y="539762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9380" y="4298950"/>
              <a:ext cx="2479040" cy="44450"/>
            </a:xfrm>
            <a:custGeom>
              <a:avLst/>
              <a:gdLst/>
              <a:ahLst/>
              <a:cxnLst/>
              <a:rect l="l" t="t" r="r" b="b"/>
              <a:pathLst>
                <a:path w="2479040" h="44450">
                  <a:moveTo>
                    <a:pt x="2479040" y="0"/>
                  </a:moveTo>
                  <a:lnTo>
                    <a:pt x="0" y="0"/>
                  </a:lnTo>
                  <a:lnTo>
                    <a:pt x="0" y="44450"/>
                  </a:lnTo>
                  <a:lnTo>
                    <a:pt x="2479040" y="44450"/>
                  </a:lnTo>
                  <a:close/>
                </a:path>
              </a:pathLst>
            </a:custGeom>
            <a:solidFill>
              <a:srgbClr val="828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0490" y="4222749"/>
              <a:ext cx="2498090" cy="129539"/>
            </a:xfrm>
            <a:custGeom>
              <a:avLst/>
              <a:gdLst/>
              <a:ahLst/>
              <a:cxnLst/>
              <a:rect l="l" t="t" r="r" b="b"/>
              <a:pathLst>
                <a:path w="2498090" h="129539">
                  <a:moveTo>
                    <a:pt x="2495550" y="12700"/>
                  </a:moveTo>
                  <a:lnTo>
                    <a:pt x="2423160" y="12700"/>
                  </a:lnTo>
                  <a:lnTo>
                    <a:pt x="2423160" y="0"/>
                  </a:lnTo>
                  <a:lnTo>
                    <a:pt x="2540" y="0"/>
                  </a:lnTo>
                  <a:lnTo>
                    <a:pt x="2540" y="12700"/>
                  </a:lnTo>
                  <a:lnTo>
                    <a:pt x="2540" y="16510"/>
                  </a:lnTo>
                  <a:lnTo>
                    <a:pt x="2495550" y="16510"/>
                  </a:lnTo>
                  <a:lnTo>
                    <a:pt x="2495550" y="12700"/>
                  </a:lnTo>
                  <a:close/>
                </a:path>
                <a:path w="2498090" h="129539">
                  <a:moveTo>
                    <a:pt x="2498090" y="68580"/>
                  </a:moveTo>
                  <a:lnTo>
                    <a:pt x="2487930" y="68580"/>
                  </a:lnTo>
                  <a:lnTo>
                    <a:pt x="2487930" y="67310"/>
                  </a:lnTo>
                  <a:lnTo>
                    <a:pt x="2479040" y="67310"/>
                  </a:lnTo>
                  <a:lnTo>
                    <a:pt x="2479040" y="83820"/>
                  </a:lnTo>
                  <a:lnTo>
                    <a:pt x="2479040" y="114300"/>
                  </a:lnTo>
                  <a:lnTo>
                    <a:pt x="19050" y="114300"/>
                  </a:lnTo>
                  <a:lnTo>
                    <a:pt x="19050" y="113030"/>
                  </a:lnTo>
                  <a:lnTo>
                    <a:pt x="19050" y="83820"/>
                  </a:lnTo>
                  <a:lnTo>
                    <a:pt x="2479040" y="83820"/>
                  </a:lnTo>
                  <a:lnTo>
                    <a:pt x="2479040" y="67310"/>
                  </a:lnTo>
                  <a:lnTo>
                    <a:pt x="11633" y="67310"/>
                  </a:lnTo>
                  <a:lnTo>
                    <a:pt x="11633" y="114300"/>
                  </a:lnTo>
                  <a:lnTo>
                    <a:pt x="10160" y="114300"/>
                  </a:lnTo>
                  <a:lnTo>
                    <a:pt x="10160" y="113030"/>
                  </a:lnTo>
                  <a:lnTo>
                    <a:pt x="11633" y="114300"/>
                  </a:lnTo>
                  <a:lnTo>
                    <a:pt x="11633" y="67310"/>
                  </a:lnTo>
                  <a:lnTo>
                    <a:pt x="10160" y="67310"/>
                  </a:lnTo>
                  <a:lnTo>
                    <a:pt x="5080" y="6731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5080" y="71755"/>
                  </a:lnTo>
                  <a:lnTo>
                    <a:pt x="5080" y="76200"/>
                  </a:lnTo>
                  <a:lnTo>
                    <a:pt x="0" y="76200"/>
                  </a:lnTo>
                  <a:lnTo>
                    <a:pt x="0" y="120650"/>
                  </a:lnTo>
                  <a:lnTo>
                    <a:pt x="0" y="128270"/>
                  </a:lnTo>
                  <a:lnTo>
                    <a:pt x="7620" y="128270"/>
                  </a:lnTo>
                  <a:lnTo>
                    <a:pt x="7620" y="129540"/>
                  </a:lnTo>
                  <a:lnTo>
                    <a:pt x="2487930" y="129540"/>
                  </a:lnTo>
                  <a:lnTo>
                    <a:pt x="2493010" y="129540"/>
                  </a:lnTo>
                  <a:lnTo>
                    <a:pt x="2498090" y="129540"/>
                  </a:lnTo>
                  <a:lnTo>
                    <a:pt x="2498090" y="121920"/>
                  </a:lnTo>
                  <a:lnTo>
                    <a:pt x="2493010" y="125730"/>
                  </a:lnTo>
                  <a:lnTo>
                    <a:pt x="2493010" y="121920"/>
                  </a:lnTo>
                  <a:lnTo>
                    <a:pt x="2482850" y="121920"/>
                  </a:lnTo>
                  <a:lnTo>
                    <a:pt x="2482850" y="120650"/>
                  </a:lnTo>
                  <a:lnTo>
                    <a:pt x="2498090" y="120650"/>
                  </a:lnTo>
                  <a:lnTo>
                    <a:pt x="2498090" y="83820"/>
                  </a:lnTo>
                  <a:lnTo>
                    <a:pt x="2498090" y="76200"/>
                  </a:lnTo>
                  <a:lnTo>
                    <a:pt x="2498090" y="6858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50489" y="3502660"/>
              <a:ext cx="2498090" cy="793750"/>
            </a:xfrm>
            <a:custGeom>
              <a:avLst/>
              <a:gdLst/>
              <a:ahLst/>
              <a:cxnLst/>
              <a:rect l="l" t="t" r="r" b="b"/>
              <a:pathLst>
                <a:path w="2498090" h="793750">
                  <a:moveTo>
                    <a:pt x="2477770" y="0"/>
                  </a:moveTo>
                  <a:lnTo>
                    <a:pt x="20320" y="0"/>
                  </a:lnTo>
                  <a:lnTo>
                    <a:pt x="15240" y="2539"/>
                  </a:lnTo>
                  <a:lnTo>
                    <a:pt x="12700" y="2539"/>
                  </a:lnTo>
                  <a:lnTo>
                    <a:pt x="11430" y="3810"/>
                  </a:lnTo>
                  <a:lnTo>
                    <a:pt x="8890" y="5079"/>
                  </a:lnTo>
                  <a:lnTo>
                    <a:pt x="7620" y="6350"/>
                  </a:lnTo>
                  <a:lnTo>
                    <a:pt x="5080" y="7619"/>
                  </a:lnTo>
                  <a:lnTo>
                    <a:pt x="3810" y="8889"/>
                  </a:lnTo>
                  <a:lnTo>
                    <a:pt x="2540" y="11429"/>
                  </a:lnTo>
                  <a:lnTo>
                    <a:pt x="2540" y="12700"/>
                  </a:lnTo>
                  <a:lnTo>
                    <a:pt x="1270" y="13969"/>
                  </a:lnTo>
                  <a:lnTo>
                    <a:pt x="0" y="16510"/>
                  </a:lnTo>
                  <a:lnTo>
                    <a:pt x="0" y="777239"/>
                  </a:lnTo>
                  <a:lnTo>
                    <a:pt x="1270" y="779779"/>
                  </a:lnTo>
                  <a:lnTo>
                    <a:pt x="2540" y="781050"/>
                  </a:lnTo>
                  <a:lnTo>
                    <a:pt x="2540" y="782319"/>
                  </a:lnTo>
                  <a:lnTo>
                    <a:pt x="3810" y="783589"/>
                  </a:lnTo>
                  <a:lnTo>
                    <a:pt x="5080" y="786129"/>
                  </a:lnTo>
                  <a:lnTo>
                    <a:pt x="7620" y="787400"/>
                  </a:lnTo>
                  <a:lnTo>
                    <a:pt x="8890" y="788669"/>
                  </a:lnTo>
                  <a:lnTo>
                    <a:pt x="11430" y="789939"/>
                  </a:lnTo>
                  <a:lnTo>
                    <a:pt x="12700" y="791209"/>
                  </a:lnTo>
                  <a:lnTo>
                    <a:pt x="15240" y="791209"/>
                  </a:lnTo>
                  <a:lnTo>
                    <a:pt x="17780" y="792479"/>
                  </a:lnTo>
                  <a:lnTo>
                    <a:pt x="20320" y="792479"/>
                  </a:lnTo>
                  <a:lnTo>
                    <a:pt x="21590" y="793750"/>
                  </a:lnTo>
                  <a:lnTo>
                    <a:pt x="2475230" y="793750"/>
                  </a:lnTo>
                  <a:lnTo>
                    <a:pt x="2477770" y="792479"/>
                  </a:lnTo>
                  <a:lnTo>
                    <a:pt x="2480310" y="792479"/>
                  </a:lnTo>
                  <a:lnTo>
                    <a:pt x="2482850" y="791209"/>
                  </a:lnTo>
                  <a:lnTo>
                    <a:pt x="2485390" y="791209"/>
                  </a:lnTo>
                  <a:lnTo>
                    <a:pt x="2487930" y="788669"/>
                  </a:lnTo>
                  <a:lnTo>
                    <a:pt x="2490470" y="787400"/>
                  </a:lnTo>
                  <a:lnTo>
                    <a:pt x="2491740" y="786129"/>
                  </a:lnTo>
                  <a:lnTo>
                    <a:pt x="2493010" y="783589"/>
                  </a:lnTo>
                  <a:lnTo>
                    <a:pt x="2496820" y="779779"/>
                  </a:lnTo>
                  <a:lnTo>
                    <a:pt x="2498090" y="777239"/>
                  </a:lnTo>
                  <a:lnTo>
                    <a:pt x="2498090" y="16510"/>
                  </a:lnTo>
                  <a:lnTo>
                    <a:pt x="2496820" y="13969"/>
                  </a:lnTo>
                  <a:lnTo>
                    <a:pt x="2494280" y="11429"/>
                  </a:lnTo>
                  <a:lnTo>
                    <a:pt x="2493010" y="8889"/>
                  </a:lnTo>
                  <a:lnTo>
                    <a:pt x="2490470" y="6350"/>
                  </a:lnTo>
                  <a:lnTo>
                    <a:pt x="2487930" y="5079"/>
                  </a:lnTo>
                  <a:lnTo>
                    <a:pt x="2485390" y="2539"/>
                  </a:lnTo>
                  <a:lnTo>
                    <a:pt x="2482850" y="2539"/>
                  </a:lnTo>
                  <a:close/>
                </a:path>
              </a:pathLst>
            </a:custGeom>
            <a:solidFill>
              <a:srgbClr val="828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4620" y="3493769"/>
              <a:ext cx="2482850" cy="810260"/>
            </a:xfrm>
            <a:custGeom>
              <a:avLst/>
              <a:gdLst/>
              <a:ahLst/>
              <a:cxnLst/>
              <a:rect l="l" t="t" r="r" b="b"/>
              <a:pathLst>
                <a:path w="2482850" h="810260">
                  <a:moveTo>
                    <a:pt x="2482850" y="25400"/>
                  </a:moveTo>
                  <a:lnTo>
                    <a:pt x="2480310" y="20320"/>
                  </a:lnTo>
                  <a:lnTo>
                    <a:pt x="2480310" y="17780"/>
                  </a:lnTo>
                  <a:lnTo>
                    <a:pt x="2479040" y="15240"/>
                  </a:lnTo>
                  <a:lnTo>
                    <a:pt x="2470150" y="6350"/>
                  </a:lnTo>
                  <a:lnTo>
                    <a:pt x="2467610" y="5080"/>
                  </a:lnTo>
                  <a:lnTo>
                    <a:pt x="2463800" y="3810"/>
                  </a:lnTo>
                  <a:lnTo>
                    <a:pt x="2458720" y="1270"/>
                  </a:lnTo>
                  <a:lnTo>
                    <a:pt x="2454910" y="1270"/>
                  </a:lnTo>
                  <a:lnTo>
                    <a:pt x="2451100" y="0"/>
                  </a:lnTo>
                  <a:lnTo>
                    <a:pt x="2448560" y="0"/>
                  </a:lnTo>
                  <a:lnTo>
                    <a:pt x="2447290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2447290" y="16510"/>
                  </a:lnTo>
                  <a:lnTo>
                    <a:pt x="2448560" y="16510"/>
                  </a:lnTo>
                  <a:lnTo>
                    <a:pt x="2452370" y="16510"/>
                  </a:lnTo>
                  <a:lnTo>
                    <a:pt x="2453640" y="17780"/>
                  </a:lnTo>
                  <a:lnTo>
                    <a:pt x="2456180" y="17780"/>
                  </a:lnTo>
                  <a:lnTo>
                    <a:pt x="2458720" y="20320"/>
                  </a:lnTo>
                  <a:lnTo>
                    <a:pt x="2459990" y="20320"/>
                  </a:lnTo>
                  <a:lnTo>
                    <a:pt x="2459990" y="21590"/>
                  </a:lnTo>
                  <a:lnTo>
                    <a:pt x="2462530" y="24130"/>
                  </a:lnTo>
                  <a:lnTo>
                    <a:pt x="2462530" y="27940"/>
                  </a:lnTo>
                  <a:lnTo>
                    <a:pt x="2463800" y="29210"/>
                  </a:lnTo>
                  <a:lnTo>
                    <a:pt x="2463800" y="781050"/>
                  </a:lnTo>
                  <a:lnTo>
                    <a:pt x="2462530" y="782320"/>
                  </a:lnTo>
                  <a:lnTo>
                    <a:pt x="2462530" y="786130"/>
                  </a:lnTo>
                  <a:lnTo>
                    <a:pt x="2457450" y="791210"/>
                  </a:lnTo>
                  <a:lnTo>
                    <a:pt x="2456180" y="791210"/>
                  </a:lnTo>
                  <a:lnTo>
                    <a:pt x="2454910" y="792480"/>
                  </a:lnTo>
                  <a:lnTo>
                    <a:pt x="2452370" y="792480"/>
                  </a:lnTo>
                  <a:lnTo>
                    <a:pt x="2451100" y="793750"/>
                  </a:lnTo>
                  <a:lnTo>
                    <a:pt x="2448560" y="793750"/>
                  </a:lnTo>
                  <a:lnTo>
                    <a:pt x="2447290" y="793750"/>
                  </a:lnTo>
                  <a:lnTo>
                    <a:pt x="0" y="793750"/>
                  </a:lnTo>
                  <a:lnTo>
                    <a:pt x="0" y="810260"/>
                  </a:lnTo>
                  <a:lnTo>
                    <a:pt x="2447290" y="810260"/>
                  </a:lnTo>
                  <a:lnTo>
                    <a:pt x="2448560" y="810260"/>
                  </a:lnTo>
                  <a:lnTo>
                    <a:pt x="2451100" y="810260"/>
                  </a:lnTo>
                  <a:lnTo>
                    <a:pt x="2454910" y="808990"/>
                  </a:lnTo>
                  <a:lnTo>
                    <a:pt x="2458720" y="808990"/>
                  </a:lnTo>
                  <a:lnTo>
                    <a:pt x="2463800" y="806450"/>
                  </a:lnTo>
                  <a:lnTo>
                    <a:pt x="2467610" y="805180"/>
                  </a:lnTo>
                  <a:lnTo>
                    <a:pt x="2470150" y="803910"/>
                  </a:lnTo>
                  <a:lnTo>
                    <a:pt x="2479040" y="795020"/>
                  </a:lnTo>
                  <a:lnTo>
                    <a:pt x="2480310" y="792480"/>
                  </a:lnTo>
                  <a:lnTo>
                    <a:pt x="2480310" y="789940"/>
                  </a:lnTo>
                  <a:lnTo>
                    <a:pt x="2481580" y="786130"/>
                  </a:lnTo>
                  <a:lnTo>
                    <a:pt x="2482850" y="783590"/>
                  </a:lnTo>
                  <a:lnTo>
                    <a:pt x="2482850" y="781050"/>
                  </a:lnTo>
                  <a:lnTo>
                    <a:pt x="2482850" y="29210"/>
                  </a:lnTo>
                  <a:lnTo>
                    <a:pt x="2482850" y="2540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02250" y="1844039"/>
              <a:ext cx="868680" cy="151130"/>
            </a:xfrm>
            <a:custGeom>
              <a:avLst/>
              <a:gdLst/>
              <a:ahLst/>
              <a:cxnLst/>
              <a:rect l="l" t="t" r="r" b="b"/>
              <a:pathLst>
                <a:path w="868679" h="151130">
                  <a:moveTo>
                    <a:pt x="125730" y="24130"/>
                  </a:moveTo>
                  <a:lnTo>
                    <a:pt x="124460" y="20320"/>
                  </a:lnTo>
                  <a:lnTo>
                    <a:pt x="124460" y="16510"/>
                  </a:lnTo>
                  <a:lnTo>
                    <a:pt x="123190" y="13970"/>
                  </a:lnTo>
                  <a:lnTo>
                    <a:pt x="121920" y="12700"/>
                  </a:lnTo>
                  <a:lnTo>
                    <a:pt x="120650" y="10160"/>
                  </a:lnTo>
                  <a:lnTo>
                    <a:pt x="115570" y="7620"/>
                  </a:lnTo>
                  <a:lnTo>
                    <a:pt x="113030" y="7620"/>
                  </a:lnTo>
                  <a:lnTo>
                    <a:pt x="113030" y="21590"/>
                  </a:lnTo>
                  <a:lnTo>
                    <a:pt x="113030" y="25400"/>
                  </a:lnTo>
                  <a:lnTo>
                    <a:pt x="111760" y="26670"/>
                  </a:lnTo>
                  <a:lnTo>
                    <a:pt x="111760" y="27940"/>
                  </a:lnTo>
                  <a:lnTo>
                    <a:pt x="102870" y="36830"/>
                  </a:lnTo>
                  <a:lnTo>
                    <a:pt x="99060" y="38100"/>
                  </a:lnTo>
                  <a:lnTo>
                    <a:pt x="96520" y="40640"/>
                  </a:lnTo>
                  <a:lnTo>
                    <a:pt x="93980" y="41910"/>
                  </a:lnTo>
                  <a:lnTo>
                    <a:pt x="90170" y="43180"/>
                  </a:lnTo>
                  <a:lnTo>
                    <a:pt x="87630" y="45720"/>
                  </a:lnTo>
                  <a:lnTo>
                    <a:pt x="83820" y="46990"/>
                  </a:lnTo>
                  <a:lnTo>
                    <a:pt x="80010" y="49530"/>
                  </a:lnTo>
                  <a:lnTo>
                    <a:pt x="72390" y="53340"/>
                  </a:lnTo>
                  <a:lnTo>
                    <a:pt x="57150" y="58420"/>
                  </a:lnTo>
                  <a:lnTo>
                    <a:pt x="53340" y="60960"/>
                  </a:lnTo>
                  <a:lnTo>
                    <a:pt x="45720" y="63500"/>
                  </a:lnTo>
                  <a:lnTo>
                    <a:pt x="40640" y="63500"/>
                  </a:lnTo>
                  <a:lnTo>
                    <a:pt x="38100" y="64770"/>
                  </a:lnTo>
                  <a:lnTo>
                    <a:pt x="34290" y="64770"/>
                  </a:lnTo>
                  <a:lnTo>
                    <a:pt x="30480" y="66040"/>
                  </a:lnTo>
                  <a:lnTo>
                    <a:pt x="26670" y="66040"/>
                  </a:lnTo>
                  <a:lnTo>
                    <a:pt x="24130" y="67310"/>
                  </a:lnTo>
                  <a:lnTo>
                    <a:pt x="19050" y="67310"/>
                  </a:lnTo>
                  <a:lnTo>
                    <a:pt x="19050" y="31750"/>
                  </a:lnTo>
                  <a:lnTo>
                    <a:pt x="24130" y="29210"/>
                  </a:lnTo>
                  <a:lnTo>
                    <a:pt x="30480" y="26670"/>
                  </a:lnTo>
                  <a:lnTo>
                    <a:pt x="35560" y="24130"/>
                  </a:lnTo>
                  <a:lnTo>
                    <a:pt x="40640" y="22860"/>
                  </a:lnTo>
                  <a:lnTo>
                    <a:pt x="45720" y="20320"/>
                  </a:lnTo>
                  <a:lnTo>
                    <a:pt x="55880" y="17780"/>
                  </a:lnTo>
                  <a:lnTo>
                    <a:pt x="59690" y="17780"/>
                  </a:lnTo>
                  <a:lnTo>
                    <a:pt x="64770" y="16510"/>
                  </a:lnTo>
                  <a:lnTo>
                    <a:pt x="68580" y="15240"/>
                  </a:lnTo>
                  <a:lnTo>
                    <a:pt x="72390" y="15240"/>
                  </a:lnTo>
                  <a:lnTo>
                    <a:pt x="77470" y="13970"/>
                  </a:lnTo>
                  <a:lnTo>
                    <a:pt x="101600" y="13970"/>
                  </a:lnTo>
                  <a:lnTo>
                    <a:pt x="104140" y="15240"/>
                  </a:lnTo>
                  <a:lnTo>
                    <a:pt x="106680" y="15240"/>
                  </a:lnTo>
                  <a:lnTo>
                    <a:pt x="109220" y="17780"/>
                  </a:lnTo>
                  <a:lnTo>
                    <a:pt x="110490" y="17780"/>
                  </a:lnTo>
                  <a:lnTo>
                    <a:pt x="110490" y="19050"/>
                  </a:lnTo>
                  <a:lnTo>
                    <a:pt x="113030" y="21590"/>
                  </a:lnTo>
                  <a:lnTo>
                    <a:pt x="113030" y="7620"/>
                  </a:lnTo>
                  <a:lnTo>
                    <a:pt x="107950" y="5080"/>
                  </a:lnTo>
                  <a:lnTo>
                    <a:pt x="105410" y="5080"/>
                  </a:lnTo>
                  <a:lnTo>
                    <a:pt x="101600" y="3810"/>
                  </a:lnTo>
                  <a:lnTo>
                    <a:pt x="81280" y="3810"/>
                  </a:lnTo>
                  <a:lnTo>
                    <a:pt x="73660" y="5080"/>
                  </a:lnTo>
                  <a:lnTo>
                    <a:pt x="55880" y="7620"/>
                  </a:lnTo>
                  <a:lnTo>
                    <a:pt x="48260" y="10160"/>
                  </a:lnTo>
                  <a:lnTo>
                    <a:pt x="38100" y="12700"/>
                  </a:lnTo>
                  <a:lnTo>
                    <a:pt x="27940" y="16510"/>
                  </a:lnTo>
                  <a:lnTo>
                    <a:pt x="19050" y="20320"/>
                  </a:lnTo>
                  <a:lnTo>
                    <a:pt x="19050" y="13970"/>
                  </a:lnTo>
                  <a:lnTo>
                    <a:pt x="20320" y="13970"/>
                  </a:lnTo>
                  <a:lnTo>
                    <a:pt x="20320" y="10160"/>
                  </a:lnTo>
                  <a:lnTo>
                    <a:pt x="21590" y="10160"/>
                  </a:lnTo>
                  <a:lnTo>
                    <a:pt x="20320" y="8890"/>
                  </a:lnTo>
                  <a:lnTo>
                    <a:pt x="20320" y="6350"/>
                  </a:lnTo>
                  <a:lnTo>
                    <a:pt x="19050" y="6350"/>
                  </a:lnTo>
                  <a:lnTo>
                    <a:pt x="17780" y="5080"/>
                  </a:lnTo>
                  <a:lnTo>
                    <a:pt x="16510" y="5080"/>
                  </a:lnTo>
                  <a:lnTo>
                    <a:pt x="15240" y="3810"/>
                  </a:lnTo>
                  <a:lnTo>
                    <a:pt x="11430" y="3810"/>
                  </a:lnTo>
                  <a:lnTo>
                    <a:pt x="1143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6350" y="6350"/>
                  </a:lnTo>
                  <a:lnTo>
                    <a:pt x="5080" y="7620"/>
                  </a:lnTo>
                  <a:lnTo>
                    <a:pt x="5080" y="12700"/>
                  </a:lnTo>
                  <a:lnTo>
                    <a:pt x="6350" y="12700"/>
                  </a:lnTo>
                  <a:lnTo>
                    <a:pt x="6350" y="26670"/>
                  </a:lnTo>
                  <a:lnTo>
                    <a:pt x="5080" y="26670"/>
                  </a:lnTo>
                  <a:lnTo>
                    <a:pt x="3810" y="27940"/>
                  </a:lnTo>
                  <a:lnTo>
                    <a:pt x="2540" y="2794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6830"/>
                  </a:lnTo>
                  <a:lnTo>
                    <a:pt x="1270" y="38100"/>
                  </a:lnTo>
                  <a:lnTo>
                    <a:pt x="2540" y="38100"/>
                  </a:lnTo>
                  <a:lnTo>
                    <a:pt x="2540" y="39370"/>
                  </a:lnTo>
                  <a:lnTo>
                    <a:pt x="6350" y="39370"/>
                  </a:lnTo>
                  <a:lnTo>
                    <a:pt x="6350" y="139700"/>
                  </a:lnTo>
                  <a:lnTo>
                    <a:pt x="2540" y="143510"/>
                  </a:lnTo>
                  <a:lnTo>
                    <a:pt x="2540" y="147320"/>
                  </a:lnTo>
                  <a:lnTo>
                    <a:pt x="3810" y="147320"/>
                  </a:lnTo>
                  <a:lnTo>
                    <a:pt x="5080" y="148590"/>
                  </a:lnTo>
                  <a:lnTo>
                    <a:pt x="5080" y="149860"/>
                  </a:lnTo>
                  <a:lnTo>
                    <a:pt x="17780" y="149860"/>
                  </a:lnTo>
                  <a:lnTo>
                    <a:pt x="19050" y="148590"/>
                  </a:lnTo>
                  <a:lnTo>
                    <a:pt x="19050" y="147320"/>
                  </a:lnTo>
                  <a:lnTo>
                    <a:pt x="20320" y="147320"/>
                  </a:lnTo>
                  <a:lnTo>
                    <a:pt x="20320" y="142240"/>
                  </a:lnTo>
                  <a:lnTo>
                    <a:pt x="19050" y="142240"/>
                  </a:lnTo>
                  <a:lnTo>
                    <a:pt x="19050" y="77470"/>
                  </a:lnTo>
                  <a:lnTo>
                    <a:pt x="26670" y="77470"/>
                  </a:lnTo>
                  <a:lnTo>
                    <a:pt x="41910" y="73660"/>
                  </a:lnTo>
                  <a:lnTo>
                    <a:pt x="48260" y="72390"/>
                  </a:lnTo>
                  <a:lnTo>
                    <a:pt x="53340" y="69850"/>
                  </a:lnTo>
                  <a:lnTo>
                    <a:pt x="59690" y="68580"/>
                  </a:lnTo>
                  <a:lnTo>
                    <a:pt x="63500" y="67310"/>
                  </a:lnTo>
                  <a:lnTo>
                    <a:pt x="67310" y="66040"/>
                  </a:lnTo>
                  <a:lnTo>
                    <a:pt x="72390" y="63500"/>
                  </a:lnTo>
                  <a:lnTo>
                    <a:pt x="78740" y="62230"/>
                  </a:lnTo>
                  <a:lnTo>
                    <a:pt x="85090" y="58420"/>
                  </a:lnTo>
                  <a:lnTo>
                    <a:pt x="105410" y="48260"/>
                  </a:lnTo>
                  <a:lnTo>
                    <a:pt x="110490" y="44450"/>
                  </a:lnTo>
                  <a:lnTo>
                    <a:pt x="114300" y="41910"/>
                  </a:lnTo>
                  <a:lnTo>
                    <a:pt x="120650" y="35560"/>
                  </a:lnTo>
                  <a:lnTo>
                    <a:pt x="121920" y="31750"/>
                  </a:lnTo>
                  <a:lnTo>
                    <a:pt x="124460" y="29210"/>
                  </a:lnTo>
                  <a:lnTo>
                    <a:pt x="124460" y="26670"/>
                  </a:lnTo>
                  <a:lnTo>
                    <a:pt x="125730" y="24130"/>
                  </a:lnTo>
                  <a:close/>
                </a:path>
                <a:path w="868679" h="151130">
                  <a:moveTo>
                    <a:pt x="209550" y="63500"/>
                  </a:moveTo>
                  <a:lnTo>
                    <a:pt x="208280" y="62230"/>
                  </a:lnTo>
                  <a:lnTo>
                    <a:pt x="208280" y="59690"/>
                  </a:lnTo>
                  <a:lnTo>
                    <a:pt x="207010" y="58420"/>
                  </a:lnTo>
                  <a:lnTo>
                    <a:pt x="207010" y="55880"/>
                  </a:lnTo>
                  <a:lnTo>
                    <a:pt x="205740" y="54610"/>
                  </a:lnTo>
                  <a:lnTo>
                    <a:pt x="205740" y="53340"/>
                  </a:lnTo>
                  <a:lnTo>
                    <a:pt x="203200" y="50800"/>
                  </a:lnTo>
                  <a:lnTo>
                    <a:pt x="200660" y="50800"/>
                  </a:lnTo>
                  <a:lnTo>
                    <a:pt x="199390" y="49530"/>
                  </a:lnTo>
                  <a:lnTo>
                    <a:pt x="195580" y="49530"/>
                  </a:lnTo>
                  <a:lnTo>
                    <a:pt x="194310" y="50800"/>
                  </a:lnTo>
                  <a:lnTo>
                    <a:pt x="190500" y="50800"/>
                  </a:lnTo>
                  <a:lnTo>
                    <a:pt x="189230" y="52070"/>
                  </a:lnTo>
                  <a:lnTo>
                    <a:pt x="186690" y="53340"/>
                  </a:lnTo>
                  <a:lnTo>
                    <a:pt x="185420" y="53340"/>
                  </a:lnTo>
                  <a:lnTo>
                    <a:pt x="170180" y="60960"/>
                  </a:lnTo>
                  <a:lnTo>
                    <a:pt x="167640" y="63500"/>
                  </a:lnTo>
                  <a:lnTo>
                    <a:pt x="163830" y="63500"/>
                  </a:lnTo>
                  <a:lnTo>
                    <a:pt x="161290" y="64770"/>
                  </a:lnTo>
                  <a:lnTo>
                    <a:pt x="158750" y="67310"/>
                  </a:lnTo>
                  <a:lnTo>
                    <a:pt x="153670" y="69850"/>
                  </a:lnTo>
                  <a:lnTo>
                    <a:pt x="152400" y="71120"/>
                  </a:lnTo>
                  <a:lnTo>
                    <a:pt x="149860" y="72390"/>
                  </a:lnTo>
                  <a:lnTo>
                    <a:pt x="147320" y="74930"/>
                  </a:lnTo>
                  <a:lnTo>
                    <a:pt x="144780" y="74930"/>
                  </a:lnTo>
                  <a:lnTo>
                    <a:pt x="144780" y="55880"/>
                  </a:lnTo>
                  <a:lnTo>
                    <a:pt x="146050" y="55880"/>
                  </a:lnTo>
                  <a:lnTo>
                    <a:pt x="146050" y="50800"/>
                  </a:lnTo>
                  <a:lnTo>
                    <a:pt x="144780" y="50800"/>
                  </a:lnTo>
                  <a:lnTo>
                    <a:pt x="143510" y="49530"/>
                  </a:lnTo>
                  <a:lnTo>
                    <a:pt x="134620" y="49530"/>
                  </a:lnTo>
                  <a:lnTo>
                    <a:pt x="133350" y="50800"/>
                  </a:lnTo>
                  <a:lnTo>
                    <a:pt x="132080" y="50800"/>
                  </a:lnTo>
                  <a:lnTo>
                    <a:pt x="132080" y="52070"/>
                  </a:lnTo>
                  <a:lnTo>
                    <a:pt x="130810" y="52070"/>
                  </a:lnTo>
                  <a:lnTo>
                    <a:pt x="130810" y="53340"/>
                  </a:lnTo>
                  <a:lnTo>
                    <a:pt x="132080" y="54610"/>
                  </a:lnTo>
                  <a:lnTo>
                    <a:pt x="132080" y="140970"/>
                  </a:lnTo>
                  <a:lnTo>
                    <a:pt x="130810" y="140970"/>
                  </a:lnTo>
                  <a:lnTo>
                    <a:pt x="130810" y="142240"/>
                  </a:lnTo>
                  <a:lnTo>
                    <a:pt x="129540" y="142240"/>
                  </a:lnTo>
                  <a:lnTo>
                    <a:pt x="129540" y="147320"/>
                  </a:lnTo>
                  <a:lnTo>
                    <a:pt x="130810" y="147320"/>
                  </a:lnTo>
                  <a:lnTo>
                    <a:pt x="132080" y="148590"/>
                  </a:lnTo>
                  <a:lnTo>
                    <a:pt x="132080" y="149860"/>
                  </a:lnTo>
                  <a:lnTo>
                    <a:pt x="144780" y="149860"/>
                  </a:lnTo>
                  <a:lnTo>
                    <a:pt x="147320" y="147320"/>
                  </a:lnTo>
                  <a:lnTo>
                    <a:pt x="147320" y="144780"/>
                  </a:lnTo>
                  <a:lnTo>
                    <a:pt x="148590" y="144780"/>
                  </a:lnTo>
                  <a:lnTo>
                    <a:pt x="148590" y="143510"/>
                  </a:lnTo>
                  <a:lnTo>
                    <a:pt x="147320" y="143510"/>
                  </a:lnTo>
                  <a:lnTo>
                    <a:pt x="147320" y="140970"/>
                  </a:lnTo>
                  <a:lnTo>
                    <a:pt x="146050" y="140970"/>
                  </a:lnTo>
                  <a:lnTo>
                    <a:pt x="146050" y="139700"/>
                  </a:lnTo>
                  <a:lnTo>
                    <a:pt x="144780" y="139700"/>
                  </a:lnTo>
                  <a:lnTo>
                    <a:pt x="144780" y="88900"/>
                  </a:lnTo>
                  <a:lnTo>
                    <a:pt x="148590" y="87630"/>
                  </a:lnTo>
                  <a:lnTo>
                    <a:pt x="153670" y="82550"/>
                  </a:lnTo>
                  <a:lnTo>
                    <a:pt x="158750" y="80010"/>
                  </a:lnTo>
                  <a:lnTo>
                    <a:pt x="161290" y="77470"/>
                  </a:lnTo>
                  <a:lnTo>
                    <a:pt x="166370" y="74930"/>
                  </a:lnTo>
                  <a:lnTo>
                    <a:pt x="170180" y="73660"/>
                  </a:lnTo>
                  <a:lnTo>
                    <a:pt x="172720" y="71120"/>
                  </a:lnTo>
                  <a:lnTo>
                    <a:pt x="177800" y="68580"/>
                  </a:lnTo>
                  <a:lnTo>
                    <a:pt x="181610" y="67310"/>
                  </a:lnTo>
                  <a:lnTo>
                    <a:pt x="185420" y="64770"/>
                  </a:lnTo>
                  <a:lnTo>
                    <a:pt x="186690" y="64770"/>
                  </a:lnTo>
                  <a:lnTo>
                    <a:pt x="189230" y="63500"/>
                  </a:lnTo>
                  <a:lnTo>
                    <a:pt x="190500" y="62230"/>
                  </a:lnTo>
                  <a:lnTo>
                    <a:pt x="195580" y="62230"/>
                  </a:lnTo>
                  <a:lnTo>
                    <a:pt x="195580" y="63500"/>
                  </a:lnTo>
                  <a:lnTo>
                    <a:pt x="196850" y="63500"/>
                  </a:lnTo>
                  <a:lnTo>
                    <a:pt x="196850" y="72390"/>
                  </a:lnTo>
                  <a:lnTo>
                    <a:pt x="195580" y="72390"/>
                  </a:lnTo>
                  <a:lnTo>
                    <a:pt x="195580" y="73660"/>
                  </a:lnTo>
                  <a:lnTo>
                    <a:pt x="196850" y="74930"/>
                  </a:lnTo>
                  <a:lnTo>
                    <a:pt x="198120" y="74930"/>
                  </a:lnTo>
                  <a:lnTo>
                    <a:pt x="198120" y="76200"/>
                  </a:lnTo>
                  <a:lnTo>
                    <a:pt x="208280" y="76200"/>
                  </a:lnTo>
                  <a:lnTo>
                    <a:pt x="209550" y="74930"/>
                  </a:lnTo>
                  <a:lnTo>
                    <a:pt x="209550" y="63500"/>
                  </a:lnTo>
                  <a:close/>
                </a:path>
                <a:path w="868679" h="151130">
                  <a:moveTo>
                    <a:pt x="317500" y="69850"/>
                  </a:moveTo>
                  <a:lnTo>
                    <a:pt x="314960" y="67310"/>
                  </a:lnTo>
                  <a:lnTo>
                    <a:pt x="314960" y="63500"/>
                  </a:lnTo>
                  <a:lnTo>
                    <a:pt x="309880" y="58420"/>
                  </a:lnTo>
                  <a:lnTo>
                    <a:pt x="308610" y="57150"/>
                  </a:lnTo>
                  <a:lnTo>
                    <a:pt x="306070" y="55880"/>
                  </a:lnTo>
                  <a:lnTo>
                    <a:pt x="304800" y="53340"/>
                  </a:lnTo>
                  <a:lnTo>
                    <a:pt x="303530" y="52705"/>
                  </a:lnTo>
                  <a:lnTo>
                    <a:pt x="303530" y="71120"/>
                  </a:lnTo>
                  <a:lnTo>
                    <a:pt x="302260" y="71120"/>
                  </a:lnTo>
                  <a:lnTo>
                    <a:pt x="302260" y="72390"/>
                  </a:lnTo>
                  <a:lnTo>
                    <a:pt x="300990" y="72390"/>
                  </a:lnTo>
                  <a:lnTo>
                    <a:pt x="298450" y="73660"/>
                  </a:lnTo>
                  <a:lnTo>
                    <a:pt x="297180" y="73660"/>
                  </a:lnTo>
                  <a:lnTo>
                    <a:pt x="295910" y="74930"/>
                  </a:lnTo>
                  <a:lnTo>
                    <a:pt x="293370" y="74930"/>
                  </a:lnTo>
                  <a:lnTo>
                    <a:pt x="289560" y="76200"/>
                  </a:lnTo>
                  <a:lnTo>
                    <a:pt x="287020" y="76200"/>
                  </a:lnTo>
                  <a:lnTo>
                    <a:pt x="284480" y="77470"/>
                  </a:lnTo>
                  <a:lnTo>
                    <a:pt x="280670" y="77470"/>
                  </a:lnTo>
                  <a:lnTo>
                    <a:pt x="273050" y="80010"/>
                  </a:lnTo>
                  <a:lnTo>
                    <a:pt x="269240" y="80010"/>
                  </a:lnTo>
                  <a:lnTo>
                    <a:pt x="259080" y="82550"/>
                  </a:lnTo>
                  <a:lnTo>
                    <a:pt x="251460" y="82550"/>
                  </a:lnTo>
                  <a:lnTo>
                    <a:pt x="247650" y="83820"/>
                  </a:lnTo>
                  <a:lnTo>
                    <a:pt x="245110" y="85090"/>
                  </a:lnTo>
                  <a:lnTo>
                    <a:pt x="240030" y="85090"/>
                  </a:lnTo>
                  <a:lnTo>
                    <a:pt x="237490" y="86360"/>
                  </a:lnTo>
                  <a:lnTo>
                    <a:pt x="243840" y="80010"/>
                  </a:lnTo>
                  <a:lnTo>
                    <a:pt x="248920" y="73660"/>
                  </a:lnTo>
                  <a:lnTo>
                    <a:pt x="254000" y="68580"/>
                  </a:lnTo>
                  <a:lnTo>
                    <a:pt x="260350" y="64770"/>
                  </a:lnTo>
                  <a:lnTo>
                    <a:pt x="267970" y="60960"/>
                  </a:lnTo>
                  <a:lnTo>
                    <a:pt x="271780" y="59690"/>
                  </a:lnTo>
                  <a:lnTo>
                    <a:pt x="274320" y="58420"/>
                  </a:lnTo>
                  <a:lnTo>
                    <a:pt x="288290" y="58420"/>
                  </a:lnTo>
                  <a:lnTo>
                    <a:pt x="289560" y="59690"/>
                  </a:lnTo>
                  <a:lnTo>
                    <a:pt x="292100" y="59690"/>
                  </a:lnTo>
                  <a:lnTo>
                    <a:pt x="293370" y="60960"/>
                  </a:lnTo>
                  <a:lnTo>
                    <a:pt x="295910" y="60960"/>
                  </a:lnTo>
                  <a:lnTo>
                    <a:pt x="300990" y="66040"/>
                  </a:lnTo>
                  <a:lnTo>
                    <a:pt x="300990" y="67310"/>
                  </a:lnTo>
                  <a:lnTo>
                    <a:pt x="302260" y="68580"/>
                  </a:lnTo>
                  <a:lnTo>
                    <a:pt x="302260" y="69850"/>
                  </a:lnTo>
                  <a:lnTo>
                    <a:pt x="303530" y="71120"/>
                  </a:lnTo>
                  <a:lnTo>
                    <a:pt x="303530" y="52705"/>
                  </a:lnTo>
                  <a:lnTo>
                    <a:pt x="302260" y="52070"/>
                  </a:lnTo>
                  <a:lnTo>
                    <a:pt x="300990" y="50800"/>
                  </a:lnTo>
                  <a:lnTo>
                    <a:pt x="298450" y="50800"/>
                  </a:lnTo>
                  <a:lnTo>
                    <a:pt x="295910" y="49530"/>
                  </a:lnTo>
                  <a:lnTo>
                    <a:pt x="292100" y="48260"/>
                  </a:lnTo>
                  <a:lnTo>
                    <a:pt x="269240" y="48260"/>
                  </a:lnTo>
                  <a:lnTo>
                    <a:pt x="264160" y="50800"/>
                  </a:lnTo>
                  <a:lnTo>
                    <a:pt x="260350" y="52070"/>
                  </a:lnTo>
                  <a:lnTo>
                    <a:pt x="255270" y="54610"/>
                  </a:lnTo>
                  <a:lnTo>
                    <a:pt x="252730" y="57150"/>
                  </a:lnTo>
                  <a:lnTo>
                    <a:pt x="250190" y="58420"/>
                  </a:lnTo>
                  <a:lnTo>
                    <a:pt x="246380" y="59690"/>
                  </a:lnTo>
                  <a:lnTo>
                    <a:pt x="231140" y="74930"/>
                  </a:lnTo>
                  <a:lnTo>
                    <a:pt x="229870" y="77470"/>
                  </a:lnTo>
                  <a:lnTo>
                    <a:pt x="227330" y="80010"/>
                  </a:lnTo>
                  <a:lnTo>
                    <a:pt x="226060" y="82550"/>
                  </a:lnTo>
                  <a:lnTo>
                    <a:pt x="223520" y="86360"/>
                  </a:lnTo>
                  <a:lnTo>
                    <a:pt x="222250" y="88900"/>
                  </a:lnTo>
                  <a:lnTo>
                    <a:pt x="220980" y="92710"/>
                  </a:lnTo>
                  <a:lnTo>
                    <a:pt x="218440" y="96520"/>
                  </a:lnTo>
                  <a:lnTo>
                    <a:pt x="217170" y="99060"/>
                  </a:lnTo>
                  <a:lnTo>
                    <a:pt x="217170" y="102870"/>
                  </a:lnTo>
                  <a:lnTo>
                    <a:pt x="215900" y="106680"/>
                  </a:lnTo>
                  <a:lnTo>
                    <a:pt x="214630" y="109220"/>
                  </a:lnTo>
                  <a:lnTo>
                    <a:pt x="214630" y="127000"/>
                  </a:lnTo>
                  <a:lnTo>
                    <a:pt x="215900" y="129540"/>
                  </a:lnTo>
                  <a:lnTo>
                    <a:pt x="215900" y="132080"/>
                  </a:lnTo>
                  <a:lnTo>
                    <a:pt x="218440" y="137160"/>
                  </a:lnTo>
                  <a:lnTo>
                    <a:pt x="220980" y="139700"/>
                  </a:lnTo>
                  <a:lnTo>
                    <a:pt x="222250" y="142240"/>
                  </a:lnTo>
                  <a:lnTo>
                    <a:pt x="224790" y="144780"/>
                  </a:lnTo>
                  <a:lnTo>
                    <a:pt x="227330" y="146050"/>
                  </a:lnTo>
                  <a:lnTo>
                    <a:pt x="231140" y="147320"/>
                  </a:lnTo>
                  <a:lnTo>
                    <a:pt x="233680" y="149860"/>
                  </a:lnTo>
                  <a:lnTo>
                    <a:pt x="237490" y="149860"/>
                  </a:lnTo>
                  <a:lnTo>
                    <a:pt x="241300" y="151130"/>
                  </a:lnTo>
                  <a:lnTo>
                    <a:pt x="257810" y="151130"/>
                  </a:lnTo>
                  <a:lnTo>
                    <a:pt x="260350" y="149860"/>
                  </a:lnTo>
                  <a:lnTo>
                    <a:pt x="266700" y="149860"/>
                  </a:lnTo>
                  <a:lnTo>
                    <a:pt x="274320" y="146050"/>
                  </a:lnTo>
                  <a:lnTo>
                    <a:pt x="276860" y="146050"/>
                  </a:lnTo>
                  <a:lnTo>
                    <a:pt x="287020" y="140970"/>
                  </a:lnTo>
                  <a:lnTo>
                    <a:pt x="289560" y="138430"/>
                  </a:lnTo>
                  <a:lnTo>
                    <a:pt x="294640" y="135890"/>
                  </a:lnTo>
                  <a:lnTo>
                    <a:pt x="295910" y="134620"/>
                  </a:lnTo>
                  <a:lnTo>
                    <a:pt x="300990" y="132080"/>
                  </a:lnTo>
                  <a:lnTo>
                    <a:pt x="302260" y="129540"/>
                  </a:lnTo>
                  <a:lnTo>
                    <a:pt x="304800" y="128270"/>
                  </a:lnTo>
                  <a:lnTo>
                    <a:pt x="312420" y="120650"/>
                  </a:lnTo>
                  <a:lnTo>
                    <a:pt x="313690" y="118110"/>
                  </a:lnTo>
                  <a:lnTo>
                    <a:pt x="314960" y="116840"/>
                  </a:lnTo>
                  <a:lnTo>
                    <a:pt x="314960" y="115570"/>
                  </a:lnTo>
                  <a:lnTo>
                    <a:pt x="317500" y="113030"/>
                  </a:lnTo>
                  <a:lnTo>
                    <a:pt x="317500" y="111760"/>
                  </a:lnTo>
                  <a:lnTo>
                    <a:pt x="313690" y="107950"/>
                  </a:lnTo>
                  <a:lnTo>
                    <a:pt x="311150" y="107950"/>
                  </a:lnTo>
                  <a:lnTo>
                    <a:pt x="311150" y="106680"/>
                  </a:lnTo>
                  <a:lnTo>
                    <a:pt x="307340" y="106680"/>
                  </a:lnTo>
                  <a:lnTo>
                    <a:pt x="306070" y="107950"/>
                  </a:lnTo>
                  <a:lnTo>
                    <a:pt x="303530" y="107950"/>
                  </a:lnTo>
                  <a:lnTo>
                    <a:pt x="302260" y="109220"/>
                  </a:lnTo>
                  <a:lnTo>
                    <a:pt x="302260" y="110490"/>
                  </a:lnTo>
                  <a:lnTo>
                    <a:pt x="300990" y="111760"/>
                  </a:lnTo>
                  <a:lnTo>
                    <a:pt x="300990" y="113030"/>
                  </a:lnTo>
                  <a:lnTo>
                    <a:pt x="302260" y="113030"/>
                  </a:lnTo>
                  <a:lnTo>
                    <a:pt x="302260" y="114300"/>
                  </a:lnTo>
                  <a:lnTo>
                    <a:pt x="299720" y="118110"/>
                  </a:lnTo>
                  <a:lnTo>
                    <a:pt x="294640" y="123190"/>
                  </a:lnTo>
                  <a:lnTo>
                    <a:pt x="290830" y="125730"/>
                  </a:lnTo>
                  <a:lnTo>
                    <a:pt x="285750" y="130810"/>
                  </a:lnTo>
                  <a:lnTo>
                    <a:pt x="281940" y="132080"/>
                  </a:lnTo>
                  <a:lnTo>
                    <a:pt x="279400" y="134620"/>
                  </a:lnTo>
                  <a:lnTo>
                    <a:pt x="275590" y="135890"/>
                  </a:lnTo>
                  <a:lnTo>
                    <a:pt x="273050" y="137160"/>
                  </a:lnTo>
                  <a:lnTo>
                    <a:pt x="265430" y="139700"/>
                  </a:lnTo>
                  <a:lnTo>
                    <a:pt x="262890" y="139700"/>
                  </a:lnTo>
                  <a:lnTo>
                    <a:pt x="259080" y="140970"/>
                  </a:lnTo>
                  <a:lnTo>
                    <a:pt x="245110" y="140970"/>
                  </a:lnTo>
                  <a:lnTo>
                    <a:pt x="242570" y="139700"/>
                  </a:lnTo>
                  <a:lnTo>
                    <a:pt x="240030" y="139700"/>
                  </a:lnTo>
                  <a:lnTo>
                    <a:pt x="237490" y="138430"/>
                  </a:lnTo>
                  <a:lnTo>
                    <a:pt x="234950" y="138430"/>
                  </a:lnTo>
                  <a:lnTo>
                    <a:pt x="229870" y="133350"/>
                  </a:lnTo>
                  <a:lnTo>
                    <a:pt x="228600" y="130810"/>
                  </a:lnTo>
                  <a:lnTo>
                    <a:pt x="228600" y="128270"/>
                  </a:lnTo>
                  <a:lnTo>
                    <a:pt x="227330" y="127000"/>
                  </a:lnTo>
                  <a:lnTo>
                    <a:pt x="227330" y="120650"/>
                  </a:lnTo>
                  <a:lnTo>
                    <a:pt x="226060" y="118110"/>
                  </a:lnTo>
                  <a:lnTo>
                    <a:pt x="227330" y="115570"/>
                  </a:lnTo>
                  <a:lnTo>
                    <a:pt x="227330" y="110490"/>
                  </a:lnTo>
                  <a:lnTo>
                    <a:pt x="228600" y="107950"/>
                  </a:lnTo>
                  <a:lnTo>
                    <a:pt x="228600" y="105410"/>
                  </a:lnTo>
                  <a:lnTo>
                    <a:pt x="229870" y="102870"/>
                  </a:lnTo>
                  <a:lnTo>
                    <a:pt x="231140" y="99060"/>
                  </a:lnTo>
                  <a:lnTo>
                    <a:pt x="232410" y="96520"/>
                  </a:lnTo>
                  <a:lnTo>
                    <a:pt x="237490" y="95250"/>
                  </a:lnTo>
                  <a:lnTo>
                    <a:pt x="243840" y="93980"/>
                  </a:lnTo>
                  <a:lnTo>
                    <a:pt x="248920" y="93980"/>
                  </a:lnTo>
                  <a:lnTo>
                    <a:pt x="259080" y="91440"/>
                  </a:lnTo>
                  <a:lnTo>
                    <a:pt x="266700" y="91440"/>
                  </a:lnTo>
                  <a:lnTo>
                    <a:pt x="271780" y="90170"/>
                  </a:lnTo>
                  <a:lnTo>
                    <a:pt x="274320" y="88900"/>
                  </a:lnTo>
                  <a:lnTo>
                    <a:pt x="278130" y="88900"/>
                  </a:lnTo>
                  <a:lnTo>
                    <a:pt x="281940" y="87630"/>
                  </a:lnTo>
                  <a:lnTo>
                    <a:pt x="288290" y="87630"/>
                  </a:lnTo>
                  <a:lnTo>
                    <a:pt x="290830" y="86360"/>
                  </a:lnTo>
                  <a:lnTo>
                    <a:pt x="293370" y="85090"/>
                  </a:lnTo>
                  <a:lnTo>
                    <a:pt x="298450" y="85090"/>
                  </a:lnTo>
                  <a:lnTo>
                    <a:pt x="300990" y="83820"/>
                  </a:lnTo>
                  <a:lnTo>
                    <a:pt x="302260" y="82550"/>
                  </a:lnTo>
                  <a:lnTo>
                    <a:pt x="307340" y="82550"/>
                  </a:lnTo>
                  <a:lnTo>
                    <a:pt x="308610" y="81280"/>
                  </a:lnTo>
                  <a:lnTo>
                    <a:pt x="309880" y="81280"/>
                  </a:lnTo>
                  <a:lnTo>
                    <a:pt x="311150" y="80010"/>
                  </a:lnTo>
                  <a:lnTo>
                    <a:pt x="313690" y="80010"/>
                  </a:lnTo>
                  <a:lnTo>
                    <a:pt x="317500" y="76200"/>
                  </a:lnTo>
                  <a:lnTo>
                    <a:pt x="317500" y="69850"/>
                  </a:lnTo>
                  <a:close/>
                </a:path>
                <a:path w="868679" h="151130">
                  <a:moveTo>
                    <a:pt x="406400" y="80010"/>
                  </a:moveTo>
                  <a:lnTo>
                    <a:pt x="405130" y="80010"/>
                  </a:lnTo>
                  <a:lnTo>
                    <a:pt x="405130" y="78740"/>
                  </a:lnTo>
                  <a:lnTo>
                    <a:pt x="403860" y="78740"/>
                  </a:lnTo>
                  <a:lnTo>
                    <a:pt x="403860" y="76200"/>
                  </a:lnTo>
                  <a:lnTo>
                    <a:pt x="402590" y="76200"/>
                  </a:lnTo>
                  <a:lnTo>
                    <a:pt x="401320" y="74930"/>
                  </a:lnTo>
                  <a:lnTo>
                    <a:pt x="391160" y="74930"/>
                  </a:lnTo>
                  <a:lnTo>
                    <a:pt x="388620" y="77470"/>
                  </a:lnTo>
                  <a:lnTo>
                    <a:pt x="354330" y="80010"/>
                  </a:lnTo>
                  <a:lnTo>
                    <a:pt x="354330" y="78740"/>
                  </a:lnTo>
                  <a:lnTo>
                    <a:pt x="353060" y="78740"/>
                  </a:lnTo>
                  <a:lnTo>
                    <a:pt x="353060" y="77470"/>
                  </a:lnTo>
                  <a:lnTo>
                    <a:pt x="345440" y="77470"/>
                  </a:lnTo>
                  <a:lnTo>
                    <a:pt x="341630" y="81280"/>
                  </a:lnTo>
                  <a:lnTo>
                    <a:pt x="341630" y="88900"/>
                  </a:lnTo>
                  <a:lnTo>
                    <a:pt x="342900" y="88900"/>
                  </a:lnTo>
                  <a:lnTo>
                    <a:pt x="342900" y="91440"/>
                  </a:lnTo>
                  <a:lnTo>
                    <a:pt x="344170" y="91440"/>
                  </a:lnTo>
                  <a:lnTo>
                    <a:pt x="344170" y="92710"/>
                  </a:lnTo>
                  <a:lnTo>
                    <a:pt x="345440" y="92710"/>
                  </a:lnTo>
                  <a:lnTo>
                    <a:pt x="345440" y="93980"/>
                  </a:lnTo>
                  <a:lnTo>
                    <a:pt x="353060" y="93980"/>
                  </a:lnTo>
                  <a:lnTo>
                    <a:pt x="353060" y="92710"/>
                  </a:lnTo>
                  <a:lnTo>
                    <a:pt x="354330" y="92710"/>
                  </a:lnTo>
                  <a:lnTo>
                    <a:pt x="356870" y="90170"/>
                  </a:lnTo>
                  <a:lnTo>
                    <a:pt x="392430" y="87630"/>
                  </a:lnTo>
                  <a:lnTo>
                    <a:pt x="392430" y="88900"/>
                  </a:lnTo>
                  <a:lnTo>
                    <a:pt x="393700" y="88900"/>
                  </a:lnTo>
                  <a:lnTo>
                    <a:pt x="394970" y="90170"/>
                  </a:lnTo>
                  <a:lnTo>
                    <a:pt x="400050" y="90170"/>
                  </a:lnTo>
                  <a:lnTo>
                    <a:pt x="400050" y="88900"/>
                  </a:lnTo>
                  <a:lnTo>
                    <a:pt x="402590" y="88900"/>
                  </a:lnTo>
                  <a:lnTo>
                    <a:pt x="403847" y="87630"/>
                  </a:lnTo>
                  <a:lnTo>
                    <a:pt x="406400" y="85090"/>
                  </a:lnTo>
                  <a:lnTo>
                    <a:pt x="406400" y="80010"/>
                  </a:lnTo>
                  <a:close/>
                </a:path>
                <a:path w="868679" h="151130">
                  <a:moveTo>
                    <a:pt x="457200" y="3810"/>
                  </a:moveTo>
                  <a:lnTo>
                    <a:pt x="454660" y="1270"/>
                  </a:lnTo>
                  <a:lnTo>
                    <a:pt x="452120" y="1270"/>
                  </a:lnTo>
                  <a:lnTo>
                    <a:pt x="452120" y="0"/>
                  </a:lnTo>
                  <a:lnTo>
                    <a:pt x="443230" y="0"/>
                  </a:lnTo>
                  <a:lnTo>
                    <a:pt x="443230" y="1270"/>
                  </a:lnTo>
                  <a:lnTo>
                    <a:pt x="440690" y="1270"/>
                  </a:lnTo>
                  <a:lnTo>
                    <a:pt x="440690" y="3810"/>
                  </a:lnTo>
                  <a:lnTo>
                    <a:pt x="439420" y="3810"/>
                  </a:lnTo>
                  <a:lnTo>
                    <a:pt x="439420" y="8890"/>
                  </a:lnTo>
                  <a:lnTo>
                    <a:pt x="440690" y="10160"/>
                  </a:lnTo>
                  <a:lnTo>
                    <a:pt x="440690" y="147320"/>
                  </a:lnTo>
                  <a:lnTo>
                    <a:pt x="443230" y="147320"/>
                  </a:lnTo>
                  <a:lnTo>
                    <a:pt x="443230" y="148590"/>
                  </a:lnTo>
                  <a:lnTo>
                    <a:pt x="445770" y="148590"/>
                  </a:lnTo>
                  <a:lnTo>
                    <a:pt x="447040" y="149860"/>
                  </a:lnTo>
                  <a:lnTo>
                    <a:pt x="450850" y="149860"/>
                  </a:lnTo>
                  <a:lnTo>
                    <a:pt x="452120" y="148590"/>
                  </a:lnTo>
                  <a:lnTo>
                    <a:pt x="453390" y="148590"/>
                  </a:lnTo>
                  <a:lnTo>
                    <a:pt x="454660" y="147320"/>
                  </a:lnTo>
                  <a:lnTo>
                    <a:pt x="455930" y="147320"/>
                  </a:lnTo>
                  <a:lnTo>
                    <a:pt x="455930" y="146050"/>
                  </a:lnTo>
                  <a:lnTo>
                    <a:pt x="457200" y="144780"/>
                  </a:lnTo>
                  <a:lnTo>
                    <a:pt x="457200" y="142240"/>
                  </a:lnTo>
                  <a:lnTo>
                    <a:pt x="455930" y="142240"/>
                  </a:lnTo>
                  <a:lnTo>
                    <a:pt x="455930" y="140970"/>
                  </a:lnTo>
                  <a:lnTo>
                    <a:pt x="454660" y="140970"/>
                  </a:lnTo>
                  <a:lnTo>
                    <a:pt x="454660" y="139700"/>
                  </a:lnTo>
                  <a:lnTo>
                    <a:pt x="453390" y="139700"/>
                  </a:lnTo>
                  <a:lnTo>
                    <a:pt x="453390" y="12700"/>
                  </a:lnTo>
                  <a:lnTo>
                    <a:pt x="455930" y="10160"/>
                  </a:lnTo>
                  <a:lnTo>
                    <a:pt x="455930" y="8890"/>
                  </a:lnTo>
                  <a:lnTo>
                    <a:pt x="457200" y="7620"/>
                  </a:lnTo>
                  <a:lnTo>
                    <a:pt x="457200" y="3810"/>
                  </a:lnTo>
                  <a:close/>
                </a:path>
                <a:path w="868679" h="151130">
                  <a:moveTo>
                    <a:pt x="595630" y="82550"/>
                  </a:moveTo>
                  <a:lnTo>
                    <a:pt x="594360" y="78740"/>
                  </a:lnTo>
                  <a:lnTo>
                    <a:pt x="594360" y="74930"/>
                  </a:lnTo>
                  <a:lnTo>
                    <a:pt x="588010" y="62230"/>
                  </a:lnTo>
                  <a:lnTo>
                    <a:pt x="582930" y="57150"/>
                  </a:lnTo>
                  <a:lnTo>
                    <a:pt x="582930" y="88900"/>
                  </a:lnTo>
                  <a:lnTo>
                    <a:pt x="581660" y="92710"/>
                  </a:lnTo>
                  <a:lnTo>
                    <a:pt x="581660" y="99060"/>
                  </a:lnTo>
                  <a:lnTo>
                    <a:pt x="579120" y="104140"/>
                  </a:lnTo>
                  <a:lnTo>
                    <a:pt x="577850" y="107950"/>
                  </a:lnTo>
                  <a:lnTo>
                    <a:pt x="576580" y="110490"/>
                  </a:lnTo>
                  <a:lnTo>
                    <a:pt x="574040" y="113030"/>
                  </a:lnTo>
                  <a:lnTo>
                    <a:pt x="572770" y="116840"/>
                  </a:lnTo>
                  <a:lnTo>
                    <a:pt x="560070" y="129540"/>
                  </a:lnTo>
                  <a:lnTo>
                    <a:pt x="556260" y="132080"/>
                  </a:lnTo>
                  <a:lnTo>
                    <a:pt x="553720" y="133350"/>
                  </a:lnTo>
                  <a:lnTo>
                    <a:pt x="549910" y="135890"/>
                  </a:lnTo>
                  <a:lnTo>
                    <a:pt x="538480" y="139700"/>
                  </a:lnTo>
                  <a:lnTo>
                    <a:pt x="535940" y="139700"/>
                  </a:lnTo>
                  <a:lnTo>
                    <a:pt x="532130" y="140970"/>
                  </a:lnTo>
                  <a:lnTo>
                    <a:pt x="516890" y="140970"/>
                  </a:lnTo>
                  <a:lnTo>
                    <a:pt x="506730" y="135890"/>
                  </a:lnTo>
                  <a:lnTo>
                    <a:pt x="504190" y="133350"/>
                  </a:lnTo>
                  <a:lnTo>
                    <a:pt x="500380" y="125730"/>
                  </a:lnTo>
                  <a:lnTo>
                    <a:pt x="500380" y="124460"/>
                  </a:lnTo>
                  <a:lnTo>
                    <a:pt x="499110" y="121920"/>
                  </a:lnTo>
                  <a:lnTo>
                    <a:pt x="499110" y="106680"/>
                  </a:lnTo>
                  <a:lnTo>
                    <a:pt x="500380" y="102870"/>
                  </a:lnTo>
                  <a:lnTo>
                    <a:pt x="500380" y="99060"/>
                  </a:lnTo>
                  <a:lnTo>
                    <a:pt x="502920" y="91440"/>
                  </a:lnTo>
                  <a:lnTo>
                    <a:pt x="505460" y="88900"/>
                  </a:lnTo>
                  <a:lnTo>
                    <a:pt x="506730" y="85090"/>
                  </a:lnTo>
                  <a:lnTo>
                    <a:pt x="509270" y="82550"/>
                  </a:lnTo>
                  <a:lnTo>
                    <a:pt x="510540" y="78740"/>
                  </a:lnTo>
                  <a:lnTo>
                    <a:pt x="513080" y="76200"/>
                  </a:lnTo>
                  <a:lnTo>
                    <a:pt x="516890" y="73660"/>
                  </a:lnTo>
                  <a:lnTo>
                    <a:pt x="521970" y="68580"/>
                  </a:lnTo>
                  <a:lnTo>
                    <a:pt x="524510" y="67310"/>
                  </a:lnTo>
                  <a:lnTo>
                    <a:pt x="528320" y="64770"/>
                  </a:lnTo>
                  <a:lnTo>
                    <a:pt x="530860" y="63500"/>
                  </a:lnTo>
                  <a:lnTo>
                    <a:pt x="534670" y="62230"/>
                  </a:lnTo>
                  <a:lnTo>
                    <a:pt x="537210" y="60960"/>
                  </a:lnTo>
                  <a:lnTo>
                    <a:pt x="544830" y="58420"/>
                  </a:lnTo>
                  <a:lnTo>
                    <a:pt x="547370" y="58420"/>
                  </a:lnTo>
                  <a:lnTo>
                    <a:pt x="551180" y="57150"/>
                  </a:lnTo>
                  <a:lnTo>
                    <a:pt x="557530" y="57150"/>
                  </a:lnTo>
                  <a:lnTo>
                    <a:pt x="560070" y="58420"/>
                  </a:lnTo>
                  <a:lnTo>
                    <a:pt x="562610" y="58420"/>
                  </a:lnTo>
                  <a:lnTo>
                    <a:pt x="581660" y="78740"/>
                  </a:lnTo>
                  <a:lnTo>
                    <a:pt x="581660" y="85090"/>
                  </a:lnTo>
                  <a:lnTo>
                    <a:pt x="582930" y="88900"/>
                  </a:lnTo>
                  <a:lnTo>
                    <a:pt x="582930" y="57150"/>
                  </a:lnTo>
                  <a:lnTo>
                    <a:pt x="580390" y="55880"/>
                  </a:lnTo>
                  <a:lnTo>
                    <a:pt x="579120" y="53340"/>
                  </a:lnTo>
                  <a:lnTo>
                    <a:pt x="574040" y="50800"/>
                  </a:lnTo>
                  <a:lnTo>
                    <a:pt x="571500" y="50800"/>
                  </a:lnTo>
                  <a:lnTo>
                    <a:pt x="570230" y="49530"/>
                  </a:lnTo>
                  <a:lnTo>
                    <a:pt x="567690" y="49530"/>
                  </a:lnTo>
                  <a:lnTo>
                    <a:pt x="565150" y="48260"/>
                  </a:lnTo>
                  <a:lnTo>
                    <a:pt x="544830" y="48260"/>
                  </a:lnTo>
                  <a:lnTo>
                    <a:pt x="541020" y="49530"/>
                  </a:lnTo>
                  <a:lnTo>
                    <a:pt x="537210" y="49530"/>
                  </a:lnTo>
                  <a:lnTo>
                    <a:pt x="534670" y="50800"/>
                  </a:lnTo>
                  <a:lnTo>
                    <a:pt x="527050" y="53340"/>
                  </a:lnTo>
                  <a:lnTo>
                    <a:pt x="524510" y="54610"/>
                  </a:lnTo>
                  <a:lnTo>
                    <a:pt x="520700" y="55880"/>
                  </a:lnTo>
                  <a:lnTo>
                    <a:pt x="518160" y="58420"/>
                  </a:lnTo>
                  <a:lnTo>
                    <a:pt x="515620" y="59690"/>
                  </a:lnTo>
                  <a:lnTo>
                    <a:pt x="513080" y="62230"/>
                  </a:lnTo>
                  <a:lnTo>
                    <a:pt x="510540" y="63500"/>
                  </a:lnTo>
                  <a:lnTo>
                    <a:pt x="500380" y="73660"/>
                  </a:lnTo>
                  <a:lnTo>
                    <a:pt x="499110" y="76200"/>
                  </a:lnTo>
                  <a:lnTo>
                    <a:pt x="496570" y="78740"/>
                  </a:lnTo>
                  <a:lnTo>
                    <a:pt x="495300" y="81280"/>
                  </a:lnTo>
                  <a:lnTo>
                    <a:pt x="492760" y="85090"/>
                  </a:lnTo>
                  <a:lnTo>
                    <a:pt x="491490" y="87630"/>
                  </a:lnTo>
                  <a:lnTo>
                    <a:pt x="491490" y="90170"/>
                  </a:lnTo>
                  <a:lnTo>
                    <a:pt x="488950" y="93980"/>
                  </a:lnTo>
                  <a:lnTo>
                    <a:pt x="488950" y="96520"/>
                  </a:lnTo>
                  <a:lnTo>
                    <a:pt x="487680" y="100330"/>
                  </a:lnTo>
                  <a:lnTo>
                    <a:pt x="487680" y="102870"/>
                  </a:lnTo>
                  <a:lnTo>
                    <a:pt x="486410" y="106680"/>
                  </a:lnTo>
                  <a:lnTo>
                    <a:pt x="486410" y="124460"/>
                  </a:lnTo>
                  <a:lnTo>
                    <a:pt x="487680" y="127000"/>
                  </a:lnTo>
                  <a:lnTo>
                    <a:pt x="487680" y="129540"/>
                  </a:lnTo>
                  <a:lnTo>
                    <a:pt x="490220" y="134620"/>
                  </a:lnTo>
                  <a:lnTo>
                    <a:pt x="491490" y="135890"/>
                  </a:lnTo>
                  <a:lnTo>
                    <a:pt x="492760" y="138430"/>
                  </a:lnTo>
                  <a:lnTo>
                    <a:pt x="495300" y="139700"/>
                  </a:lnTo>
                  <a:lnTo>
                    <a:pt x="496570" y="142240"/>
                  </a:lnTo>
                  <a:lnTo>
                    <a:pt x="499110" y="143510"/>
                  </a:lnTo>
                  <a:lnTo>
                    <a:pt x="500380" y="144780"/>
                  </a:lnTo>
                  <a:lnTo>
                    <a:pt x="502920" y="146050"/>
                  </a:lnTo>
                  <a:lnTo>
                    <a:pt x="504190" y="147320"/>
                  </a:lnTo>
                  <a:lnTo>
                    <a:pt x="506730" y="147320"/>
                  </a:lnTo>
                  <a:lnTo>
                    <a:pt x="508000" y="148590"/>
                  </a:lnTo>
                  <a:lnTo>
                    <a:pt x="510540" y="149860"/>
                  </a:lnTo>
                  <a:lnTo>
                    <a:pt x="514350" y="149860"/>
                  </a:lnTo>
                  <a:lnTo>
                    <a:pt x="515620" y="151130"/>
                  </a:lnTo>
                  <a:lnTo>
                    <a:pt x="528320" y="151130"/>
                  </a:lnTo>
                  <a:lnTo>
                    <a:pt x="532130" y="149860"/>
                  </a:lnTo>
                  <a:lnTo>
                    <a:pt x="538480" y="149860"/>
                  </a:lnTo>
                  <a:lnTo>
                    <a:pt x="546100" y="147320"/>
                  </a:lnTo>
                  <a:lnTo>
                    <a:pt x="548640" y="146050"/>
                  </a:lnTo>
                  <a:lnTo>
                    <a:pt x="556260" y="143510"/>
                  </a:lnTo>
                  <a:lnTo>
                    <a:pt x="558800" y="142240"/>
                  </a:lnTo>
                  <a:lnTo>
                    <a:pt x="560705" y="140970"/>
                  </a:lnTo>
                  <a:lnTo>
                    <a:pt x="562610" y="139700"/>
                  </a:lnTo>
                  <a:lnTo>
                    <a:pt x="567690" y="137160"/>
                  </a:lnTo>
                  <a:lnTo>
                    <a:pt x="572770" y="132080"/>
                  </a:lnTo>
                  <a:lnTo>
                    <a:pt x="575310" y="130810"/>
                  </a:lnTo>
                  <a:lnTo>
                    <a:pt x="582930" y="123190"/>
                  </a:lnTo>
                  <a:lnTo>
                    <a:pt x="584200" y="120650"/>
                  </a:lnTo>
                  <a:lnTo>
                    <a:pt x="586740" y="118110"/>
                  </a:lnTo>
                  <a:lnTo>
                    <a:pt x="588010" y="115570"/>
                  </a:lnTo>
                  <a:lnTo>
                    <a:pt x="589280" y="111760"/>
                  </a:lnTo>
                  <a:lnTo>
                    <a:pt x="594360" y="101600"/>
                  </a:lnTo>
                  <a:lnTo>
                    <a:pt x="594360" y="99060"/>
                  </a:lnTo>
                  <a:lnTo>
                    <a:pt x="595630" y="95250"/>
                  </a:lnTo>
                  <a:lnTo>
                    <a:pt x="595630" y="82550"/>
                  </a:lnTo>
                  <a:close/>
                </a:path>
                <a:path w="868679" h="151130">
                  <a:moveTo>
                    <a:pt x="726440" y="140970"/>
                  </a:moveTo>
                  <a:lnTo>
                    <a:pt x="725170" y="139700"/>
                  </a:lnTo>
                  <a:lnTo>
                    <a:pt x="725170" y="121920"/>
                  </a:lnTo>
                  <a:lnTo>
                    <a:pt x="725170" y="95250"/>
                  </a:lnTo>
                  <a:lnTo>
                    <a:pt x="725170" y="59690"/>
                  </a:lnTo>
                  <a:lnTo>
                    <a:pt x="723900" y="58420"/>
                  </a:lnTo>
                  <a:lnTo>
                    <a:pt x="721360" y="55880"/>
                  </a:lnTo>
                  <a:lnTo>
                    <a:pt x="721360" y="53340"/>
                  </a:lnTo>
                  <a:lnTo>
                    <a:pt x="718820" y="52070"/>
                  </a:lnTo>
                  <a:lnTo>
                    <a:pt x="717550" y="50800"/>
                  </a:lnTo>
                  <a:lnTo>
                    <a:pt x="716280" y="50800"/>
                  </a:lnTo>
                  <a:lnTo>
                    <a:pt x="715010" y="49530"/>
                  </a:lnTo>
                  <a:lnTo>
                    <a:pt x="712470" y="48260"/>
                  </a:lnTo>
                  <a:lnTo>
                    <a:pt x="685800" y="48260"/>
                  </a:lnTo>
                  <a:lnTo>
                    <a:pt x="681990" y="49530"/>
                  </a:lnTo>
                  <a:lnTo>
                    <a:pt x="676910" y="50800"/>
                  </a:lnTo>
                  <a:lnTo>
                    <a:pt x="669290" y="53340"/>
                  </a:lnTo>
                  <a:lnTo>
                    <a:pt x="664210" y="54610"/>
                  </a:lnTo>
                  <a:lnTo>
                    <a:pt x="660400" y="55880"/>
                  </a:lnTo>
                  <a:lnTo>
                    <a:pt x="656590" y="58420"/>
                  </a:lnTo>
                  <a:lnTo>
                    <a:pt x="652780" y="59690"/>
                  </a:lnTo>
                  <a:lnTo>
                    <a:pt x="637540" y="69850"/>
                  </a:lnTo>
                  <a:lnTo>
                    <a:pt x="633730" y="69850"/>
                  </a:lnTo>
                  <a:lnTo>
                    <a:pt x="632460" y="71120"/>
                  </a:lnTo>
                  <a:lnTo>
                    <a:pt x="632460" y="72390"/>
                  </a:lnTo>
                  <a:lnTo>
                    <a:pt x="631190" y="72390"/>
                  </a:lnTo>
                  <a:lnTo>
                    <a:pt x="631190" y="73660"/>
                  </a:lnTo>
                  <a:lnTo>
                    <a:pt x="629920" y="73660"/>
                  </a:lnTo>
                  <a:lnTo>
                    <a:pt x="629920" y="78740"/>
                  </a:lnTo>
                  <a:lnTo>
                    <a:pt x="631190" y="78740"/>
                  </a:lnTo>
                  <a:lnTo>
                    <a:pt x="631190" y="80010"/>
                  </a:lnTo>
                  <a:lnTo>
                    <a:pt x="632460" y="80010"/>
                  </a:lnTo>
                  <a:lnTo>
                    <a:pt x="633730" y="81280"/>
                  </a:lnTo>
                  <a:lnTo>
                    <a:pt x="635000" y="81280"/>
                  </a:lnTo>
                  <a:lnTo>
                    <a:pt x="635000" y="82550"/>
                  </a:lnTo>
                  <a:lnTo>
                    <a:pt x="642620" y="82550"/>
                  </a:lnTo>
                  <a:lnTo>
                    <a:pt x="646430" y="78740"/>
                  </a:lnTo>
                  <a:lnTo>
                    <a:pt x="646430" y="77470"/>
                  </a:lnTo>
                  <a:lnTo>
                    <a:pt x="647700" y="74930"/>
                  </a:lnTo>
                  <a:lnTo>
                    <a:pt x="650240" y="73660"/>
                  </a:lnTo>
                  <a:lnTo>
                    <a:pt x="652780" y="71120"/>
                  </a:lnTo>
                  <a:lnTo>
                    <a:pt x="655320" y="69850"/>
                  </a:lnTo>
                  <a:lnTo>
                    <a:pt x="657860" y="69850"/>
                  </a:lnTo>
                  <a:lnTo>
                    <a:pt x="659130" y="67310"/>
                  </a:lnTo>
                  <a:lnTo>
                    <a:pt x="661670" y="67310"/>
                  </a:lnTo>
                  <a:lnTo>
                    <a:pt x="669290" y="63500"/>
                  </a:lnTo>
                  <a:lnTo>
                    <a:pt x="671830" y="63500"/>
                  </a:lnTo>
                  <a:lnTo>
                    <a:pt x="674370" y="62230"/>
                  </a:lnTo>
                  <a:lnTo>
                    <a:pt x="675640" y="60960"/>
                  </a:lnTo>
                  <a:lnTo>
                    <a:pt x="678180" y="60960"/>
                  </a:lnTo>
                  <a:lnTo>
                    <a:pt x="681990" y="59690"/>
                  </a:lnTo>
                  <a:lnTo>
                    <a:pt x="684530" y="59690"/>
                  </a:lnTo>
                  <a:lnTo>
                    <a:pt x="687070" y="58420"/>
                  </a:lnTo>
                  <a:lnTo>
                    <a:pt x="708660" y="58420"/>
                  </a:lnTo>
                  <a:lnTo>
                    <a:pt x="711200" y="60960"/>
                  </a:lnTo>
                  <a:lnTo>
                    <a:pt x="711200" y="62230"/>
                  </a:lnTo>
                  <a:lnTo>
                    <a:pt x="712470" y="63500"/>
                  </a:lnTo>
                  <a:lnTo>
                    <a:pt x="712470" y="85090"/>
                  </a:lnTo>
                  <a:lnTo>
                    <a:pt x="712470" y="95250"/>
                  </a:lnTo>
                  <a:lnTo>
                    <a:pt x="712470" y="106680"/>
                  </a:lnTo>
                  <a:lnTo>
                    <a:pt x="711200" y="107950"/>
                  </a:lnTo>
                  <a:lnTo>
                    <a:pt x="709930" y="110490"/>
                  </a:lnTo>
                  <a:lnTo>
                    <a:pt x="707390" y="111760"/>
                  </a:lnTo>
                  <a:lnTo>
                    <a:pt x="704850" y="114300"/>
                  </a:lnTo>
                  <a:lnTo>
                    <a:pt x="702310" y="115570"/>
                  </a:lnTo>
                  <a:lnTo>
                    <a:pt x="698500" y="118110"/>
                  </a:lnTo>
                  <a:lnTo>
                    <a:pt x="695960" y="120650"/>
                  </a:lnTo>
                  <a:lnTo>
                    <a:pt x="690880" y="123190"/>
                  </a:lnTo>
                  <a:lnTo>
                    <a:pt x="688340" y="125730"/>
                  </a:lnTo>
                  <a:lnTo>
                    <a:pt x="683260" y="127000"/>
                  </a:lnTo>
                  <a:lnTo>
                    <a:pt x="679450" y="128270"/>
                  </a:lnTo>
                  <a:lnTo>
                    <a:pt x="675640" y="130810"/>
                  </a:lnTo>
                  <a:lnTo>
                    <a:pt x="670560" y="133350"/>
                  </a:lnTo>
                  <a:lnTo>
                    <a:pt x="666750" y="134620"/>
                  </a:lnTo>
                  <a:lnTo>
                    <a:pt x="661670" y="135890"/>
                  </a:lnTo>
                  <a:lnTo>
                    <a:pt x="650240" y="139700"/>
                  </a:lnTo>
                  <a:lnTo>
                    <a:pt x="646430" y="139700"/>
                  </a:lnTo>
                  <a:lnTo>
                    <a:pt x="643890" y="140970"/>
                  </a:lnTo>
                  <a:lnTo>
                    <a:pt x="629920" y="140970"/>
                  </a:lnTo>
                  <a:lnTo>
                    <a:pt x="628650" y="139700"/>
                  </a:lnTo>
                  <a:lnTo>
                    <a:pt x="627380" y="139700"/>
                  </a:lnTo>
                  <a:lnTo>
                    <a:pt x="627380" y="138430"/>
                  </a:lnTo>
                  <a:lnTo>
                    <a:pt x="626110" y="137160"/>
                  </a:lnTo>
                  <a:lnTo>
                    <a:pt x="626110" y="135890"/>
                  </a:lnTo>
                  <a:lnTo>
                    <a:pt x="627380" y="133350"/>
                  </a:lnTo>
                  <a:lnTo>
                    <a:pt x="627380" y="132080"/>
                  </a:lnTo>
                  <a:lnTo>
                    <a:pt x="628650" y="130810"/>
                  </a:lnTo>
                  <a:lnTo>
                    <a:pt x="629920" y="128270"/>
                  </a:lnTo>
                  <a:lnTo>
                    <a:pt x="635000" y="123190"/>
                  </a:lnTo>
                  <a:lnTo>
                    <a:pt x="636270" y="120650"/>
                  </a:lnTo>
                  <a:lnTo>
                    <a:pt x="638810" y="119380"/>
                  </a:lnTo>
                  <a:lnTo>
                    <a:pt x="643890" y="114300"/>
                  </a:lnTo>
                  <a:lnTo>
                    <a:pt x="646430" y="113030"/>
                  </a:lnTo>
                  <a:lnTo>
                    <a:pt x="647700" y="111760"/>
                  </a:lnTo>
                  <a:lnTo>
                    <a:pt x="650240" y="110490"/>
                  </a:lnTo>
                  <a:lnTo>
                    <a:pt x="652780" y="110490"/>
                  </a:lnTo>
                  <a:lnTo>
                    <a:pt x="656590" y="106680"/>
                  </a:lnTo>
                  <a:lnTo>
                    <a:pt x="659130" y="106680"/>
                  </a:lnTo>
                  <a:lnTo>
                    <a:pt x="661670" y="105410"/>
                  </a:lnTo>
                  <a:lnTo>
                    <a:pt x="662940" y="104140"/>
                  </a:lnTo>
                  <a:lnTo>
                    <a:pt x="665480" y="102870"/>
                  </a:lnTo>
                  <a:lnTo>
                    <a:pt x="666750" y="101600"/>
                  </a:lnTo>
                  <a:lnTo>
                    <a:pt x="670560" y="101600"/>
                  </a:lnTo>
                  <a:lnTo>
                    <a:pt x="673100" y="100330"/>
                  </a:lnTo>
                  <a:lnTo>
                    <a:pt x="675640" y="100330"/>
                  </a:lnTo>
                  <a:lnTo>
                    <a:pt x="676910" y="99060"/>
                  </a:lnTo>
                  <a:lnTo>
                    <a:pt x="679450" y="99060"/>
                  </a:lnTo>
                  <a:lnTo>
                    <a:pt x="681990" y="97790"/>
                  </a:lnTo>
                  <a:lnTo>
                    <a:pt x="684530" y="97790"/>
                  </a:lnTo>
                  <a:lnTo>
                    <a:pt x="688340" y="96520"/>
                  </a:lnTo>
                  <a:lnTo>
                    <a:pt x="694690" y="96520"/>
                  </a:lnTo>
                  <a:lnTo>
                    <a:pt x="697230" y="95250"/>
                  </a:lnTo>
                  <a:lnTo>
                    <a:pt x="712470" y="95250"/>
                  </a:lnTo>
                  <a:lnTo>
                    <a:pt x="712470" y="85090"/>
                  </a:lnTo>
                  <a:lnTo>
                    <a:pt x="697230" y="85090"/>
                  </a:lnTo>
                  <a:lnTo>
                    <a:pt x="692150" y="86360"/>
                  </a:lnTo>
                  <a:lnTo>
                    <a:pt x="687070" y="86360"/>
                  </a:lnTo>
                  <a:lnTo>
                    <a:pt x="676910" y="88900"/>
                  </a:lnTo>
                  <a:lnTo>
                    <a:pt x="669290" y="91440"/>
                  </a:lnTo>
                  <a:lnTo>
                    <a:pt x="659130" y="93980"/>
                  </a:lnTo>
                  <a:lnTo>
                    <a:pt x="655320" y="96520"/>
                  </a:lnTo>
                  <a:lnTo>
                    <a:pt x="647700" y="99060"/>
                  </a:lnTo>
                  <a:lnTo>
                    <a:pt x="645160" y="101600"/>
                  </a:lnTo>
                  <a:lnTo>
                    <a:pt x="641350" y="102870"/>
                  </a:lnTo>
                  <a:lnTo>
                    <a:pt x="637540" y="105410"/>
                  </a:lnTo>
                  <a:lnTo>
                    <a:pt x="632460" y="110490"/>
                  </a:lnTo>
                  <a:lnTo>
                    <a:pt x="629920" y="111760"/>
                  </a:lnTo>
                  <a:lnTo>
                    <a:pt x="624840" y="116840"/>
                  </a:lnTo>
                  <a:lnTo>
                    <a:pt x="623570" y="119380"/>
                  </a:lnTo>
                  <a:lnTo>
                    <a:pt x="621030" y="120650"/>
                  </a:lnTo>
                  <a:lnTo>
                    <a:pt x="619760" y="123190"/>
                  </a:lnTo>
                  <a:lnTo>
                    <a:pt x="617220" y="125730"/>
                  </a:lnTo>
                  <a:lnTo>
                    <a:pt x="615950" y="128270"/>
                  </a:lnTo>
                  <a:lnTo>
                    <a:pt x="615950" y="130810"/>
                  </a:lnTo>
                  <a:lnTo>
                    <a:pt x="614680" y="133350"/>
                  </a:lnTo>
                  <a:lnTo>
                    <a:pt x="613410" y="134620"/>
                  </a:lnTo>
                  <a:lnTo>
                    <a:pt x="613410" y="142240"/>
                  </a:lnTo>
                  <a:lnTo>
                    <a:pt x="614680" y="142240"/>
                  </a:lnTo>
                  <a:lnTo>
                    <a:pt x="614680" y="144780"/>
                  </a:lnTo>
                  <a:lnTo>
                    <a:pt x="615950" y="144780"/>
                  </a:lnTo>
                  <a:lnTo>
                    <a:pt x="615950" y="146050"/>
                  </a:lnTo>
                  <a:lnTo>
                    <a:pt x="617220" y="147320"/>
                  </a:lnTo>
                  <a:lnTo>
                    <a:pt x="618490" y="147320"/>
                  </a:lnTo>
                  <a:lnTo>
                    <a:pt x="621030" y="148590"/>
                  </a:lnTo>
                  <a:lnTo>
                    <a:pt x="621030" y="149860"/>
                  </a:lnTo>
                  <a:lnTo>
                    <a:pt x="624840" y="149860"/>
                  </a:lnTo>
                  <a:lnTo>
                    <a:pt x="627380" y="151130"/>
                  </a:lnTo>
                  <a:lnTo>
                    <a:pt x="642620" y="151130"/>
                  </a:lnTo>
                  <a:lnTo>
                    <a:pt x="657860" y="147320"/>
                  </a:lnTo>
                  <a:lnTo>
                    <a:pt x="664210" y="147320"/>
                  </a:lnTo>
                  <a:lnTo>
                    <a:pt x="669290" y="144780"/>
                  </a:lnTo>
                  <a:lnTo>
                    <a:pt x="675640" y="142240"/>
                  </a:lnTo>
                  <a:lnTo>
                    <a:pt x="678180" y="140970"/>
                  </a:lnTo>
                  <a:lnTo>
                    <a:pt x="680720" y="139700"/>
                  </a:lnTo>
                  <a:lnTo>
                    <a:pt x="685800" y="138430"/>
                  </a:lnTo>
                  <a:lnTo>
                    <a:pt x="695960" y="133350"/>
                  </a:lnTo>
                  <a:lnTo>
                    <a:pt x="699770" y="130810"/>
                  </a:lnTo>
                  <a:lnTo>
                    <a:pt x="704850" y="128270"/>
                  </a:lnTo>
                  <a:lnTo>
                    <a:pt x="708660" y="124460"/>
                  </a:lnTo>
                  <a:lnTo>
                    <a:pt x="712470" y="121920"/>
                  </a:lnTo>
                  <a:lnTo>
                    <a:pt x="712470" y="140970"/>
                  </a:lnTo>
                  <a:lnTo>
                    <a:pt x="711200" y="142240"/>
                  </a:lnTo>
                  <a:lnTo>
                    <a:pt x="711200" y="144780"/>
                  </a:lnTo>
                  <a:lnTo>
                    <a:pt x="709930" y="144780"/>
                  </a:lnTo>
                  <a:lnTo>
                    <a:pt x="711200" y="146050"/>
                  </a:lnTo>
                  <a:lnTo>
                    <a:pt x="711200" y="147320"/>
                  </a:lnTo>
                  <a:lnTo>
                    <a:pt x="712470" y="147320"/>
                  </a:lnTo>
                  <a:lnTo>
                    <a:pt x="713740" y="148590"/>
                  </a:lnTo>
                  <a:lnTo>
                    <a:pt x="721360" y="148590"/>
                  </a:lnTo>
                  <a:lnTo>
                    <a:pt x="722630" y="147320"/>
                  </a:lnTo>
                  <a:lnTo>
                    <a:pt x="725170" y="147320"/>
                  </a:lnTo>
                  <a:lnTo>
                    <a:pt x="726440" y="146050"/>
                  </a:lnTo>
                  <a:lnTo>
                    <a:pt x="726440" y="140970"/>
                  </a:lnTo>
                  <a:close/>
                </a:path>
                <a:path w="868679" h="151130">
                  <a:moveTo>
                    <a:pt x="868680" y="140970"/>
                  </a:moveTo>
                  <a:lnTo>
                    <a:pt x="867410" y="140970"/>
                  </a:lnTo>
                  <a:lnTo>
                    <a:pt x="867410" y="139700"/>
                  </a:lnTo>
                  <a:lnTo>
                    <a:pt x="866140" y="139700"/>
                  </a:lnTo>
                  <a:lnTo>
                    <a:pt x="866140" y="104140"/>
                  </a:lnTo>
                  <a:lnTo>
                    <a:pt x="866140" y="64770"/>
                  </a:lnTo>
                  <a:lnTo>
                    <a:pt x="866140" y="57150"/>
                  </a:lnTo>
                  <a:lnTo>
                    <a:pt x="866140" y="2540"/>
                  </a:lnTo>
                  <a:lnTo>
                    <a:pt x="864870" y="2540"/>
                  </a:lnTo>
                  <a:lnTo>
                    <a:pt x="863600" y="1270"/>
                  </a:lnTo>
                  <a:lnTo>
                    <a:pt x="862330" y="1270"/>
                  </a:lnTo>
                  <a:lnTo>
                    <a:pt x="861060" y="0"/>
                  </a:lnTo>
                  <a:lnTo>
                    <a:pt x="855980" y="0"/>
                  </a:lnTo>
                  <a:lnTo>
                    <a:pt x="855980" y="1270"/>
                  </a:lnTo>
                  <a:lnTo>
                    <a:pt x="853440" y="1270"/>
                  </a:lnTo>
                  <a:lnTo>
                    <a:pt x="850900" y="3810"/>
                  </a:lnTo>
                  <a:lnTo>
                    <a:pt x="850900" y="7620"/>
                  </a:lnTo>
                  <a:lnTo>
                    <a:pt x="852170" y="8890"/>
                  </a:lnTo>
                  <a:lnTo>
                    <a:pt x="852170" y="10160"/>
                  </a:lnTo>
                  <a:lnTo>
                    <a:pt x="853440" y="10160"/>
                  </a:lnTo>
                  <a:lnTo>
                    <a:pt x="853440" y="57150"/>
                  </a:lnTo>
                  <a:lnTo>
                    <a:pt x="852170" y="57150"/>
                  </a:lnTo>
                  <a:lnTo>
                    <a:pt x="852170" y="74930"/>
                  </a:lnTo>
                  <a:lnTo>
                    <a:pt x="852170" y="85090"/>
                  </a:lnTo>
                  <a:lnTo>
                    <a:pt x="850900" y="86360"/>
                  </a:lnTo>
                  <a:lnTo>
                    <a:pt x="850900" y="87630"/>
                  </a:lnTo>
                  <a:lnTo>
                    <a:pt x="849630" y="88900"/>
                  </a:lnTo>
                  <a:lnTo>
                    <a:pt x="849630" y="91440"/>
                  </a:lnTo>
                  <a:lnTo>
                    <a:pt x="848360" y="93980"/>
                  </a:lnTo>
                  <a:lnTo>
                    <a:pt x="844550" y="97790"/>
                  </a:lnTo>
                  <a:lnTo>
                    <a:pt x="843280" y="100330"/>
                  </a:lnTo>
                  <a:lnTo>
                    <a:pt x="840740" y="101600"/>
                  </a:lnTo>
                  <a:lnTo>
                    <a:pt x="839470" y="104140"/>
                  </a:lnTo>
                  <a:lnTo>
                    <a:pt x="836930" y="105410"/>
                  </a:lnTo>
                  <a:lnTo>
                    <a:pt x="834390" y="107950"/>
                  </a:lnTo>
                  <a:lnTo>
                    <a:pt x="833120" y="110490"/>
                  </a:lnTo>
                  <a:lnTo>
                    <a:pt x="829310" y="113030"/>
                  </a:lnTo>
                  <a:lnTo>
                    <a:pt x="826770" y="115570"/>
                  </a:lnTo>
                  <a:lnTo>
                    <a:pt x="822960" y="118110"/>
                  </a:lnTo>
                  <a:lnTo>
                    <a:pt x="820420" y="120650"/>
                  </a:lnTo>
                  <a:lnTo>
                    <a:pt x="815340" y="123190"/>
                  </a:lnTo>
                  <a:lnTo>
                    <a:pt x="811530" y="125730"/>
                  </a:lnTo>
                  <a:lnTo>
                    <a:pt x="806450" y="130810"/>
                  </a:lnTo>
                  <a:lnTo>
                    <a:pt x="802640" y="133350"/>
                  </a:lnTo>
                  <a:lnTo>
                    <a:pt x="797560" y="134620"/>
                  </a:lnTo>
                  <a:lnTo>
                    <a:pt x="789940" y="139700"/>
                  </a:lnTo>
                  <a:lnTo>
                    <a:pt x="786130" y="139700"/>
                  </a:lnTo>
                  <a:lnTo>
                    <a:pt x="782320" y="140970"/>
                  </a:lnTo>
                  <a:lnTo>
                    <a:pt x="773430" y="140970"/>
                  </a:lnTo>
                  <a:lnTo>
                    <a:pt x="772160" y="139700"/>
                  </a:lnTo>
                  <a:lnTo>
                    <a:pt x="770890" y="139700"/>
                  </a:lnTo>
                  <a:lnTo>
                    <a:pt x="769620" y="138430"/>
                  </a:lnTo>
                  <a:lnTo>
                    <a:pt x="769620" y="137160"/>
                  </a:lnTo>
                  <a:lnTo>
                    <a:pt x="768350" y="137160"/>
                  </a:lnTo>
                  <a:lnTo>
                    <a:pt x="768350" y="135890"/>
                  </a:lnTo>
                  <a:lnTo>
                    <a:pt x="767080" y="134620"/>
                  </a:lnTo>
                  <a:lnTo>
                    <a:pt x="767080" y="121920"/>
                  </a:lnTo>
                  <a:lnTo>
                    <a:pt x="768350" y="120650"/>
                  </a:lnTo>
                  <a:lnTo>
                    <a:pt x="770890" y="115570"/>
                  </a:lnTo>
                  <a:lnTo>
                    <a:pt x="772160" y="111760"/>
                  </a:lnTo>
                  <a:lnTo>
                    <a:pt x="774700" y="106680"/>
                  </a:lnTo>
                  <a:lnTo>
                    <a:pt x="777240" y="104140"/>
                  </a:lnTo>
                  <a:lnTo>
                    <a:pt x="778510" y="101600"/>
                  </a:lnTo>
                  <a:lnTo>
                    <a:pt x="781050" y="97790"/>
                  </a:lnTo>
                  <a:lnTo>
                    <a:pt x="798830" y="80010"/>
                  </a:lnTo>
                  <a:lnTo>
                    <a:pt x="802640" y="78740"/>
                  </a:lnTo>
                  <a:lnTo>
                    <a:pt x="805180" y="76200"/>
                  </a:lnTo>
                  <a:lnTo>
                    <a:pt x="808990" y="74930"/>
                  </a:lnTo>
                  <a:lnTo>
                    <a:pt x="811530" y="72390"/>
                  </a:lnTo>
                  <a:lnTo>
                    <a:pt x="814070" y="71120"/>
                  </a:lnTo>
                  <a:lnTo>
                    <a:pt x="817880" y="69850"/>
                  </a:lnTo>
                  <a:lnTo>
                    <a:pt x="820420" y="68580"/>
                  </a:lnTo>
                  <a:lnTo>
                    <a:pt x="824230" y="67310"/>
                  </a:lnTo>
                  <a:lnTo>
                    <a:pt x="829310" y="64770"/>
                  </a:lnTo>
                  <a:lnTo>
                    <a:pt x="844550" y="64770"/>
                  </a:lnTo>
                  <a:lnTo>
                    <a:pt x="845820" y="66040"/>
                  </a:lnTo>
                  <a:lnTo>
                    <a:pt x="847090" y="66040"/>
                  </a:lnTo>
                  <a:lnTo>
                    <a:pt x="849630" y="68580"/>
                  </a:lnTo>
                  <a:lnTo>
                    <a:pt x="849630" y="69850"/>
                  </a:lnTo>
                  <a:lnTo>
                    <a:pt x="850900" y="71120"/>
                  </a:lnTo>
                  <a:lnTo>
                    <a:pt x="850900" y="73660"/>
                  </a:lnTo>
                  <a:lnTo>
                    <a:pt x="852170" y="74930"/>
                  </a:lnTo>
                  <a:lnTo>
                    <a:pt x="852170" y="57150"/>
                  </a:lnTo>
                  <a:lnTo>
                    <a:pt x="850900" y="57150"/>
                  </a:lnTo>
                  <a:lnTo>
                    <a:pt x="849630" y="55880"/>
                  </a:lnTo>
                  <a:lnTo>
                    <a:pt x="847090" y="55880"/>
                  </a:lnTo>
                  <a:lnTo>
                    <a:pt x="845820" y="54610"/>
                  </a:lnTo>
                  <a:lnTo>
                    <a:pt x="830580" y="54610"/>
                  </a:lnTo>
                  <a:lnTo>
                    <a:pt x="826770" y="55880"/>
                  </a:lnTo>
                  <a:lnTo>
                    <a:pt x="824230" y="55880"/>
                  </a:lnTo>
                  <a:lnTo>
                    <a:pt x="812800" y="59690"/>
                  </a:lnTo>
                  <a:lnTo>
                    <a:pt x="810260" y="60960"/>
                  </a:lnTo>
                  <a:lnTo>
                    <a:pt x="806450" y="63500"/>
                  </a:lnTo>
                  <a:lnTo>
                    <a:pt x="802640" y="64770"/>
                  </a:lnTo>
                  <a:lnTo>
                    <a:pt x="795020" y="69850"/>
                  </a:lnTo>
                  <a:lnTo>
                    <a:pt x="791210" y="71120"/>
                  </a:lnTo>
                  <a:lnTo>
                    <a:pt x="779780" y="82550"/>
                  </a:lnTo>
                  <a:lnTo>
                    <a:pt x="775970" y="85090"/>
                  </a:lnTo>
                  <a:lnTo>
                    <a:pt x="773430" y="87630"/>
                  </a:lnTo>
                  <a:lnTo>
                    <a:pt x="770890" y="91440"/>
                  </a:lnTo>
                  <a:lnTo>
                    <a:pt x="768350" y="93980"/>
                  </a:lnTo>
                  <a:lnTo>
                    <a:pt x="763270" y="101600"/>
                  </a:lnTo>
                  <a:lnTo>
                    <a:pt x="762000" y="104140"/>
                  </a:lnTo>
                  <a:lnTo>
                    <a:pt x="759460" y="107950"/>
                  </a:lnTo>
                  <a:lnTo>
                    <a:pt x="758190" y="110490"/>
                  </a:lnTo>
                  <a:lnTo>
                    <a:pt x="755650" y="118110"/>
                  </a:lnTo>
                  <a:lnTo>
                    <a:pt x="755650" y="120650"/>
                  </a:lnTo>
                  <a:lnTo>
                    <a:pt x="754380" y="124460"/>
                  </a:lnTo>
                  <a:lnTo>
                    <a:pt x="754380" y="134620"/>
                  </a:lnTo>
                  <a:lnTo>
                    <a:pt x="755650" y="137160"/>
                  </a:lnTo>
                  <a:lnTo>
                    <a:pt x="755650" y="138430"/>
                  </a:lnTo>
                  <a:lnTo>
                    <a:pt x="756920" y="139700"/>
                  </a:lnTo>
                  <a:lnTo>
                    <a:pt x="756920" y="140970"/>
                  </a:lnTo>
                  <a:lnTo>
                    <a:pt x="758190" y="142240"/>
                  </a:lnTo>
                  <a:lnTo>
                    <a:pt x="758190" y="143510"/>
                  </a:lnTo>
                  <a:lnTo>
                    <a:pt x="760730" y="146050"/>
                  </a:lnTo>
                  <a:lnTo>
                    <a:pt x="762000" y="146050"/>
                  </a:lnTo>
                  <a:lnTo>
                    <a:pt x="764540" y="148590"/>
                  </a:lnTo>
                  <a:lnTo>
                    <a:pt x="765810" y="148590"/>
                  </a:lnTo>
                  <a:lnTo>
                    <a:pt x="767080" y="149860"/>
                  </a:lnTo>
                  <a:lnTo>
                    <a:pt x="769620" y="149860"/>
                  </a:lnTo>
                  <a:lnTo>
                    <a:pt x="772160" y="151130"/>
                  </a:lnTo>
                  <a:lnTo>
                    <a:pt x="783590" y="151130"/>
                  </a:lnTo>
                  <a:lnTo>
                    <a:pt x="786130" y="149860"/>
                  </a:lnTo>
                  <a:lnTo>
                    <a:pt x="789940" y="149860"/>
                  </a:lnTo>
                  <a:lnTo>
                    <a:pt x="795020" y="147320"/>
                  </a:lnTo>
                  <a:lnTo>
                    <a:pt x="802640" y="144780"/>
                  </a:lnTo>
                  <a:lnTo>
                    <a:pt x="806450" y="142240"/>
                  </a:lnTo>
                  <a:lnTo>
                    <a:pt x="808990" y="140970"/>
                  </a:lnTo>
                  <a:lnTo>
                    <a:pt x="812800" y="138430"/>
                  </a:lnTo>
                  <a:lnTo>
                    <a:pt x="816610" y="137160"/>
                  </a:lnTo>
                  <a:lnTo>
                    <a:pt x="820420" y="134620"/>
                  </a:lnTo>
                  <a:lnTo>
                    <a:pt x="822960" y="132080"/>
                  </a:lnTo>
                  <a:lnTo>
                    <a:pt x="830580" y="127000"/>
                  </a:lnTo>
                  <a:lnTo>
                    <a:pt x="842010" y="115570"/>
                  </a:lnTo>
                  <a:lnTo>
                    <a:pt x="845820" y="113030"/>
                  </a:lnTo>
                  <a:lnTo>
                    <a:pt x="850900" y="107950"/>
                  </a:lnTo>
                  <a:lnTo>
                    <a:pt x="853440" y="104140"/>
                  </a:lnTo>
                  <a:lnTo>
                    <a:pt x="853440" y="140970"/>
                  </a:lnTo>
                  <a:lnTo>
                    <a:pt x="852170" y="140970"/>
                  </a:lnTo>
                  <a:lnTo>
                    <a:pt x="852170" y="146050"/>
                  </a:lnTo>
                  <a:lnTo>
                    <a:pt x="853440" y="147320"/>
                  </a:lnTo>
                  <a:lnTo>
                    <a:pt x="854710" y="147320"/>
                  </a:lnTo>
                  <a:lnTo>
                    <a:pt x="855980" y="148590"/>
                  </a:lnTo>
                  <a:lnTo>
                    <a:pt x="863600" y="148590"/>
                  </a:lnTo>
                  <a:lnTo>
                    <a:pt x="864870" y="147320"/>
                  </a:lnTo>
                  <a:lnTo>
                    <a:pt x="867410" y="147320"/>
                  </a:lnTo>
                  <a:lnTo>
                    <a:pt x="868680" y="146050"/>
                  </a:lnTo>
                  <a:lnTo>
                    <a:pt x="868680" y="140970"/>
                  </a:lnTo>
                  <a:close/>
                </a:path>
              </a:pathLst>
            </a:custGeom>
            <a:solidFill>
              <a:srgbClr val="974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02249" y="1844039"/>
              <a:ext cx="868680" cy="151130"/>
            </a:xfrm>
            <a:custGeom>
              <a:avLst/>
              <a:gdLst/>
              <a:ahLst/>
              <a:cxnLst/>
              <a:rect l="l" t="t" r="r" b="b"/>
              <a:pathLst>
                <a:path w="868679" h="151130">
                  <a:moveTo>
                    <a:pt x="19050" y="66039"/>
                  </a:moveTo>
                  <a:lnTo>
                    <a:pt x="21589" y="66039"/>
                  </a:lnTo>
                  <a:lnTo>
                    <a:pt x="24129" y="66039"/>
                  </a:lnTo>
                  <a:lnTo>
                    <a:pt x="26670" y="64770"/>
                  </a:lnTo>
                  <a:lnTo>
                    <a:pt x="30479" y="64770"/>
                  </a:lnTo>
                  <a:lnTo>
                    <a:pt x="34289" y="64770"/>
                  </a:lnTo>
                  <a:lnTo>
                    <a:pt x="38100" y="63500"/>
                  </a:lnTo>
                  <a:lnTo>
                    <a:pt x="40639" y="62230"/>
                  </a:lnTo>
                  <a:lnTo>
                    <a:pt x="45720" y="60960"/>
                  </a:lnTo>
                  <a:lnTo>
                    <a:pt x="49529" y="60960"/>
                  </a:lnTo>
                  <a:lnTo>
                    <a:pt x="53339" y="58420"/>
                  </a:lnTo>
                  <a:lnTo>
                    <a:pt x="57150" y="58420"/>
                  </a:lnTo>
                  <a:lnTo>
                    <a:pt x="60960" y="55880"/>
                  </a:lnTo>
                  <a:lnTo>
                    <a:pt x="64770" y="54610"/>
                  </a:lnTo>
                  <a:lnTo>
                    <a:pt x="68579" y="53339"/>
                  </a:lnTo>
                  <a:lnTo>
                    <a:pt x="72389" y="52070"/>
                  </a:lnTo>
                  <a:lnTo>
                    <a:pt x="77470" y="49530"/>
                  </a:lnTo>
                  <a:lnTo>
                    <a:pt x="80010" y="48260"/>
                  </a:lnTo>
                  <a:lnTo>
                    <a:pt x="83820" y="45720"/>
                  </a:lnTo>
                  <a:lnTo>
                    <a:pt x="87629" y="44450"/>
                  </a:lnTo>
                  <a:lnTo>
                    <a:pt x="91439" y="43180"/>
                  </a:lnTo>
                  <a:lnTo>
                    <a:pt x="93979" y="41910"/>
                  </a:lnTo>
                  <a:lnTo>
                    <a:pt x="96520" y="39370"/>
                  </a:lnTo>
                  <a:lnTo>
                    <a:pt x="99060" y="38100"/>
                  </a:lnTo>
                  <a:lnTo>
                    <a:pt x="102870" y="35560"/>
                  </a:lnTo>
                  <a:lnTo>
                    <a:pt x="105410" y="34289"/>
                  </a:lnTo>
                  <a:lnTo>
                    <a:pt x="106679" y="31750"/>
                  </a:lnTo>
                  <a:lnTo>
                    <a:pt x="107950" y="30480"/>
                  </a:lnTo>
                  <a:lnTo>
                    <a:pt x="110489" y="29210"/>
                  </a:lnTo>
                  <a:lnTo>
                    <a:pt x="111760" y="27939"/>
                  </a:lnTo>
                  <a:lnTo>
                    <a:pt x="111760" y="26670"/>
                  </a:lnTo>
                  <a:lnTo>
                    <a:pt x="113029" y="25400"/>
                  </a:lnTo>
                  <a:lnTo>
                    <a:pt x="113029" y="24130"/>
                  </a:lnTo>
                  <a:lnTo>
                    <a:pt x="113029" y="21589"/>
                  </a:lnTo>
                  <a:lnTo>
                    <a:pt x="111760" y="20320"/>
                  </a:lnTo>
                  <a:lnTo>
                    <a:pt x="111760" y="19050"/>
                  </a:lnTo>
                  <a:lnTo>
                    <a:pt x="110489" y="17780"/>
                  </a:lnTo>
                  <a:lnTo>
                    <a:pt x="109220" y="16510"/>
                  </a:lnTo>
                  <a:lnTo>
                    <a:pt x="107950" y="16510"/>
                  </a:lnTo>
                  <a:lnTo>
                    <a:pt x="106679" y="15239"/>
                  </a:lnTo>
                  <a:lnTo>
                    <a:pt x="105410" y="15239"/>
                  </a:lnTo>
                  <a:lnTo>
                    <a:pt x="104139" y="13970"/>
                  </a:lnTo>
                  <a:lnTo>
                    <a:pt x="101600" y="13970"/>
                  </a:lnTo>
                  <a:lnTo>
                    <a:pt x="100329" y="13970"/>
                  </a:lnTo>
                  <a:lnTo>
                    <a:pt x="97789" y="12700"/>
                  </a:lnTo>
                  <a:lnTo>
                    <a:pt x="96520" y="12700"/>
                  </a:lnTo>
                  <a:lnTo>
                    <a:pt x="93979" y="12700"/>
                  </a:lnTo>
                  <a:lnTo>
                    <a:pt x="88900" y="12700"/>
                  </a:lnTo>
                  <a:lnTo>
                    <a:pt x="85089" y="12700"/>
                  </a:lnTo>
                  <a:lnTo>
                    <a:pt x="81279" y="13970"/>
                  </a:lnTo>
                  <a:lnTo>
                    <a:pt x="77470" y="13970"/>
                  </a:lnTo>
                  <a:lnTo>
                    <a:pt x="73660" y="15239"/>
                  </a:lnTo>
                  <a:lnTo>
                    <a:pt x="69850" y="15239"/>
                  </a:lnTo>
                  <a:lnTo>
                    <a:pt x="64770" y="16510"/>
                  </a:lnTo>
                  <a:lnTo>
                    <a:pt x="59689" y="16510"/>
                  </a:lnTo>
                  <a:lnTo>
                    <a:pt x="55879" y="17780"/>
                  </a:lnTo>
                  <a:lnTo>
                    <a:pt x="50800" y="19050"/>
                  </a:lnTo>
                  <a:lnTo>
                    <a:pt x="45720" y="20320"/>
                  </a:lnTo>
                  <a:lnTo>
                    <a:pt x="40639" y="21589"/>
                  </a:lnTo>
                  <a:lnTo>
                    <a:pt x="35560" y="24130"/>
                  </a:lnTo>
                  <a:lnTo>
                    <a:pt x="30479" y="26670"/>
                  </a:lnTo>
                  <a:lnTo>
                    <a:pt x="24129" y="29210"/>
                  </a:lnTo>
                  <a:lnTo>
                    <a:pt x="19050" y="31750"/>
                  </a:lnTo>
                  <a:lnTo>
                    <a:pt x="19050" y="66039"/>
                  </a:lnTo>
                  <a:close/>
                </a:path>
                <a:path w="868679" h="151130">
                  <a:moveTo>
                    <a:pt x="19050" y="12700"/>
                  </a:moveTo>
                  <a:lnTo>
                    <a:pt x="19050" y="12700"/>
                  </a:lnTo>
                </a:path>
                <a:path w="868679" h="151130">
                  <a:moveTo>
                    <a:pt x="113029" y="66039"/>
                  </a:moveTo>
                  <a:lnTo>
                    <a:pt x="113029" y="66039"/>
                  </a:lnTo>
                </a:path>
                <a:path w="868679" h="151130">
                  <a:moveTo>
                    <a:pt x="19050" y="140970"/>
                  </a:moveTo>
                  <a:lnTo>
                    <a:pt x="19050" y="142239"/>
                  </a:lnTo>
                  <a:lnTo>
                    <a:pt x="20320" y="142239"/>
                  </a:lnTo>
                  <a:lnTo>
                    <a:pt x="20320" y="143510"/>
                  </a:lnTo>
                  <a:lnTo>
                    <a:pt x="20320" y="144780"/>
                  </a:lnTo>
                  <a:lnTo>
                    <a:pt x="20320" y="146050"/>
                  </a:lnTo>
                  <a:lnTo>
                    <a:pt x="20320" y="147320"/>
                  </a:lnTo>
                  <a:lnTo>
                    <a:pt x="19050" y="147320"/>
                  </a:lnTo>
                  <a:lnTo>
                    <a:pt x="19050" y="148589"/>
                  </a:lnTo>
                  <a:lnTo>
                    <a:pt x="17779" y="149860"/>
                  </a:lnTo>
                  <a:lnTo>
                    <a:pt x="16510" y="149860"/>
                  </a:lnTo>
                  <a:lnTo>
                    <a:pt x="15239" y="149860"/>
                  </a:lnTo>
                  <a:lnTo>
                    <a:pt x="5079" y="149860"/>
                  </a:lnTo>
                  <a:lnTo>
                    <a:pt x="5079" y="148589"/>
                  </a:lnTo>
                  <a:lnTo>
                    <a:pt x="3810" y="147320"/>
                  </a:lnTo>
                  <a:lnTo>
                    <a:pt x="2539" y="147320"/>
                  </a:lnTo>
                  <a:lnTo>
                    <a:pt x="2539" y="146050"/>
                  </a:lnTo>
                  <a:lnTo>
                    <a:pt x="2539" y="144780"/>
                  </a:lnTo>
                  <a:lnTo>
                    <a:pt x="2539" y="143510"/>
                  </a:lnTo>
                  <a:lnTo>
                    <a:pt x="2539" y="143510"/>
                  </a:lnTo>
                  <a:lnTo>
                    <a:pt x="3810" y="142239"/>
                  </a:lnTo>
                  <a:lnTo>
                    <a:pt x="5079" y="140970"/>
                  </a:lnTo>
                  <a:lnTo>
                    <a:pt x="6350" y="139700"/>
                  </a:lnTo>
                  <a:lnTo>
                    <a:pt x="6350" y="39370"/>
                  </a:lnTo>
                  <a:lnTo>
                    <a:pt x="5079" y="39370"/>
                  </a:lnTo>
                  <a:lnTo>
                    <a:pt x="3810" y="39370"/>
                  </a:lnTo>
                  <a:lnTo>
                    <a:pt x="2539" y="39370"/>
                  </a:lnTo>
                  <a:lnTo>
                    <a:pt x="2539" y="38100"/>
                  </a:lnTo>
                  <a:lnTo>
                    <a:pt x="1270" y="38100"/>
                  </a:lnTo>
                  <a:lnTo>
                    <a:pt x="0" y="36830"/>
                  </a:lnTo>
                  <a:lnTo>
                    <a:pt x="0" y="35560"/>
                  </a:lnTo>
                  <a:lnTo>
                    <a:pt x="0" y="34289"/>
                  </a:lnTo>
                  <a:lnTo>
                    <a:pt x="0" y="33020"/>
                  </a:lnTo>
                  <a:lnTo>
                    <a:pt x="0" y="31750"/>
                  </a:lnTo>
                  <a:lnTo>
                    <a:pt x="0" y="30480"/>
                  </a:lnTo>
                  <a:lnTo>
                    <a:pt x="0" y="29210"/>
                  </a:lnTo>
                  <a:lnTo>
                    <a:pt x="1270" y="29210"/>
                  </a:lnTo>
                  <a:lnTo>
                    <a:pt x="2539" y="27939"/>
                  </a:lnTo>
                  <a:lnTo>
                    <a:pt x="3810" y="27939"/>
                  </a:lnTo>
                  <a:lnTo>
                    <a:pt x="5079" y="26670"/>
                  </a:lnTo>
                  <a:lnTo>
                    <a:pt x="6350" y="26670"/>
                  </a:lnTo>
                  <a:lnTo>
                    <a:pt x="6350" y="12700"/>
                  </a:lnTo>
                  <a:lnTo>
                    <a:pt x="5079" y="12700"/>
                  </a:lnTo>
                  <a:lnTo>
                    <a:pt x="5079" y="11430"/>
                  </a:lnTo>
                  <a:lnTo>
                    <a:pt x="5079" y="10160"/>
                  </a:lnTo>
                  <a:lnTo>
                    <a:pt x="5079" y="8889"/>
                  </a:lnTo>
                  <a:lnTo>
                    <a:pt x="5079" y="7620"/>
                  </a:lnTo>
                  <a:lnTo>
                    <a:pt x="6350" y="6350"/>
                  </a:lnTo>
                  <a:lnTo>
                    <a:pt x="7620" y="6350"/>
                  </a:lnTo>
                  <a:lnTo>
                    <a:pt x="7620" y="5080"/>
                  </a:lnTo>
                  <a:lnTo>
                    <a:pt x="8889" y="5080"/>
                  </a:lnTo>
                  <a:lnTo>
                    <a:pt x="10160" y="5080"/>
                  </a:lnTo>
                  <a:lnTo>
                    <a:pt x="11429" y="5080"/>
                  </a:lnTo>
                  <a:lnTo>
                    <a:pt x="11429" y="3810"/>
                  </a:lnTo>
                  <a:lnTo>
                    <a:pt x="12700" y="3810"/>
                  </a:lnTo>
                  <a:lnTo>
                    <a:pt x="15239" y="3810"/>
                  </a:lnTo>
                  <a:lnTo>
                    <a:pt x="16510" y="5080"/>
                  </a:lnTo>
                  <a:lnTo>
                    <a:pt x="17779" y="5080"/>
                  </a:lnTo>
                  <a:lnTo>
                    <a:pt x="19050" y="6350"/>
                  </a:lnTo>
                  <a:lnTo>
                    <a:pt x="20320" y="6350"/>
                  </a:lnTo>
                  <a:lnTo>
                    <a:pt x="20320" y="7620"/>
                  </a:lnTo>
                  <a:lnTo>
                    <a:pt x="20320" y="8889"/>
                  </a:lnTo>
                  <a:lnTo>
                    <a:pt x="21589" y="10160"/>
                  </a:lnTo>
                  <a:lnTo>
                    <a:pt x="20320" y="10160"/>
                  </a:lnTo>
                  <a:lnTo>
                    <a:pt x="20320" y="11430"/>
                  </a:lnTo>
                  <a:lnTo>
                    <a:pt x="20320" y="12700"/>
                  </a:lnTo>
                  <a:lnTo>
                    <a:pt x="20320" y="13970"/>
                  </a:lnTo>
                  <a:lnTo>
                    <a:pt x="19050" y="13970"/>
                  </a:lnTo>
                  <a:lnTo>
                    <a:pt x="19050" y="15239"/>
                  </a:lnTo>
                  <a:lnTo>
                    <a:pt x="19050" y="17780"/>
                  </a:lnTo>
                  <a:lnTo>
                    <a:pt x="19050" y="19050"/>
                  </a:lnTo>
                  <a:lnTo>
                    <a:pt x="19050" y="20320"/>
                  </a:lnTo>
                  <a:lnTo>
                    <a:pt x="27939" y="16510"/>
                  </a:lnTo>
                  <a:lnTo>
                    <a:pt x="38100" y="12700"/>
                  </a:lnTo>
                  <a:lnTo>
                    <a:pt x="48260" y="10160"/>
                  </a:lnTo>
                  <a:lnTo>
                    <a:pt x="55879" y="7620"/>
                  </a:lnTo>
                  <a:lnTo>
                    <a:pt x="64770" y="6350"/>
                  </a:lnTo>
                  <a:lnTo>
                    <a:pt x="73660" y="5080"/>
                  </a:lnTo>
                  <a:lnTo>
                    <a:pt x="81279" y="3810"/>
                  </a:lnTo>
                  <a:lnTo>
                    <a:pt x="88900" y="3810"/>
                  </a:lnTo>
                  <a:lnTo>
                    <a:pt x="92710" y="3810"/>
                  </a:lnTo>
                  <a:lnTo>
                    <a:pt x="97789" y="3810"/>
                  </a:lnTo>
                  <a:lnTo>
                    <a:pt x="101600" y="3810"/>
                  </a:lnTo>
                  <a:lnTo>
                    <a:pt x="105410" y="5080"/>
                  </a:lnTo>
                  <a:lnTo>
                    <a:pt x="107950" y="5080"/>
                  </a:lnTo>
                  <a:lnTo>
                    <a:pt x="110489" y="6350"/>
                  </a:lnTo>
                  <a:lnTo>
                    <a:pt x="113029" y="7620"/>
                  </a:lnTo>
                  <a:lnTo>
                    <a:pt x="115570" y="7620"/>
                  </a:lnTo>
                  <a:lnTo>
                    <a:pt x="118110" y="8889"/>
                  </a:lnTo>
                  <a:lnTo>
                    <a:pt x="120650" y="10160"/>
                  </a:lnTo>
                  <a:lnTo>
                    <a:pt x="121920" y="12700"/>
                  </a:lnTo>
                  <a:lnTo>
                    <a:pt x="123189" y="13970"/>
                  </a:lnTo>
                  <a:lnTo>
                    <a:pt x="124460" y="16510"/>
                  </a:lnTo>
                  <a:lnTo>
                    <a:pt x="124460" y="19050"/>
                  </a:lnTo>
                  <a:lnTo>
                    <a:pt x="124460" y="20320"/>
                  </a:lnTo>
                  <a:lnTo>
                    <a:pt x="125729" y="24130"/>
                  </a:lnTo>
                  <a:lnTo>
                    <a:pt x="124460" y="26670"/>
                  </a:lnTo>
                  <a:lnTo>
                    <a:pt x="124460" y="29210"/>
                  </a:lnTo>
                  <a:lnTo>
                    <a:pt x="121920" y="31750"/>
                  </a:lnTo>
                  <a:lnTo>
                    <a:pt x="120650" y="35560"/>
                  </a:lnTo>
                  <a:lnTo>
                    <a:pt x="118110" y="38100"/>
                  </a:lnTo>
                  <a:lnTo>
                    <a:pt x="114300" y="41910"/>
                  </a:lnTo>
                  <a:lnTo>
                    <a:pt x="110489" y="44450"/>
                  </a:lnTo>
                  <a:lnTo>
                    <a:pt x="105410" y="48260"/>
                  </a:lnTo>
                  <a:lnTo>
                    <a:pt x="100329" y="50800"/>
                  </a:lnTo>
                  <a:lnTo>
                    <a:pt x="95250" y="53339"/>
                  </a:lnTo>
                  <a:lnTo>
                    <a:pt x="90170" y="55880"/>
                  </a:lnTo>
                  <a:lnTo>
                    <a:pt x="85089" y="58420"/>
                  </a:lnTo>
                  <a:lnTo>
                    <a:pt x="78739" y="62230"/>
                  </a:lnTo>
                  <a:lnTo>
                    <a:pt x="72389" y="63500"/>
                  </a:lnTo>
                  <a:lnTo>
                    <a:pt x="67310" y="66039"/>
                  </a:lnTo>
                  <a:lnTo>
                    <a:pt x="59689" y="68580"/>
                  </a:lnTo>
                  <a:lnTo>
                    <a:pt x="53339" y="69850"/>
                  </a:lnTo>
                  <a:lnTo>
                    <a:pt x="48260" y="72389"/>
                  </a:lnTo>
                  <a:lnTo>
                    <a:pt x="41910" y="73660"/>
                  </a:lnTo>
                  <a:lnTo>
                    <a:pt x="36829" y="74930"/>
                  </a:lnTo>
                  <a:lnTo>
                    <a:pt x="31750" y="76200"/>
                  </a:lnTo>
                  <a:lnTo>
                    <a:pt x="26670" y="77470"/>
                  </a:lnTo>
                  <a:lnTo>
                    <a:pt x="22860" y="77470"/>
                  </a:lnTo>
                  <a:lnTo>
                    <a:pt x="19050" y="77470"/>
                  </a:lnTo>
                  <a:lnTo>
                    <a:pt x="19050" y="140970"/>
                  </a:lnTo>
                  <a:close/>
                </a:path>
                <a:path w="868679" h="151130">
                  <a:moveTo>
                    <a:pt x="0" y="3810"/>
                  </a:moveTo>
                  <a:lnTo>
                    <a:pt x="0" y="3810"/>
                  </a:lnTo>
                </a:path>
                <a:path w="868679" h="151130">
                  <a:moveTo>
                    <a:pt x="125729" y="149860"/>
                  </a:moveTo>
                  <a:lnTo>
                    <a:pt x="125729" y="149860"/>
                  </a:lnTo>
                </a:path>
                <a:path w="868679" h="151130">
                  <a:moveTo>
                    <a:pt x="196850" y="68580"/>
                  </a:moveTo>
                  <a:lnTo>
                    <a:pt x="196850" y="67310"/>
                  </a:lnTo>
                  <a:lnTo>
                    <a:pt x="196850" y="63500"/>
                  </a:lnTo>
                  <a:lnTo>
                    <a:pt x="195579" y="63500"/>
                  </a:lnTo>
                  <a:lnTo>
                    <a:pt x="195579" y="62230"/>
                  </a:lnTo>
                  <a:lnTo>
                    <a:pt x="194310" y="62230"/>
                  </a:lnTo>
                  <a:lnTo>
                    <a:pt x="193039" y="62230"/>
                  </a:lnTo>
                  <a:lnTo>
                    <a:pt x="190500" y="62230"/>
                  </a:lnTo>
                  <a:lnTo>
                    <a:pt x="189229" y="63500"/>
                  </a:lnTo>
                  <a:lnTo>
                    <a:pt x="186689" y="64770"/>
                  </a:lnTo>
                  <a:lnTo>
                    <a:pt x="185420" y="64770"/>
                  </a:lnTo>
                  <a:lnTo>
                    <a:pt x="181610" y="67310"/>
                  </a:lnTo>
                  <a:lnTo>
                    <a:pt x="177800" y="68580"/>
                  </a:lnTo>
                  <a:lnTo>
                    <a:pt x="172720" y="71120"/>
                  </a:lnTo>
                  <a:lnTo>
                    <a:pt x="170179" y="73660"/>
                  </a:lnTo>
                  <a:lnTo>
                    <a:pt x="166370" y="74930"/>
                  </a:lnTo>
                  <a:lnTo>
                    <a:pt x="161289" y="77470"/>
                  </a:lnTo>
                  <a:lnTo>
                    <a:pt x="158750" y="80010"/>
                  </a:lnTo>
                  <a:lnTo>
                    <a:pt x="153670" y="82550"/>
                  </a:lnTo>
                  <a:lnTo>
                    <a:pt x="151129" y="85089"/>
                  </a:lnTo>
                  <a:lnTo>
                    <a:pt x="148589" y="87630"/>
                  </a:lnTo>
                  <a:lnTo>
                    <a:pt x="144779" y="88900"/>
                  </a:lnTo>
                  <a:lnTo>
                    <a:pt x="144779" y="139700"/>
                  </a:lnTo>
                  <a:lnTo>
                    <a:pt x="146050" y="139700"/>
                  </a:lnTo>
                  <a:lnTo>
                    <a:pt x="146050" y="140970"/>
                  </a:lnTo>
                  <a:lnTo>
                    <a:pt x="147320" y="140970"/>
                  </a:lnTo>
                  <a:lnTo>
                    <a:pt x="147320" y="142239"/>
                  </a:lnTo>
                  <a:lnTo>
                    <a:pt x="147320" y="143510"/>
                  </a:lnTo>
                  <a:lnTo>
                    <a:pt x="148589" y="143510"/>
                  </a:lnTo>
                  <a:lnTo>
                    <a:pt x="148589" y="144780"/>
                  </a:lnTo>
                  <a:lnTo>
                    <a:pt x="147320" y="144780"/>
                  </a:lnTo>
                  <a:lnTo>
                    <a:pt x="147320" y="146050"/>
                  </a:lnTo>
                  <a:lnTo>
                    <a:pt x="147320" y="147320"/>
                  </a:lnTo>
                  <a:lnTo>
                    <a:pt x="146050" y="148589"/>
                  </a:lnTo>
                  <a:lnTo>
                    <a:pt x="144779" y="149860"/>
                  </a:lnTo>
                  <a:lnTo>
                    <a:pt x="143510" y="149860"/>
                  </a:lnTo>
                  <a:lnTo>
                    <a:pt x="142239" y="149860"/>
                  </a:lnTo>
                  <a:lnTo>
                    <a:pt x="140970" y="149860"/>
                  </a:lnTo>
                  <a:lnTo>
                    <a:pt x="138429" y="149860"/>
                  </a:lnTo>
                  <a:lnTo>
                    <a:pt x="137160" y="149860"/>
                  </a:lnTo>
                  <a:lnTo>
                    <a:pt x="134620" y="149860"/>
                  </a:lnTo>
                  <a:lnTo>
                    <a:pt x="132079" y="149860"/>
                  </a:lnTo>
                  <a:lnTo>
                    <a:pt x="132079" y="148589"/>
                  </a:lnTo>
                  <a:lnTo>
                    <a:pt x="130810" y="147320"/>
                  </a:lnTo>
                  <a:lnTo>
                    <a:pt x="129539" y="147320"/>
                  </a:lnTo>
                  <a:lnTo>
                    <a:pt x="129539" y="146050"/>
                  </a:lnTo>
                  <a:lnTo>
                    <a:pt x="129539" y="144780"/>
                  </a:lnTo>
                  <a:lnTo>
                    <a:pt x="129539" y="143510"/>
                  </a:lnTo>
                  <a:lnTo>
                    <a:pt x="129539" y="142239"/>
                  </a:lnTo>
                  <a:lnTo>
                    <a:pt x="130810" y="142239"/>
                  </a:lnTo>
                  <a:lnTo>
                    <a:pt x="130810" y="140970"/>
                  </a:lnTo>
                  <a:lnTo>
                    <a:pt x="132079" y="140970"/>
                  </a:lnTo>
                  <a:lnTo>
                    <a:pt x="132079" y="57150"/>
                  </a:lnTo>
                  <a:lnTo>
                    <a:pt x="132079" y="55880"/>
                  </a:lnTo>
                  <a:lnTo>
                    <a:pt x="132079" y="54610"/>
                  </a:lnTo>
                  <a:lnTo>
                    <a:pt x="130810" y="53339"/>
                  </a:lnTo>
                  <a:lnTo>
                    <a:pt x="130810" y="52070"/>
                  </a:lnTo>
                  <a:lnTo>
                    <a:pt x="132079" y="52070"/>
                  </a:lnTo>
                  <a:lnTo>
                    <a:pt x="132079" y="50800"/>
                  </a:lnTo>
                  <a:lnTo>
                    <a:pt x="133350" y="50800"/>
                  </a:lnTo>
                  <a:lnTo>
                    <a:pt x="134620" y="49530"/>
                  </a:lnTo>
                  <a:lnTo>
                    <a:pt x="135889" y="49530"/>
                  </a:lnTo>
                  <a:lnTo>
                    <a:pt x="138429" y="49530"/>
                  </a:lnTo>
                  <a:lnTo>
                    <a:pt x="139700" y="49530"/>
                  </a:lnTo>
                  <a:lnTo>
                    <a:pt x="142239" y="49530"/>
                  </a:lnTo>
                  <a:lnTo>
                    <a:pt x="143510" y="49530"/>
                  </a:lnTo>
                  <a:lnTo>
                    <a:pt x="144779" y="50800"/>
                  </a:lnTo>
                  <a:lnTo>
                    <a:pt x="146050" y="50800"/>
                  </a:lnTo>
                  <a:lnTo>
                    <a:pt x="146050" y="52070"/>
                  </a:lnTo>
                  <a:lnTo>
                    <a:pt x="146050" y="53339"/>
                  </a:lnTo>
                  <a:lnTo>
                    <a:pt x="146050" y="54610"/>
                  </a:lnTo>
                  <a:lnTo>
                    <a:pt x="146050" y="55880"/>
                  </a:lnTo>
                  <a:lnTo>
                    <a:pt x="144779" y="55880"/>
                  </a:lnTo>
                  <a:lnTo>
                    <a:pt x="144779" y="57150"/>
                  </a:lnTo>
                  <a:lnTo>
                    <a:pt x="144779" y="74930"/>
                  </a:lnTo>
                  <a:lnTo>
                    <a:pt x="146050" y="74930"/>
                  </a:lnTo>
                  <a:lnTo>
                    <a:pt x="147320" y="74930"/>
                  </a:lnTo>
                  <a:lnTo>
                    <a:pt x="149860" y="72389"/>
                  </a:lnTo>
                  <a:lnTo>
                    <a:pt x="152400" y="71120"/>
                  </a:lnTo>
                  <a:lnTo>
                    <a:pt x="153670" y="69850"/>
                  </a:lnTo>
                  <a:lnTo>
                    <a:pt x="156210" y="68580"/>
                  </a:lnTo>
                  <a:lnTo>
                    <a:pt x="158750" y="67310"/>
                  </a:lnTo>
                  <a:lnTo>
                    <a:pt x="161289" y="64770"/>
                  </a:lnTo>
                  <a:lnTo>
                    <a:pt x="163829" y="63500"/>
                  </a:lnTo>
                  <a:lnTo>
                    <a:pt x="167639" y="63500"/>
                  </a:lnTo>
                  <a:lnTo>
                    <a:pt x="170179" y="60960"/>
                  </a:lnTo>
                  <a:lnTo>
                    <a:pt x="172720" y="59689"/>
                  </a:lnTo>
                  <a:lnTo>
                    <a:pt x="175260" y="58420"/>
                  </a:lnTo>
                  <a:lnTo>
                    <a:pt x="177800" y="57150"/>
                  </a:lnTo>
                  <a:lnTo>
                    <a:pt x="180339" y="55880"/>
                  </a:lnTo>
                  <a:lnTo>
                    <a:pt x="182879" y="54610"/>
                  </a:lnTo>
                  <a:lnTo>
                    <a:pt x="185420" y="53339"/>
                  </a:lnTo>
                  <a:lnTo>
                    <a:pt x="186689" y="53339"/>
                  </a:lnTo>
                  <a:lnTo>
                    <a:pt x="189229" y="52070"/>
                  </a:lnTo>
                  <a:lnTo>
                    <a:pt x="190500" y="50800"/>
                  </a:lnTo>
                  <a:lnTo>
                    <a:pt x="193039" y="50800"/>
                  </a:lnTo>
                  <a:lnTo>
                    <a:pt x="194310" y="50800"/>
                  </a:lnTo>
                  <a:lnTo>
                    <a:pt x="195579" y="49530"/>
                  </a:lnTo>
                  <a:lnTo>
                    <a:pt x="196850" y="49530"/>
                  </a:lnTo>
                  <a:lnTo>
                    <a:pt x="199389" y="49530"/>
                  </a:lnTo>
                  <a:lnTo>
                    <a:pt x="200660" y="50800"/>
                  </a:lnTo>
                  <a:lnTo>
                    <a:pt x="201929" y="50800"/>
                  </a:lnTo>
                  <a:lnTo>
                    <a:pt x="203200" y="50800"/>
                  </a:lnTo>
                  <a:lnTo>
                    <a:pt x="204470" y="52070"/>
                  </a:lnTo>
                  <a:lnTo>
                    <a:pt x="205739" y="53339"/>
                  </a:lnTo>
                  <a:lnTo>
                    <a:pt x="205739" y="54610"/>
                  </a:lnTo>
                  <a:lnTo>
                    <a:pt x="207010" y="55880"/>
                  </a:lnTo>
                  <a:lnTo>
                    <a:pt x="207010" y="58420"/>
                  </a:lnTo>
                  <a:lnTo>
                    <a:pt x="208279" y="59689"/>
                  </a:lnTo>
                  <a:lnTo>
                    <a:pt x="208279" y="62230"/>
                  </a:lnTo>
                  <a:lnTo>
                    <a:pt x="209550" y="63500"/>
                  </a:lnTo>
                  <a:lnTo>
                    <a:pt x="209550" y="66039"/>
                  </a:lnTo>
                  <a:lnTo>
                    <a:pt x="209550" y="68580"/>
                  </a:lnTo>
                  <a:lnTo>
                    <a:pt x="209550" y="71120"/>
                  </a:lnTo>
                  <a:lnTo>
                    <a:pt x="209550" y="73660"/>
                  </a:lnTo>
                  <a:lnTo>
                    <a:pt x="209550" y="74930"/>
                  </a:lnTo>
                  <a:lnTo>
                    <a:pt x="208279" y="76200"/>
                  </a:lnTo>
                  <a:lnTo>
                    <a:pt x="207010" y="76200"/>
                  </a:lnTo>
                  <a:lnTo>
                    <a:pt x="205739" y="76200"/>
                  </a:lnTo>
                  <a:lnTo>
                    <a:pt x="204470" y="76200"/>
                  </a:lnTo>
                  <a:lnTo>
                    <a:pt x="201929" y="76200"/>
                  </a:lnTo>
                  <a:lnTo>
                    <a:pt x="200660" y="76200"/>
                  </a:lnTo>
                  <a:lnTo>
                    <a:pt x="199389" y="76200"/>
                  </a:lnTo>
                  <a:lnTo>
                    <a:pt x="198120" y="76200"/>
                  </a:lnTo>
                  <a:lnTo>
                    <a:pt x="198120" y="74930"/>
                  </a:lnTo>
                  <a:lnTo>
                    <a:pt x="196850" y="74930"/>
                  </a:lnTo>
                  <a:lnTo>
                    <a:pt x="195579" y="73660"/>
                  </a:lnTo>
                  <a:lnTo>
                    <a:pt x="195579" y="72389"/>
                  </a:lnTo>
                  <a:lnTo>
                    <a:pt x="196850" y="72389"/>
                  </a:lnTo>
                  <a:lnTo>
                    <a:pt x="196850" y="71120"/>
                  </a:lnTo>
                  <a:lnTo>
                    <a:pt x="196850" y="69850"/>
                  </a:lnTo>
                  <a:lnTo>
                    <a:pt x="196850" y="68580"/>
                  </a:lnTo>
                  <a:close/>
                </a:path>
                <a:path w="868679" h="151130">
                  <a:moveTo>
                    <a:pt x="129539" y="49530"/>
                  </a:moveTo>
                  <a:lnTo>
                    <a:pt x="129539" y="49530"/>
                  </a:lnTo>
                </a:path>
                <a:path w="868679" h="151130">
                  <a:moveTo>
                    <a:pt x="209550" y="149860"/>
                  </a:moveTo>
                  <a:lnTo>
                    <a:pt x="209550" y="149860"/>
                  </a:lnTo>
                </a:path>
                <a:path w="868679" h="151130">
                  <a:moveTo>
                    <a:pt x="250189" y="151130"/>
                  </a:moveTo>
                  <a:lnTo>
                    <a:pt x="245110" y="151130"/>
                  </a:lnTo>
                  <a:lnTo>
                    <a:pt x="241300" y="151130"/>
                  </a:lnTo>
                  <a:lnTo>
                    <a:pt x="237489" y="149860"/>
                  </a:lnTo>
                  <a:lnTo>
                    <a:pt x="233679" y="149860"/>
                  </a:lnTo>
                  <a:lnTo>
                    <a:pt x="231139" y="147320"/>
                  </a:lnTo>
                  <a:lnTo>
                    <a:pt x="227329" y="146050"/>
                  </a:lnTo>
                  <a:lnTo>
                    <a:pt x="224789" y="144780"/>
                  </a:lnTo>
                  <a:lnTo>
                    <a:pt x="222250" y="142239"/>
                  </a:lnTo>
                  <a:lnTo>
                    <a:pt x="220979" y="139700"/>
                  </a:lnTo>
                  <a:lnTo>
                    <a:pt x="218439" y="137160"/>
                  </a:lnTo>
                  <a:lnTo>
                    <a:pt x="217170" y="134620"/>
                  </a:lnTo>
                  <a:lnTo>
                    <a:pt x="215900" y="132080"/>
                  </a:lnTo>
                  <a:lnTo>
                    <a:pt x="215900" y="129539"/>
                  </a:lnTo>
                  <a:lnTo>
                    <a:pt x="214629" y="127000"/>
                  </a:lnTo>
                  <a:lnTo>
                    <a:pt x="214629" y="123189"/>
                  </a:lnTo>
                  <a:lnTo>
                    <a:pt x="214629" y="120650"/>
                  </a:lnTo>
                  <a:lnTo>
                    <a:pt x="214629" y="116839"/>
                  </a:lnTo>
                  <a:lnTo>
                    <a:pt x="214629" y="113030"/>
                  </a:lnTo>
                  <a:lnTo>
                    <a:pt x="214629" y="109220"/>
                  </a:lnTo>
                  <a:lnTo>
                    <a:pt x="215900" y="106680"/>
                  </a:lnTo>
                  <a:lnTo>
                    <a:pt x="217170" y="102870"/>
                  </a:lnTo>
                  <a:lnTo>
                    <a:pt x="217170" y="99060"/>
                  </a:lnTo>
                  <a:lnTo>
                    <a:pt x="218439" y="96520"/>
                  </a:lnTo>
                  <a:lnTo>
                    <a:pt x="220979" y="92710"/>
                  </a:lnTo>
                  <a:lnTo>
                    <a:pt x="222250" y="88900"/>
                  </a:lnTo>
                  <a:lnTo>
                    <a:pt x="223520" y="86360"/>
                  </a:lnTo>
                  <a:lnTo>
                    <a:pt x="226060" y="82550"/>
                  </a:lnTo>
                  <a:lnTo>
                    <a:pt x="227329" y="80010"/>
                  </a:lnTo>
                  <a:lnTo>
                    <a:pt x="229870" y="77470"/>
                  </a:lnTo>
                  <a:lnTo>
                    <a:pt x="231139" y="74930"/>
                  </a:lnTo>
                  <a:lnTo>
                    <a:pt x="233679" y="72389"/>
                  </a:lnTo>
                  <a:lnTo>
                    <a:pt x="236220" y="69850"/>
                  </a:lnTo>
                  <a:lnTo>
                    <a:pt x="238760" y="67310"/>
                  </a:lnTo>
                  <a:lnTo>
                    <a:pt x="241300" y="64770"/>
                  </a:lnTo>
                  <a:lnTo>
                    <a:pt x="243839" y="62230"/>
                  </a:lnTo>
                  <a:lnTo>
                    <a:pt x="246379" y="59689"/>
                  </a:lnTo>
                  <a:lnTo>
                    <a:pt x="250189" y="58420"/>
                  </a:lnTo>
                  <a:lnTo>
                    <a:pt x="252729" y="57150"/>
                  </a:lnTo>
                  <a:lnTo>
                    <a:pt x="255270" y="54610"/>
                  </a:lnTo>
                  <a:lnTo>
                    <a:pt x="257810" y="53339"/>
                  </a:lnTo>
                  <a:lnTo>
                    <a:pt x="260350" y="52070"/>
                  </a:lnTo>
                  <a:lnTo>
                    <a:pt x="264160" y="50800"/>
                  </a:lnTo>
                  <a:lnTo>
                    <a:pt x="266700" y="49530"/>
                  </a:lnTo>
                  <a:lnTo>
                    <a:pt x="269239" y="48260"/>
                  </a:lnTo>
                  <a:lnTo>
                    <a:pt x="271779" y="48260"/>
                  </a:lnTo>
                  <a:lnTo>
                    <a:pt x="274320" y="48260"/>
                  </a:lnTo>
                  <a:lnTo>
                    <a:pt x="292100" y="48260"/>
                  </a:lnTo>
                  <a:lnTo>
                    <a:pt x="295910" y="49530"/>
                  </a:lnTo>
                  <a:lnTo>
                    <a:pt x="298450" y="50800"/>
                  </a:lnTo>
                  <a:lnTo>
                    <a:pt x="300989" y="50800"/>
                  </a:lnTo>
                  <a:lnTo>
                    <a:pt x="302260" y="52070"/>
                  </a:lnTo>
                  <a:lnTo>
                    <a:pt x="304800" y="53339"/>
                  </a:lnTo>
                  <a:lnTo>
                    <a:pt x="306070" y="55880"/>
                  </a:lnTo>
                  <a:lnTo>
                    <a:pt x="308610" y="57150"/>
                  </a:lnTo>
                  <a:lnTo>
                    <a:pt x="309879" y="58420"/>
                  </a:lnTo>
                  <a:lnTo>
                    <a:pt x="311150" y="59689"/>
                  </a:lnTo>
                  <a:lnTo>
                    <a:pt x="312420" y="60960"/>
                  </a:lnTo>
                  <a:lnTo>
                    <a:pt x="313689" y="62230"/>
                  </a:lnTo>
                  <a:lnTo>
                    <a:pt x="314960" y="63500"/>
                  </a:lnTo>
                  <a:lnTo>
                    <a:pt x="314960" y="64770"/>
                  </a:lnTo>
                  <a:lnTo>
                    <a:pt x="314960" y="67310"/>
                  </a:lnTo>
                  <a:lnTo>
                    <a:pt x="316229" y="68580"/>
                  </a:lnTo>
                  <a:lnTo>
                    <a:pt x="317500" y="69850"/>
                  </a:lnTo>
                  <a:lnTo>
                    <a:pt x="317500" y="71120"/>
                  </a:lnTo>
                  <a:lnTo>
                    <a:pt x="317500" y="72389"/>
                  </a:lnTo>
                  <a:lnTo>
                    <a:pt x="317500" y="73660"/>
                  </a:lnTo>
                  <a:lnTo>
                    <a:pt x="317500" y="74930"/>
                  </a:lnTo>
                  <a:lnTo>
                    <a:pt x="317500" y="76200"/>
                  </a:lnTo>
                  <a:lnTo>
                    <a:pt x="316229" y="77470"/>
                  </a:lnTo>
                  <a:lnTo>
                    <a:pt x="314960" y="78739"/>
                  </a:lnTo>
                  <a:lnTo>
                    <a:pt x="313689" y="80010"/>
                  </a:lnTo>
                  <a:lnTo>
                    <a:pt x="311150" y="80010"/>
                  </a:lnTo>
                  <a:lnTo>
                    <a:pt x="309879" y="81280"/>
                  </a:lnTo>
                  <a:lnTo>
                    <a:pt x="308610" y="81280"/>
                  </a:lnTo>
                  <a:lnTo>
                    <a:pt x="307339" y="82550"/>
                  </a:lnTo>
                  <a:lnTo>
                    <a:pt x="304800" y="82550"/>
                  </a:lnTo>
                  <a:lnTo>
                    <a:pt x="302260" y="82550"/>
                  </a:lnTo>
                  <a:lnTo>
                    <a:pt x="300989" y="83820"/>
                  </a:lnTo>
                  <a:lnTo>
                    <a:pt x="298450" y="85089"/>
                  </a:lnTo>
                  <a:lnTo>
                    <a:pt x="295910" y="85089"/>
                  </a:lnTo>
                  <a:lnTo>
                    <a:pt x="293370" y="85089"/>
                  </a:lnTo>
                  <a:lnTo>
                    <a:pt x="290829" y="86360"/>
                  </a:lnTo>
                  <a:lnTo>
                    <a:pt x="288289" y="87630"/>
                  </a:lnTo>
                  <a:lnTo>
                    <a:pt x="284479" y="87630"/>
                  </a:lnTo>
                  <a:lnTo>
                    <a:pt x="281939" y="87630"/>
                  </a:lnTo>
                  <a:lnTo>
                    <a:pt x="278129" y="88900"/>
                  </a:lnTo>
                  <a:lnTo>
                    <a:pt x="274320" y="88900"/>
                  </a:lnTo>
                  <a:lnTo>
                    <a:pt x="271779" y="90170"/>
                  </a:lnTo>
                  <a:lnTo>
                    <a:pt x="266700" y="91439"/>
                  </a:lnTo>
                  <a:lnTo>
                    <a:pt x="262889" y="91439"/>
                  </a:lnTo>
                  <a:lnTo>
                    <a:pt x="259079" y="91439"/>
                  </a:lnTo>
                  <a:lnTo>
                    <a:pt x="254000" y="92710"/>
                  </a:lnTo>
                  <a:lnTo>
                    <a:pt x="248920" y="93980"/>
                  </a:lnTo>
                  <a:lnTo>
                    <a:pt x="243839" y="93980"/>
                  </a:lnTo>
                  <a:lnTo>
                    <a:pt x="237489" y="95250"/>
                  </a:lnTo>
                  <a:lnTo>
                    <a:pt x="232410" y="96520"/>
                  </a:lnTo>
                  <a:lnTo>
                    <a:pt x="231139" y="99060"/>
                  </a:lnTo>
                  <a:lnTo>
                    <a:pt x="229870" y="102870"/>
                  </a:lnTo>
                  <a:lnTo>
                    <a:pt x="228600" y="105410"/>
                  </a:lnTo>
                  <a:lnTo>
                    <a:pt x="228600" y="107950"/>
                  </a:lnTo>
                  <a:lnTo>
                    <a:pt x="227329" y="110489"/>
                  </a:lnTo>
                  <a:lnTo>
                    <a:pt x="227329" y="113030"/>
                  </a:lnTo>
                  <a:lnTo>
                    <a:pt x="227329" y="115570"/>
                  </a:lnTo>
                  <a:lnTo>
                    <a:pt x="226060" y="118110"/>
                  </a:lnTo>
                  <a:lnTo>
                    <a:pt x="227329" y="120650"/>
                  </a:lnTo>
                  <a:lnTo>
                    <a:pt x="227329" y="123189"/>
                  </a:lnTo>
                  <a:lnTo>
                    <a:pt x="227329" y="127000"/>
                  </a:lnTo>
                  <a:lnTo>
                    <a:pt x="228600" y="128270"/>
                  </a:lnTo>
                  <a:lnTo>
                    <a:pt x="228600" y="130810"/>
                  </a:lnTo>
                  <a:lnTo>
                    <a:pt x="229870" y="133350"/>
                  </a:lnTo>
                  <a:lnTo>
                    <a:pt x="231139" y="134620"/>
                  </a:lnTo>
                  <a:lnTo>
                    <a:pt x="232410" y="135889"/>
                  </a:lnTo>
                  <a:lnTo>
                    <a:pt x="233679" y="137160"/>
                  </a:lnTo>
                  <a:lnTo>
                    <a:pt x="234950" y="138430"/>
                  </a:lnTo>
                  <a:lnTo>
                    <a:pt x="237489" y="138430"/>
                  </a:lnTo>
                  <a:lnTo>
                    <a:pt x="240029" y="139700"/>
                  </a:lnTo>
                  <a:lnTo>
                    <a:pt x="242570" y="139700"/>
                  </a:lnTo>
                  <a:lnTo>
                    <a:pt x="245110" y="140970"/>
                  </a:lnTo>
                  <a:lnTo>
                    <a:pt x="247650" y="140970"/>
                  </a:lnTo>
                  <a:lnTo>
                    <a:pt x="251460" y="140970"/>
                  </a:lnTo>
                  <a:lnTo>
                    <a:pt x="255270" y="140970"/>
                  </a:lnTo>
                  <a:lnTo>
                    <a:pt x="259079" y="140970"/>
                  </a:lnTo>
                  <a:lnTo>
                    <a:pt x="262889" y="139700"/>
                  </a:lnTo>
                  <a:lnTo>
                    <a:pt x="265429" y="139700"/>
                  </a:lnTo>
                  <a:lnTo>
                    <a:pt x="269239" y="138430"/>
                  </a:lnTo>
                  <a:lnTo>
                    <a:pt x="273050" y="137160"/>
                  </a:lnTo>
                  <a:lnTo>
                    <a:pt x="275589" y="135889"/>
                  </a:lnTo>
                  <a:lnTo>
                    <a:pt x="279400" y="134620"/>
                  </a:lnTo>
                  <a:lnTo>
                    <a:pt x="281939" y="132080"/>
                  </a:lnTo>
                  <a:lnTo>
                    <a:pt x="285750" y="130810"/>
                  </a:lnTo>
                  <a:lnTo>
                    <a:pt x="288289" y="128270"/>
                  </a:lnTo>
                  <a:lnTo>
                    <a:pt x="290829" y="125730"/>
                  </a:lnTo>
                  <a:lnTo>
                    <a:pt x="294639" y="123189"/>
                  </a:lnTo>
                  <a:lnTo>
                    <a:pt x="297179" y="120650"/>
                  </a:lnTo>
                  <a:lnTo>
                    <a:pt x="299720" y="118110"/>
                  </a:lnTo>
                  <a:lnTo>
                    <a:pt x="302260" y="114300"/>
                  </a:lnTo>
                  <a:lnTo>
                    <a:pt x="302260" y="113030"/>
                  </a:lnTo>
                  <a:lnTo>
                    <a:pt x="300989" y="113030"/>
                  </a:lnTo>
                  <a:lnTo>
                    <a:pt x="300989" y="111760"/>
                  </a:lnTo>
                  <a:lnTo>
                    <a:pt x="302260" y="110489"/>
                  </a:lnTo>
                  <a:lnTo>
                    <a:pt x="302260" y="109220"/>
                  </a:lnTo>
                  <a:lnTo>
                    <a:pt x="303529" y="107950"/>
                  </a:lnTo>
                  <a:lnTo>
                    <a:pt x="304800" y="107950"/>
                  </a:lnTo>
                  <a:lnTo>
                    <a:pt x="306070" y="107950"/>
                  </a:lnTo>
                  <a:lnTo>
                    <a:pt x="307339" y="106680"/>
                  </a:lnTo>
                  <a:lnTo>
                    <a:pt x="308610" y="106680"/>
                  </a:lnTo>
                  <a:lnTo>
                    <a:pt x="309879" y="106680"/>
                  </a:lnTo>
                  <a:lnTo>
                    <a:pt x="311150" y="106680"/>
                  </a:lnTo>
                  <a:lnTo>
                    <a:pt x="311150" y="107950"/>
                  </a:lnTo>
                  <a:lnTo>
                    <a:pt x="312420" y="107950"/>
                  </a:lnTo>
                  <a:lnTo>
                    <a:pt x="313689" y="107950"/>
                  </a:lnTo>
                  <a:lnTo>
                    <a:pt x="313689" y="107950"/>
                  </a:lnTo>
                  <a:lnTo>
                    <a:pt x="314960" y="109220"/>
                  </a:lnTo>
                  <a:lnTo>
                    <a:pt x="316229" y="110489"/>
                  </a:lnTo>
                  <a:lnTo>
                    <a:pt x="317500" y="111760"/>
                  </a:lnTo>
                  <a:lnTo>
                    <a:pt x="317500" y="113030"/>
                  </a:lnTo>
                  <a:lnTo>
                    <a:pt x="316229" y="114300"/>
                  </a:lnTo>
                  <a:lnTo>
                    <a:pt x="314960" y="115570"/>
                  </a:lnTo>
                  <a:lnTo>
                    <a:pt x="314960" y="116839"/>
                  </a:lnTo>
                  <a:lnTo>
                    <a:pt x="313689" y="118110"/>
                  </a:lnTo>
                  <a:lnTo>
                    <a:pt x="312420" y="120650"/>
                  </a:lnTo>
                  <a:lnTo>
                    <a:pt x="311150" y="121920"/>
                  </a:lnTo>
                  <a:lnTo>
                    <a:pt x="309879" y="123189"/>
                  </a:lnTo>
                  <a:lnTo>
                    <a:pt x="308610" y="124460"/>
                  </a:lnTo>
                  <a:lnTo>
                    <a:pt x="306070" y="127000"/>
                  </a:lnTo>
                  <a:lnTo>
                    <a:pt x="304800" y="128270"/>
                  </a:lnTo>
                  <a:lnTo>
                    <a:pt x="302260" y="129539"/>
                  </a:lnTo>
                  <a:lnTo>
                    <a:pt x="300989" y="132080"/>
                  </a:lnTo>
                  <a:lnTo>
                    <a:pt x="298450" y="133350"/>
                  </a:lnTo>
                  <a:lnTo>
                    <a:pt x="295910" y="134620"/>
                  </a:lnTo>
                  <a:lnTo>
                    <a:pt x="294639" y="135889"/>
                  </a:lnTo>
                  <a:lnTo>
                    <a:pt x="292100" y="137160"/>
                  </a:lnTo>
                  <a:lnTo>
                    <a:pt x="289560" y="138430"/>
                  </a:lnTo>
                  <a:lnTo>
                    <a:pt x="287020" y="140970"/>
                  </a:lnTo>
                  <a:lnTo>
                    <a:pt x="284479" y="142239"/>
                  </a:lnTo>
                  <a:lnTo>
                    <a:pt x="281939" y="143510"/>
                  </a:lnTo>
                  <a:lnTo>
                    <a:pt x="279400" y="144780"/>
                  </a:lnTo>
                  <a:lnTo>
                    <a:pt x="276860" y="146050"/>
                  </a:lnTo>
                  <a:lnTo>
                    <a:pt x="274320" y="146050"/>
                  </a:lnTo>
                  <a:lnTo>
                    <a:pt x="271779" y="147320"/>
                  </a:lnTo>
                  <a:lnTo>
                    <a:pt x="269239" y="148589"/>
                  </a:lnTo>
                  <a:lnTo>
                    <a:pt x="266700" y="149860"/>
                  </a:lnTo>
                  <a:lnTo>
                    <a:pt x="262889" y="149860"/>
                  </a:lnTo>
                  <a:lnTo>
                    <a:pt x="260350" y="149860"/>
                  </a:lnTo>
                  <a:lnTo>
                    <a:pt x="257810" y="151130"/>
                  </a:lnTo>
                  <a:lnTo>
                    <a:pt x="255270" y="151130"/>
                  </a:lnTo>
                  <a:lnTo>
                    <a:pt x="252729" y="151130"/>
                  </a:lnTo>
                  <a:lnTo>
                    <a:pt x="250189" y="151130"/>
                  </a:lnTo>
                  <a:close/>
                </a:path>
                <a:path w="868679" h="151130">
                  <a:moveTo>
                    <a:pt x="214629" y="48260"/>
                  </a:moveTo>
                  <a:lnTo>
                    <a:pt x="214629" y="48260"/>
                  </a:lnTo>
                </a:path>
                <a:path w="868679" h="151130">
                  <a:moveTo>
                    <a:pt x="317500" y="151130"/>
                  </a:moveTo>
                  <a:lnTo>
                    <a:pt x="317500" y="151130"/>
                  </a:lnTo>
                </a:path>
                <a:path w="868679" h="151130">
                  <a:moveTo>
                    <a:pt x="302260" y="71120"/>
                  </a:moveTo>
                  <a:lnTo>
                    <a:pt x="300989" y="69850"/>
                  </a:lnTo>
                  <a:lnTo>
                    <a:pt x="300989" y="68580"/>
                  </a:lnTo>
                  <a:lnTo>
                    <a:pt x="300989" y="67310"/>
                  </a:lnTo>
                  <a:lnTo>
                    <a:pt x="299720" y="67310"/>
                  </a:lnTo>
                  <a:lnTo>
                    <a:pt x="299720" y="66039"/>
                  </a:lnTo>
                  <a:lnTo>
                    <a:pt x="298450" y="64770"/>
                  </a:lnTo>
                  <a:lnTo>
                    <a:pt x="297179" y="63500"/>
                  </a:lnTo>
                  <a:lnTo>
                    <a:pt x="295910" y="62230"/>
                  </a:lnTo>
                  <a:lnTo>
                    <a:pt x="294639" y="60960"/>
                  </a:lnTo>
                  <a:lnTo>
                    <a:pt x="292100" y="59689"/>
                  </a:lnTo>
                  <a:lnTo>
                    <a:pt x="290829" y="59689"/>
                  </a:lnTo>
                  <a:lnTo>
                    <a:pt x="288289" y="58420"/>
                  </a:lnTo>
                  <a:lnTo>
                    <a:pt x="287020" y="58420"/>
                  </a:lnTo>
                  <a:lnTo>
                    <a:pt x="285750" y="57150"/>
                  </a:lnTo>
                  <a:lnTo>
                    <a:pt x="283210" y="57150"/>
                  </a:lnTo>
                  <a:lnTo>
                    <a:pt x="280670" y="57150"/>
                  </a:lnTo>
                  <a:lnTo>
                    <a:pt x="278129" y="57150"/>
                  </a:lnTo>
                  <a:lnTo>
                    <a:pt x="275589" y="57150"/>
                  </a:lnTo>
                  <a:lnTo>
                    <a:pt x="273050" y="58420"/>
                  </a:lnTo>
                  <a:lnTo>
                    <a:pt x="270510" y="59689"/>
                  </a:lnTo>
                  <a:lnTo>
                    <a:pt x="267970" y="59689"/>
                  </a:lnTo>
                  <a:lnTo>
                    <a:pt x="264160" y="60960"/>
                  </a:lnTo>
                  <a:lnTo>
                    <a:pt x="262889" y="63500"/>
                  </a:lnTo>
                  <a:lnTo>
                    <a:pt x="260350" y="64770"/>
                  </a:lnTo>
                  <a:lnTo>
                    <a:pt x="254000" y="68580"/>
                  </a:lnTo>
                  <a:lnTo>
                    <a:pt x="248920" y="73660"/>
                  </a:lnTo>
                  <a:lnTo>
                    <a:pt x="243839" y="80010"/>
                  </a:lnTo>
                  <a:lnTo>
                    <a:pt x="238760" y="86360"/>
                  </a:lnTo>
                  <a:lnTo>
                    <a:pt x="240029" y="86360"/>
                  </a:lnTo>
                  <a:lnTo>
                    <a:pt x="242570" y="85089"/>
                  </a:lnTo>
                  <a:lnTo>
                    <a:pt x="245110" y="85089"/>
                  </a:lnTo>
                  <a:lnTo>
                    <a:pt x="247650" y="83820"/>
                  </a:lnTo>
                  <a:lnTo>
                    <a:pt x="251460" y="83820"/>
                  </a:lnTo>
                  <a:lnTo>
                    <a:pt x="255270" y="82550"/>
                  </a:lnTo>
                  <a:lnTo>
                    <a:pt x="259079" y="82550"/>
                  </a:lnTo>
                  <a:lnTo>
                    <a:pt x="262889" y="81280"/>
                  </a:lnTo>
                  <a:lnTo>
                    <a:pt x="267970" y="80010"/>
                  </a:lnTo>
                  <a:lnTo>
                    <a:pt x="271779" y="80010"/>
                  </a:lnTo>
                  <a:lnTo>
                    <a:pt x="275589" y="78739"/>
                  </a:lnTo>
                  <a:lnTo>
                    <a:pt x="279400" y="77470"/>
                  </a:lnTo>
                  <a:lnTo>
                    <a:pt x="283210" y="77470"/>
                  </a:lnTo>
                  <a:lnTo>
                    <a:pt x="285750" y="76200"/>
                  </a:lnTo>
                  <a:lnTo>
                    <a:pt x="288289" y="76200"/>
                  </a:lnTo>
                  <a:lnTo>
                    <a:pt x="292100" y="74930"/>
                  </a:lnTo>
                  <a:lnTo>
                    <a:pt x="294639" y="74930"/>
                  </a:lnTo>
                  <a:lnTo>
                    <a:pt x="295910" y="73660"/>
                  </a:lnTo>
                  <a:lnTo>
                    <a:pt x="298450" y="73660"/>
                  </a:lnTo>
                  <a:lnTo>
                    <a:pt x="298450" y="72389"/>
                  </a:lnTo>
                  <a:lnTo>
                    <a:pt x="299720" y="72389"/>
                  </a:lnTo>
                  <a:lnTo>
                    <a:pt x="300989" y="72389"/>
                  </a:lnTo>
                  <a:lnTo>
                    <a:pt x="300989" y="71120"/>
                  </a:lnTo>
                  <a:lnTo>
                    <a:pt x="302260" y="71120"/>
                  </a:lnTo>
                  <a:close/>
                </a:path>
                <a:path w="868679" h="151130">
                  <a:moveTo>
                    <a:pt x="238760" y="57150"/>
                  </a:moveTo>
                  <a:lnTo>
                    <a:pt x="238760" y="57150"/>
                  </a:lnTo>
                </a:path>
                <a:path w="868679" h="151130">
                  <a:moveTo>
                    <a:pt x="302260" y="86360"/>
                  </a:moveTo>
                  <a:lnTo>
                    <a:pt x="302260" y="86360"/>
                  </a:lnTo>
                </a:path>
                <a:path w="868679" h="151130">
                  <a:moveTo>
                    <a:pt x="392429" y="87630"/>
                  </a:moveTo>
                  <a:lnTo>
                    <a:pt x="356870" y="90170"/>
                  </a:lnTo>
                  <a:lnTo>
                    <a:pt x="355600" y="91439"/>
                  </a:lnTo>
                  <a:lnTo>
                    <a:pt x="354329" y="92710"/>
                  </a:lnTo>
                  <a:lnTo>
                    <a:pt x="353060" y="92710"/>
                  </a:lnTo>
                  <a:lnTo>
                    <a:pt x="353060" y="93980"/>
                  </a:lnTo>
                  <a:lnTo>
                    <a:pt x="345439" y="93980"/>
                  </a:lnTo>
                  <a:lnTo>
                    <a:pt x="345439" y="92710"/>
                  </a:lnTo>
                  <a:lnTo>
                    <a:pt x="344170" y="92710"/>
                  </a:lnTo>
                  <a:lnTo>
                    <a:pt x="344170" y="91439"/>
                  </a:lnTo>
                  <a:lnTo>
                    <a:pt x="342900" y="91439"/>
                  </a:lnTo>
                  <a:lnTo>
                    <a:pt x="342900" y="90170"/>
                  </a:lnTo>
                  <a:lnTo>
                    <a:pt x="342900" y="88900"/>
                  </a:lnTo>
                  <a:lnTo>
                    <a:pt x="341629" y="88900"/>
                  </a:lnTo>
                  <a:lnTo>
                    <a:pt x="341629" y="81280"/>
                  </a:lnTo>
                  <a:lnTo>
                    <a:pt x="342900" y="80010"/>
                  </a:lnTo>
                  <a:lnTo>
                    <a:pt x="344170" y="78739"/>
                  </a:lnTo>
                  <a:lnTo>
                    <a:pt x="345439" y="77470"/>
                  </a:lnTo>
                  <a:lnTo>
                    <a:pt x="346710" y="77470"/>
                  </a:lnTo>
                  <a:lnTo>
                    <a:pt x="349250" y="77470"/>
                  </a:lnTo>
                  <a:lnTo>
                    <a:pt x="351789" y="77470"/>
                  </a:lnTo>
                  <a:lnTo>
                    <a:pt x="353060" y="77470"/>
                  </a:lnTo>
                  <a:lnTo>
                    <a:pt x="353060" y="78739"/>
                  </a:lnTo>
                  <a:lnTo>
                    <a:pt x="354329" y="78739"/>
                  </a:lnTo>
                  <a:lnTo>
                    <a:pt x="354329" y="80010"/>
                  </a:lnTo>
                  <a:lnTo>
                    <a:pt x="388620" y="77470"/>
                  </a:lnTo>
                  <a:lnTo>
                    <a:pt x="389889" y="76200"/>
                  </a:lnTo>
                  <a:lnTo>
                    <a:pt x="391160" y="74930"/>
                  </a:lnTo>
                  <a:lnTo>
                    <a:pt x="392429" y="74930"/>
                  </a:lnTo>
                  <a:lnTo>
                    <a:pt x="393700" y="74930"/>
                  </a:lnTo>
                  <a:lnTo>
                    <a:pt x="394970" y="74930"/>
                  </a:lnTo>
                  <a:lnTo>
                    <a:pt x="396239" y="74930"/>
                  </a:lnTo>
                  <a:lnTo>
                    <a:pt x="397510" y="74930"/>
                  </a:lnTo>
                  <a:lnTo>
                    <a:pt x="398779" y="74930"/>
                  </a:lnTo>
                  <a:lnTo>
                    <a:pt x="400050" y="74930"/>
                  </a:lnTo>
                  <a:lnTo>
                    <a:pt x="401320" y="74930"/>
                  </a:lnTo>
                  <a:lnTo>
                    <a:pt x="402589" y="76200"/>
                  </a:lnTo>
                  <a:lnTo>
                    <a:pt x="403860" y="76200"/>
                  </a:lnTo>
                  <a:lnTo>
                    <a:pt x="403860" y="77470"/>
                  </a:lnTo>
                  <a:lnTo>
                    <a:pt x="403860" y="78739"/>
                  </a:lnTo>
                  <a:lnTo>
                    <a:pt x="405129" y="78739"/>
                  </a:lnTo>
                  <a:lnTo>
                    <a:pt x="405129" y="80010"/>
                  </a:lnTo>
                  <a:lnTo>
                    <a:pt x="406400" y="80010"/>
                  </a:lnTo>
                  <a:lnTo>
                    <a:pt x="406400" y="81280"/>
                  </a:lnTo>
                  <a:lnTo>
                    <a:pt x="406400" y="82550"/>
                  </a:lnTo>
                  <a:lnTo>
                    <a:pt x="406400" y="83820"/>
                  </a:lnTo>
                  <a:lnTo>
                    <a:pt x="406400" y="85089"/>
                  </a:lnTo>
                  <a:lnTo>
                    <a:pt x="405129" y="86360"/>
                  </a:lnTo>
                  <a:lnTo>
                    <a:pt x="403860" y="87630"/>
                  </a:lnTo>
                  <a:lnTo>
                    <a:pt x="402589" y="88900"/>
                  </a:lnTo>
                  <a:lnTo>
                    <a:pt x="401320" y="88900"/>
                  </a:lnTo>
                  <a:lnTo>
                    <a:pt x="400050" y="88900"/>
                  </a:lnTo>
                  <a:lnTo>
                    <a:pt x="400050" y="90170"/>
                  </a:lnTo>
                  <a:lnTo>
                    <a:pt x="394970" y="90170"/>
                  </a:lnTo>
                  <a:lnTo>
                    <a:pt x="393700" y="88900"/>
                  </a:lnTo>
                  <a:lnTo>
                    <a:pt x="392429" y="88900"/>
                  </a:lnTo>
                  <a:lnTo>
                    <a:pt x="392429" y="87630"/>
                  </a:lnTo>
                  <a:close/>
                </a:path>
                <a:path w="868679" h="151130">
                  <a:moveTo>
                    <a:pt x="341629" y="74930"/>
                  </a:moveTo>
                  <a:lnTo>
                    <a:pt x="341629" y="74930"/>
                  </a:lnTo>
                </a:path>
                <a:path w="868679" h="151130">
                  <a:moveTo>
                    <a:pt x="406400" y="93980"/>
                  </a:moveTo>
                  <a:lnTo>
                    <a:pt x="406400" y="93980"/>
                  </a:lnTo>
                </a:path>
                <a:path w="868679" h="151130">
                  <a:moveTo>
                    <a:pt x="453389" y="139700"/>
                  </a:moveTo>
                  <a:lnTo>
                    <a:pt x="454660" y="139700"/>
                  </a:lnTo>
                  <a:lnTo>
                    <a:pt x="454660" y="140970"/>
                  </a:lnTo>
                  <a:lnTo>
                    <a:pt x="455929" y="140970"/>
                  </a:lnTo>
                  <a:lnTo>
                    <a:pt x="455929" y="142239"/>
                  </a:lnTo>
                  <a:lnTo>
                    <a:pt x="457200" y="142239"/>
                  </a:lnTo>
                  <a:lnTo>
                    <a:pt x="457200" y="143510"/>
                  </a:lnTo>
                  <a:lnTo>
                    <a:pt x="457200" y="144780"/>
                  </a:lnTo>
                  <a:lnTo>
                    <a:pt x="457200" y="144780"/>
                  </a:lnTo>
                  <a:lnTo>
                    <a:pt x="455929" y="146050"/>
                  </a:lnTo>
                  <a:lnTo>
                    <a:pt x="455929" y="147320"/>
                  </a:lnTo>
                  <a:lnTo>
                    <a:pt x="450850" y="149860"/>
                  </a:lnTo>
                  <a:lnTo>
                    <a:pt x="449579" y="149860"/>
                  </a:lnTo>
                  <a:lnTo>
                    <a:pt x="448310" y="149860"/>
                  </a:lnTo>
                  <a:lnTo>
                    <a:pt x="447039" y="149860"/>
                  </a:lnTo>
                  <a:lnTo>
                    <a:pt x="445770" y="148589"/>
                  </a:lnTo>
                  <a:lnTo>
                    <a:pt x="444500" y="148589"/>
                  </a:lnTo>
                  <a:lnTo>
                    <a:pt x="443229" y="148589"/>
                  </a:lnTo>
                  <a:lnTo>
                    <a:pt x="443229" y="147320"/>
                  </a:lnTo>
                  <a:lnTo>
                    <a:pt x="441960" y="147320"/>
                  </a:lnTo>
                  <a:lnTo>
                    <a:pt x="440689" y="147320"/>
                  </a:lnTo>
                  <a:lnTo>
                    <a:pt x="440689" y="146050"/>
                  </a:lnTo>
                  <a:lnTo>
                    <a:pt x="440689" y="144780"/>
                  </a:lnTo>
                  <a:lnTo>
                    <a:pt x="440689" y="143510"/>
                  </a:lnTo>
                  <a:lnTo>
                    <a:pt x="440689" y="142239"/>
                  </a:lnTo>
                  <a:lnTo>
                    <a:pt x="440689" y="140970"/>
                  </a:lnTo>
                  <a:lnTo>
                    <a:pt x="440689" y="139700"/>
                  </a:lnTo>
                  <a:lnTo>
                    <a:pt x="440689" y="12700"/>
                  </a:lnTo>
                  <a:lnTo>
                    <a:pt x="440689" y="11430"/>
                  </a:lnTo>
                  <a:lnTo>
                    <a:pt x="440689" y="10160"/>
                  </a:lnTo>
                  <a:lnTo>
                    <a:pt x="439420" y="8889"/>
                  </a:lnTo>
                  <a:lnTo>
                    <a:pt x="439420" y="7620"/>
                  </a:lnTo>
                  <a:lnTo>
                    <a:pt x="439420" y="6350"/>
                  </a:lnTo>
                  <a:lnTo>
                    <a:pt x="439420" y="5080"/>
                  </a:lnTo>
                  <a:lnTo>
                    <a:pt x="439420" y="3810"/>
                  </a:lnTo>
                  <a:lnTo>
                    <a:pt x="440689" y="3810"/>
                  </a:lnTo>
                  <a:lnTo>
                    <a:pt x="440689" y="2539"/>
                  </a:lnTo>
                  <a:lnTo>
                    <a:pt x="440689" y="1270"/>
                  </a:lnTo>
                  <a:lnTo>
                    <a:pt x="441960" y="1270"/>
                  </a:lnTo>
                  <a:lnTo>
                    <a:pt x="443229" y="1270"/>
                  </a:lnTo>
                  <a:lnTo>
                    <a:pt x="443229" y="0"/>
                  </a:lnTo>
                  <a:lnTo>
                    <a:pt x="444500" y="0"/>
                  </a:lnTo>
                  <a:lnTo>
                    <a:pt x="449579" y="0"/>
                  </a:lnTo>
                  <a:lnTo>
                    <a:pt x="452120" y="0"/>
                  </a:lnTo>
                  <a:lnTo>
                    <a:pt x="452120" y="1270"/>
                  </a:lnTo>
                  <a:lnTo>
                    <a:pt x="453389" y="1270"/>
                  </a:lnTo>
                  <a:lnTo>
                    <a:pt x="454660" y="1270"/>
                  </a:lnTo>
                  <a:lnTo>
                    <a:pt x="455929" y="2539"/>
                  </a:lnTo>
                  <a:lnTo>
                    <a:pt x="457200" y="3810"/>
                  </a:lnTo>
                  <a:lnTo>
                    <a:pt x="457200" y="5080"/>
                  </a:lnTo>
                  <a:lnTo>
                    <a:pt x="457200" y="6350"/>
                  </a:lnTo>
                  <a:lnTo>
                    <a:pt x="457200" y="7620"/>
                  </a:lnTo>
                  <a:lnTo>
                    <a:pt x="455929" y="8889"/>
                  </a:lnTo>
                  <a:lnTo>
                    <a:pt x="455929" y="10160"/>
                  </a:lnTo>
                  <a:lnTo>
                    <a:pt x="454660" y="11430"/>
                  </a:lnTo>
                  <a:lnTo>
                    <a:pt x="453389" y="12700"/>
                  </a:lnTo>
                  <a:lnTo>
                    <a:pt x="453389" y="139700"/>
                  </a:lnTo>
                  <a:close/>
                </a:path>
                <a:path w="868679" h="151130">
                  <a:moveTo>
                    <a:pt x="439420" y="0"/>
                  </a:moveTo>
                  <a:lnTo>
                    <a:pt x="439420" y="0"/>
                  </a:lnTo>
                </a:path>
                <a:path w="868679" h="151130">
                  <a:moveTo>
                    <a:pt x="457200" y="149860"/>
                  </a:moveTo>
                  <a:lnTo>
                    <a:pt x="457200" y="149860"/>
                  </a:lnTo>
                </a:path>
                <a:path w="868679" h="151130">
                  <a:moveTo>
                    <a:pt x="582929" y="88900"/>
                  </a:moveTo>
                  <a:lnTo>
                    <a:pt x="581660" y="86360"/>
                  </a:lnTo>
                  <a:lnTo>
                    <a:pt x="581660" y="82550"/>
                  </a:lnTo>
                  <a:lnTo>
                    <a:pt x="581660" y="78739"/>
                  </a:lnTo>
                  <a:lnTo>
                    <a:pt x="580389" y="76200"/>
                  </a:lnTo>
                  <a:lnTo>
                    <a:pt x="579120" y="72389"/>
                  </a:lnTo>
                  <a:lnTo>
                    <a:pt x="577850" y="69850"/>
                  </a:lnTo>
                  <a:lnTo>
                    <a:pt x="576579" y="68580"/>
                  </a:lnTo>
                  <a:lnTo>
                    <a:pt x="575310" y="66039"/>
                  </a:lnTo>
                  <a:lnTo>
                    <a:pt x="572770" y="63500"/>
                  </a:lnTo>
                  <a:lnTo>
                    <a:pt x="571500" y="62230"/>
                  </a:lnTo>
                  <a:lnTo>
                    <a:pt x="568960" y="60960"/>
                  </a:lnTo>
                  <a:lnTo>
                    <a:pt x="566420" y="59689"/>
                  </a:lnTo>
                  <a:lnTo>
                    <a:pt x="562610" y="58420"/>
                  </a:lnTo>
                  <a:lnTo>
                    <a:pt x="561339" y="58420"/>
                  </a:lnTo>
                  <a:lnTo>
                    <a:pt x="557529" y="58420"/>
                  </a:lnTo>
                  <a:lnTo>
                    <a:pt x="554989" y="58420"/>
                  </a:lnTo>
                  <a:lnTo>
                    <a:pt x="551179" y="58420"/>
                  </a:lnTo>
                  <a:lnTo>
                    <a:pt x="548639" y="58420"/>
                  </a:lnTo>
                  <a:lnTo>
                    <a:pt x="544829" y="58420"/>
                  </a:lnTo>
                  <a:lnTo>
                    <a:pt x="541020" y="59689"/>
                  </a:lnTo>
                  <a:lnTo>
                    <a:pt x="538479" y="60960"/>
                  </a:lnTo>
                  <a:lnTo>
                    <a:pt x="534670" y="62230"/>
                  </a:lnTo>
                  <a:lnTo>
                    <a:pt x="532129" y="63500"/>
                  </a:lnTo>
                  <a:lnTo>
                    <a:pt x="528320" y="64770"/>
                  </a:lnTo>
                  <a:lnTo>
                    <a:pt x="525779" y="67310"/>
                  </a:lnTo>
                  <a:lnTo>
                    <a:pt x="523239" y="69850"/>
                  </a:lnTo>
                  <a:lnTo>
                    <a:pt x="519429" y="71120"/>
                  </a:lnTo>
                  <a:lnTo>
                    <a:pt x="516889" y="73660"/>
                  </a:lnTo>
                  <a:lnTo>
                    <a:pt x="514350" y="76200"/>
                  </a:lnTo>
                  <a:lnTo>
                    <a:pt x="511810" y="80010"/>
                  </a:lnTo>
                  <a:lnTo>
                    <a:pt x="509270" y="82550"/>
                  </a:lnTo>
                  <a:lnTo>
                    <a:pt x="508000" y="86360"/>
                  </a:lnTo>
                  <a:lnTo>
                    <a:pt x="505460" y="88900"/>
                  </a:lnTo>
                  <a:lnTo>
                    <a:pt x="504189" y="92710"/>
                  </a:lnTo>
                  <a:lnTo>
                    <a:pt x="502920" y="96520"/>
                  </a:lnTo>
                  <a:lnTo>
                    <a:pt x="501650" y="99060"/>
                  </a:lnTo>
                  <a:lnTo>
                    <a:pt x="500379" y="102870"/>
                  </a:lnTo>
                  <a:lnTo>
                    <a:pt x="500379" y="106680"/>
                  </a:lnTo>
                  <a:lnTo>
                    <a:pt x="500379" y="110489"/>
                  </a:lnTo>
                  <a:lnTo>
                    <a:pt x="500379" y="125730"/>
                  </a:lnTo>
                  <a:lnTo>
                    <a:pt x="501650" y="127000"/>
                  </a:lnTo>
                  <a:lnTo>
                    <a:pt x="502920" y="129539"/>
                  </a:lnTo>
                  <a:lnTo>
                    <a:pt x="504189" y="132080"/>
                  </a:lnTo>
                  <a:lnTo>
                    <a:pt x="505460" y="133350"/>
                  </a:lnTo>
                  <a:lnTo>
                    <a:pt x="506729" y="135889"/>
                  </a:lnTo>
                  <a:lnTo>
                    <a:pt x="508000" y="137160"/>
                  </a:lnTo>
                  <a:lnTo>
                    <a:pt x="510539" y="138430"/>
                  </a:lnTo>
                  <a:lnTo>
                    <a:pt x="513079" y="139700"/>
                  </a:lnTo>
                  <a:lnTo>
                    <a:pt x="515620" y="140970"/>
                  </a:lnTo>
                  <a:lnTo>
                    <a:pt x="518160" y="142239"/>
                  </a:lnTo>
                  <a:lnTo>
                    <a:pt x="521970" y="142239"/>
                  </a:lnTo>
                  <a:lnTo>
                    <a:pt x="524510" y="142239"/>
                  </a:lnTo>
                  <a:lnTo>
                    <a:pt x="529589" y="142239"/>
                  </a:lnTo>
                  <a:lnTo>
                    <a:pt x="532129" y="142239"/>
                  </a:lnTo>
                  <a:lnTo>
                    <a:pt x="535939" y="140970"/>
                  </a:lnTo>
                  <a:lnTo>
                    <a:pt x="539750" y="140970"/>
                  </a:lnTo>
                  <a:lnTo>
                    <a:pt x="543560" y="139700"/>
                  </a:lnTo>
                  <a:lnTo>
                    <a:pt x="546100" y="138430"/>
                  </a:lnTo>
                  <a:lnTo>
                    <a:pt x="549910" y="137160"/>
                  </a:lnTo>
                  <a:lnTo>
                    <a:pt x="553720" y="134620"/>
                  </a:lnTo>
                  <a:lnTo>
                    <a:pt x="556260" y="132080"/>
                  </a:lnTo>
                  <a:lnTo>
                    <a:pt x="560070" y="130810"/>
                  </a:lnTo>
                  <a:lnTo>
                    <a:pt x="562610" y="128270"/>
                  </a:lnTo>
                  <a:lnTo>
                    <a:pt x="565150" y="125730"/>
                  </a:lnTo>
                  <a:lnTo>
                    <a:pt x="567689" y="123189"/>
                  </a:lnTo>
                  <a:lnTo>
                    <a:pt x="570229" y="120650"/>
                  </a:lnTo>
                  <a:lnTo>
                    <a:pt x="572770" y="116839"/>
                  </a:lnTo>
                  <a:lnTo>
                    <a:pt x="574039" y="114300"/>
                  </a:lnTo>
                  <a:lnTo>
                    <a:pt x="576579" y="111760"/>
                  </a:lnTo>
                  <a:lnTo>
                    <a:pt x="577850" y="107950"/>
                  </a:lnTo>
                  <a:lnTo>
                    <a:pt x="579120" y="105410"/>
                  </a:lnTo>
                  <a:lnTo>
                    <a:pt x="580389" y="101600"/>
                  </a:lnTo>
                  <a:lnTo>
                    <a:pt x="581660" y="99060"/>
                  </a:lnTo>
                  <a:lnTo>
                    <a:pt x="581660" y="95250"/>
                  </a:lnTo>
                  <a:lnTo>
                    <a:pt x="581660" y="92710"/>
                  </a:lnTo>
                  <a:lnTo>
                    <a:pt x="582929" y="88900"/>
                  </a:lnTo>
                  <a:close/>
                </a:path>
                <a:path w="868679" h="151130">
                  <a:moveTo>
                    <a:pt x="500379" y="58420"/>
                  </a:moveTo>
                  <a:lnTo>
                    <a:pt x="500379" y="58420"/>
                  </a:lnTo>
                </a:path>
                <a:path w="868679" h="151130">
                  <a:moveTo>
                    <a:pt x="582929" y="142239"/>
                  </a:moveTo>
                  <a:lnTo>
                    <a:pt x="582929" y="142239"/>
                  </a:lnTo>
                </a:path>
                <a:path w="868679" h="151130">
                  <a:moveTo>
                    <a:pt x="520700" y="151130"/>
                  </a:moveTo>
                  <a:lnTo>
                    <a:pt x="519429" y="151130"/>
                  </a:lnTo>
                  <a:lnTo>
                    <a:pt x="516889" y="151130"/>
                  </a:lnTo>
                  <a:lnTo>
                    <a:pt x="515620" y="151130"/>
                  </a:lnTo>
                  <a:lnTo>
                    <a:pt x="514350" y="149860"/>
                  </a:lnTo>
                  <a:lnTo>
                    <a:pt x="513079" y="149860"/>
                  </a:lnTo>
                  <a:lnTo>
                    <a:pt x="510539" y="149860"/>
                  </a:lnTo>
                  <a:lnTo>
                    <a:pt x="508000" y="148589"/>
                  </a:lnTo>
                  <a:lnTo>
                    <a:pt x="506729" y="147320"/>
                  </a:lnTo>
                  <a:lnTo>
                    <a:pt x="504189" y="147320"/>
                  </a:lnTo>
                  <a:lnTo>
                    <a:pt x="502920" y="146050"/>
                  </a:lnTo>
                  <a:lnTo>
                    <a:pt x="500379" y="144780"/>
                  </a:lnTo>
                  <a:lnTo>
                    <a:pt x="499110" y="143510"/>
                  </a:lnTo>
                  <a:lnTo>
                    <a:pt x="496570" y="142239"/>
                  </a:lnTo>
                  <a:lnTo>
                    <a:pt x="495300" y="139700"/>
                  </a:lnTo>
                  <a:lnTo>
                    <a:pt x="492760" y="138430"/>
                  </a:lnTo>
                  <a:lnTo>
                    <a:pt x="491489" y="135889"/>
                  </a:lnTo>
                  <a:lnTo>
                    <a:pt x="490220" y="134620"/>
                  </a:lnTo>
                  <a:lnTo>
                    <a:pt x="488950" y="132080"/>
                  </a:lnTo>
                  <a:lnTo>
                    <a:pt x="487679" y="129539"/>
                  </a:lnTo>
                  <a:lnTo>
                    <a:pt x="487679" y="127000"/>
                  </a:lnTo>
                  <a:lnTo>
                    <a:pt x="486410" y="124460"/>
                  </a:lnTo>
                  <a:lnTo>
                    <a:pt x="486410" y="106680"/>
                  </a:lnTo>
                  <a:lnTo>
                    <a:pt x="487679" y="102870"/>
                  </a:lnTo>
                  <a:lnTo>
                    <a:pt x="487679" y="100330"/>
                  </a:lnTo>
                  <a:lnTo>
                    <a:pt x="488950" y="96520"/>
                  </a:lnTo>
                  <a:lnTo>
                    <a:pt x="488950" y="93980"/>
                  </a:lnTo>
                  <a:lnTo>
                    <a:pt x="491489" y="90170"/>
                  </a:lnTo>
                  <a:lnTo>
                    <a:pt x="491489" y="87630"/>
                  </a:lnTo>
                  <a:lnTo>
                    <a:pt x="492760" y="85089"/>
                  </a:lnTo>
                  <a:lnTo>
                    <a:pt x="495300" y="81280"/>
                  </a:lnTo>
                  <a:lnTo>
                    <a:pt x="496570" y="78739"/>
                  </a:lnTo>
                  <a:lnTo>
                    <a:pt x="499110" y="76200"/>
                  </a:lnTo>
                  <a:lnTo>
                    <a:pt x="500379" y="73660"/>
                  </a:lnTo>
                  <a:lnTo>
                    <a:pt x="502920" y="71120"/>
                  </a:lnTo>
                  <a:lnTo>
                    <a:pt x="505460" y="68580"/>
                  </a:lnTo>
                  <a:lnTo>
                    <a:pt x="508000" y="66039"/>
                  </a:lnTo>
                  <a:lnTo>
                    <a:pt x="510539" y="63500"/>
                  </a:lnTo>
                  <a:lnTo>
                    <a:pt x="513079" y="62230"/>
                  </a:lnTo>
                  <a:lnTo>
                    <a:pt x="515620" y="59689"/>
                  </a:lnTo>
                  <a:lnTo>
                    <a:pt x="518160" y="58420"/>
                  </a:lnTo>
                  <a:lnTo>
                    <a:pt x="520700" y="55880"/>
                  </a:lnTo>
                  <a:lnTo>
                    <a:pt x="524510" y="54610"/>
                  </a:lnTo>
                  <a:lnTo>
                    <a:pt x="527050" y="53339"/>
                  </a:lnTo>
                  <a:lnTo>
                    <a:pt x="530860" y="52070"/>
                  </a:lnTo>
                  <a:lnTo>
                    <a:pt x="534670" y="50800"/>
                  </a:lnTo>
                  <a:lnTo>
                    <a:pt x="537210" y="49530"/>
                  </a:lnTo>
                  <a:lnTo>
                    <a:pt x="541020" y="49530"/>
                  </a:lnTo>
                  <a:lnTo>
                    <a:pt x="544829" y="48260"/>
                  </a:lnTo>
                  <a:lnTo>
                    <a:pt x="565150" y="48260"/>
                  </a:lnTo>
                  <a:lnTo>
                    <a:pt x="567689" y="49530"/>
                  </a:lnTo>
                  <a:lnTo>
                    <a:pt x="570229" y="49530"/>
                  </a:lnTo>
                  <a:lnTo>
                    <a:pt x="571500" y="50800"/>
                  </a:lnTo>
                  <a:lnTo>
                    <a:pt x="574039" y="50800"/>
                  </a:lnTo>
                  <a:lnTo>
                    <a:pt x="576579" y="52070"/>
                  </a:lnTo>
                  <a:lnTo>
                    <a:pt x="579120" y="53339"/>
                  </a:lnTo>
                  <a:lnTo>
                    <a:pt x="580389" y="55880"/>
                  </a:lnTo>
                  <a:lnTo>
                    <a:pt x="582929" y="57150"/>
                  </a:lnTo>
                  <a:lnTo>
                    <a:pt x="584200" y="58420"/>
                  </a:lnTo>
                  <a:lnTo>
                    <a:pt x="586739" y="60960"/>
                  </a:lnTo>
                  <a:lnTo>
                    <a:pt x="588010" y="62230"/>
                  </a:lnTo>
                  <a:lnTo>
                    <a:pt x="589279" y="64770"/>
                  </a:lnTo>
                  <a:lnTo>
                    <a:pt x="590550" y="67310"/>
                  </a:lnTo>
                  <a:lnTo>
                    <a:pt x="591820" y="69850"/>
                  </a:lnTo>
                  <a:lnTo>
                    <a:pt x="593089" y="72389"/>
                  </a:lnTo>
                  <a:lnTo>
                    <a:pt x="594360" y="74930"/>
                  </a:lnTo>
                  <a:lnTo>
                    <a:pt x="594360" y="78739"/>
                  </a:lnTo>
                  <a:lnTo>
                    <a:pt x="595629" y="82550"/>
                  </a:lnTo>
                  <a:lnTo>
                    <a:pt x="595629" y="85089"/>
                  </a:lnTo>
                  <a:lnTo>
                    <a:pt x="595629" y="88900"/>
                  </a:lnTo>
                  <a:lnTo>
                    <a:pt x="595629" y="92710"/>
                  </a:lnTo>
                  <a:lnTo>
                    <a:pt x="595629" y="95250"/>
                  </a:lnTo>
                  <a:lnTo>
                    <a:pt x="594360" y="99060"/>
                  </a:lnTo>
                  <a:lnTo>
                    <a:pt x="594360" y="101600"/>
                  </a:lnTo>
                  <a:lnTo>
                    <a:pt x="593089" y="104139"/>
                  </a:lnTo>
                  <a:lnTo>
                    <a:pt x="591820" y="106680"/>
                  </a:lnTo>
                  <a:lnTo>
                    <a:pt x="590550" y="109220"/>
                  </a:lnTo>
                  <a:lnTo>
                    <a:pt x="589279" y="111760"/>
                  </a:lnTo>
                  <a:lnTo>
                    <a:pt x="588010" y="115570"/>
                  </a:lnTo>
                  <a:lnTo>
                    <a:pt x="586739" y="118110"/>
                  </a:lnTo>
                  <a:lnTo>
                    <a:pt x="584200" y="120650"/>
                  </a:lnTo>
                  <a:lnTo>
                    <a:pt x="582929" y="123189"/>
                  </a:lnTo>
                  <a:lnTo>
                    <a:pt x="580389" y="125730"/>
                  </a:lnTo>
                  <a:lnTo>
                    <a:pt x="577850" y="128270"/>
                  </a:lnTo>
                  <a:lnTo>
                    <a:pt x="575310" y="130810"/>
                  </a:lnTo>
                  <a:lnTo>
                    <a:pt x="572770" y="132080"/>
                  </a:lnTo>
                  <a:lnTo>
                    <a:pt x="570229" y="134620"/>
                  </a:lnTo>
                  <a:lnTo>
                    <a:pt x="567689" y="137160"/>
                  </a:lnTo>
                  <a:lnTo>
                    <a:pt x="565150" y="138430"/>
                  </a:lnTo>
                  <a:lnTo>
                    <a:pt x="562610" y="139700"/>
                  </a:lnTo>
                  <a:lnTo>
                    <a:pt x="558800" y="142239"/>
                  </a:lnTo>
                  <a:lnTo>
                    <a:pt x="556260" y="143510"/>
                  </a:lnTo>
                  <a:lnTo>
                    <a:pt x="552450" y="144780"/>
                  </a:lnTo>
                  <a:lnTo>
                    <a:pt x="548639" y="146050"/>
                  </a:lnTo>
                  <a:lnTo>
                    <a:pt x="546100" y="147320"/>
                  </a:lnTo>
                  <a:lnTo>
                    <a:pt x="542289" y="148589"/>
                  </a:lnTo>
                  <a:lnTo>
                    <a:pt x="538479" y="149860"/>
                  </a:lnTo>
                  <a:lnTo>
                    <a:pt x="534670" y="149860"/>
                  </a:lnTo>
                  <a:lnTo>
                    <a:pt x="532129" y="149860"/>
                  </a:lnTo>
                  <a:lnTo>
                    <a:pt x="528320" y="151130"/>
                  </a:lnTo>
                  <a:lnTo>
                    <a:pt x="524510" y="151130"/>
                  </a:lnTo>
                  <a:lnTo>
                    <a:pt x="520700" y="151130"/>
                  </a:lnTo>
                  <a:close/>
                </a:path>
                <a:path w="868679" h="151130">
                  <a:moveTo>
                    <a:pt x="486410" y="48260"/>
                  </a:moveTo>
                  <a:lnTo>
                    <a:pt x="486410" y="48260"/>
                  </a:lnTo>
                </a:path>
                <a:path w="868679" h="151130">
                  <a:moveTo>
                    <a:pt x="595629" y="151130"/>
                  </a:moveTo>
                  <a:lnTo>
                    <a:pt x="595629" y="151130"/>
                  </a:lnTo>
                </a:path>
                <a:path w="868679" h="151130">
                  <a:moveTo>
                    <a:pt x="712470" y="121920"/>
                  </a:moveTo>
                  <a:lnTo>
                    <a:pt x="708660" y="124460"/>
                  </a:lnTo>
                  <a:lnTo>
                    <a:pt x="704850" y="128270"/>
                  </a:lnTo>
                  <a:lnTo>
                    <a:pt x="699770" y="130810"/>
                  </a:lnTo>
                  <a:lnTo>
                    <a:pt x="695960" y="133350"/>
                  </a:lnTo>
                  <a:lnTo>
                    <a:pt x="690879" y="135889"/>
                  </a:lnTo>
                  <a:lnTo>
                    <a:pt x="685800" y="138430"/>
                  </a:lnTo>
                  <a:lnTo>
                    <a:pt x="680720" y="139700"/>
                  </a:lnTo>
                  <a:lnTo>
                    <a:pt x="675639" y="142239"/>
                  </a:lnTo>
                  <a:lnTo>
                    <a:pt x="669289" y="144780"/>
                  </a:lnTo>
                  <a:lnTo>
                    <a:pt x="664210" y="147320"/>
                  </a:lnTo>
                  <a:lnTo>
                    <a:pt x="657860" y="147320"/>
                  </a:lnTo>
                  <a:lnTo>
                    <a:pt x="652779" y="148589"/>
                  </a:lnTo>
                  <a:lnTo>
                    <a:pt x="647700" y="149860"/>
                  </a:lnTo>
                  <a:lnTo>
                    <a:pt x="642620" y="151130"/>
                  </a:lnTo>
                  <a:lnTo>
                    <a:pt x="637539" y="151130"/>
                  </a:lnTo>
                  <a:lnTo>
                    <a:pt x="633729" y="151130"/>
                  </a:lnTo>
                  <a:lnTo>
                    <a:pt x="631189" y="151130"/>
                  </a:lnTo>
                  <a:lnTo>
                    <a:pt x="628650" y="151130"/>
                  </a:lnTo>
                  <a:lnTo>
                    <a:pt x="627379" y="151130"/>
                  </a:lnTo>
                  <a:lnTo>
                    <a:pt x="624839" y="149860"/>
                  </a:lnTo>
                  <a:lnTo>
                    <a:pt x="623570" y="149860"/>
                  </a:lnTo>
                  <a:lnTo>
                    <a:pt x="621029" y="149860"/>
                  </a:lnTo>
                  <a:lnTo>
                    <a:pt x="621029" y="148589"/>
                  </a:lnTo>
                  <a:lnTo>
                    <a:pt x="618489" y="147320"/>
                  </a:lnTo>
                  <a:lnTo>
                    <a:pt x="617220" y="147320"/>
                  </a:lnTo>
                  <a:lnTo>
                    <a:pt x="615950" y="146050"/>
                  </a:lnTo>
                  <a:lnTo>
                    <a:pt x="615950" y="144780"/>
                  </a:lnTo>
                  <a:lnTo>
                    <a:pt x="614679" y="144780"/>
                  </a:lnTo>
                  <a:lnTo>
                    <a:pt x="614679" y="142239"/>
                  </a:lnTo>
                  <a:lnTo>
                    <a:pt x="613410" y="142239"/>
                  </a:lnTo>
                  <a:lnTo>
                    <a:pt x="613410" y="139700"/>
                  </a:lnTo>
                  <a:lnTo>
                    <a:pt x="613410" y="138430"/>
                  </a:lnTo>
                  <a:lnTo>
                    <a:pt x="613410" y="137160"/>
                  </a:lnTo>
                  <a:lnTo>
                    <a:pt x="613410" y="134620"/>
                  </a:lnTo>
                  <a:lnTo>
                    <a:pt x="614679" y="133350"/>
                  </a:lnTo>
                  <a:lnTo>
                    <a:pt x="615950" y="130810"/>
                  </a:lnTo>
                  <a:lnTo>
                    <a:pt x="615950" y="128270"/>
                  </a:lnTo>
                  <a:lnTo>
                    <a:pt x="617220" y="125730"/>
                  </a:lnTo>
                  <a:lnTo>
                    <a:pt x="619760" y="123189"/>
                  </a:lnTo>
                  <a:lnTo>
                    <a:pt x="621029" y="120650"/>
                  </a:lnTo>
                  <a:lnTo>
                    <a:pt x="623570" y="119380"/>
                  </a:lnTo>
                  <a:lnTo>
                    <a:pt x="624839" y="116839"/>
                  </a:lnTo>
                  <a:lnTo>
                    <a:pt x="627379" y="114300"/>
                  </a:lnTo>
                  <a:lnTo>
                    <a:pt x="629920" y="111760"/>
                  </a:lnTo>
                  <a:lnTo>
                    <a:pt x="632460" y="110489"/>
                  </a:lnTo>
                  <a:lnTo>
                    <a:pt x="635000" y="107950"/>
                  </a:lnTo>
                  <a:lnTo>
                    <a:pt x="637539" y="105410"/>
                  </a:lnTo>
                  <a:lnTo>
                    <a:pt x="641350" y="102870"/>
                  </a:lnTo>
                  <a:lnTo>
                    <a:pt x="645160" y="101600"/>
                  </a:lnTo>
                  <a:lnTo>
                    <a:pt x="647700" y="99060"/>
                  </a:lnTo>
                  <a:lnTo>
                    <a:pt x="651510" y="97789"/>
                  </a:lnTo>
                  <a:lnTo>
                    <a:pt x="655320" y="96520"/>
                  </a:lnTo>
                  <a:lnTo>
                    <a:pt x="659129" y="93980"/>
                  </a:lnTo>
                  <a:lnTo>
                    <a:pt x="664210" y="92710"/>
                  </a:lnTo>
                  <a:lnTo>
                    <a:pt x="669289" y="91439"/>
                  </a:lnTo>
                  <a:lnTo>
                    <a:pt x="673100" y="90170"/>
                  </a:lnTo>
                  <a:lnTo>
                    <a:pt x="676910" y="88900"/>
                  </a:lnTo>
                  <a:lnTo>
                    <a:pt x="681989" y="87630"/>
                  </a:lnTo>
                  <a:lnTo>
                    <a:pt x="687070" y="86360"/>
                  </a:lnTo>
                  <a:lnTo>
                    <a:pt x="692150" y="86360"/>
                  </a:lnTo>
                  <a:lnTo>
                    <a:pt x="697229" y="85089"/>
                  </a:lnTo>
                  <a:lnTo>
                    <a:pt x="702310" y="85089"/>
                  </a:lnTo>
                  <a:lnTo>
                    <a:pt x="707389" y="85089"/>
                  </a:lnTo>
                  <a:lnTo>
                    <a:pt x="712470" y="85089"/>
                  </a:lnTo>
                  <a:lnTo>
                    <a:pt x="712470" y="67310"/>
                  </a:lnTo>
                  <a:lnTo>
                    <a:pt x="712470" y="66039"/>
                  </a:lnTo>
                  <a:lnTo>
                    <a:pt x="712470" y="64770"/>
                  </a:lnTo>
                  <a:lnTo>
                    <a:pt x="712470" y="63500"/>
                  </a:lnTo>
                  <a:lnTo>
                    <a:pt x="711200" y="62230"/>
                  </a:lnTo>
                  <a:lnTo>
                    <a:pt x="711200" y="60960"/>
                  </a:lnTo>
                  <a:lnTo>
                    <a:pt x="709929" y="59689"/>
                  </a:lnTo>
                  <a:lnTo>
                    <a:pt x="708660" y="58420"/>
                  </a:lnTo>
                  <a:lnTo>
                    <a:pt x="707389" y="58420"/>
                  </a:lnTo>
                  <a:lnTo>
                    <a:pt x="706120" y="58420"/>
                  </a:lnTo>
                  <a:lnTo>
                    <a:pt x="687070" y="58420"/>
                  </a:lnTo>
                  <a:lnTo>
                    <a:pt x="684529" y="59689"/>
                  </a:lnTo>
                  <a:lnTo>
                    <a:pt x="681989" y="59689"/>
                  </a:lnTo>
                  <a:lnTo>
                    <a:pt x="678179" y="60960"/>
                  </a:lnTo>
                  <a:lnTo>
                    <a:pt x="675639" y="60960"/>
                  </a:lnTo>
                  <a:lnTo>
                    <a:pt x="674370" y="62230"/>
                  </a:lnTo>
                  <a:lnTo>
                    <a:pt x="671829" y="63500"/>
                  </a:lnTo>
                  <a:lnTo>
                    <a:pt x="669289" y="63500"/>
                  </a:lnTo>
                  <a:lnTo>
                    <a:pt x="666750" y="64770"/>
                  </a:lnTo>
                  <a:lnTo>
                    <a:pt x="664210" y="66039"/>
                  </a:lnTo>
                  <a:lnTo>
                    <a:pt x="661670" y="67310"/>
                  </a:lnTo>
                  <a:lnTo>
                    <a:pt x="659129" y="67310"/>
                  </a:lnTo>
                  <a:lnTo>
                    <a:pt x="657860" y="69850"/>
                  </a:lnTo>
                  <a:lnTo>
                    <a:pt x="655320" y="69850"/>
                  </a:lnTo>
                  <a:lnTo>
                    <a:pt x="652779" y="71120"/>
                  </a:lnTo>
                  <a:lnTo>
                    <a:pt x="651510" y="72389"/>
                  </a:lnTo>
                  <a:lnTo>
                    <a:pt x="650239" y="73660"/>
                  </a:lnTo>
                  <a:lnTo>
                    <a:pt x="647700" y="74930"/>
                  </a:lnTo>
                  <a:lnTo>
                    <a:pt x="646429" y="77470"/>
                  </a:lnTo>
                  <a:lnTo>
                    <a:pt x="646429" y="78739"/>
                  </a:lnTo>
                  <a:lnTo>
                    <a:pt x="645160" y="80010"/>
                  </a:lnTo>
                  <a:lnTo>
                    <a:pt x="643889" y="81280"/>
                  </a:lnTo>
                  <a:lnTo>
                    <a:pt x="642620" y="82550"/>
                  </a:lnTo>
                  <a:lnTo>
                    <a:pt x="641350" y="82550"/>
                  </a:lnTo>
                  <a:lnTo>
                    <a:pt x="635000" y="82550"/>
                  </a:lnTo>
                  <a:lnTo>
                    <a:pt x="635000" y="81280"/>
                  </a:lnTo>
                  <a:lnTo>
                    <a:pt x="633729" y="81280"/>
                  </a:lnTo>
                  <a:lnTo>
                    <a:pt x="632460" y="80010"/>
                  </a:lnTo>
                  <a:lnTo>
                    <a:pt x="631189" y="80010"/>
                  </a:lnTo>
                  <a:lnTo>
                    <a:pt x="631189" y="78739"/>
                  </a:lnTo>
                  <a:lnTo>
                    <a:pt x="629920" y="78739"/>
                  </a:lnTo>
                  <a:lnTo>
                    <a:pt x="629920" y="77470"/>
                  </a:lnTo>
                  <a:lnTo>
                    <a:pt x="629920" y="76200"/>
                  </a:lnTo>
                  <a:lnTo>
                    <a:pt x="629920" y="74930"/>
                  </a:lnTo>
                  <a:lnTo>
                    <a:pt x="629920" y="73660"/>
                  </a:lnTo>
                  <a:lnTo>
                    <a:pt x="631189" y="73660"/>
                  </a:lnTo>
                  <a:lnTo>
                    <a:pt x="631189" y="72389"/>
                  </a:lnTo>
                  <a:lnTo>
                    <a:pt x="632460" y="72389"/>
                  </a:lnTo>
                  <a:lnTo>
                    <a:pt x="632460" y="71120"/>
                  </a:lnTo>
                  <a:lnTo>
                    <a:pt x="633729" y="69850"/>
                  </a:lnTo>
                  <a:lnTo>
                    <a:pt x="635000" y="69850"/>
                  </a:lnTo>
                  <a:lnTo>
                    <a:pt x="636270" y="69850"/>
                  </a:lnTo>
                  <a:lnTo>
                    <a:pt x="637539" y="69850"/>
                  </a:lnTo>
                  <a:lnTo>
                    <a:pt x="641350" y="67310"/>
                  </a:lnTo>
                  <a:lnTo>
                    <a:pt x="645160" y="64770"/>
                  </a:lnTo>
                  <a:lnTo>
                    <a:pt x="648970" y="62230"/>
                  </a:lnTo>
                  <a:lnTo>
                    <a:pt x="652779" y="59689"/>
                  </a:lnTo>
                  <a:lnTo>
                    <a:pt x="656589" y="58420"/>
                  </a:lnTo>
                  <a:lnTo>
                    <a:pt x="660400" y="55880"/>
                  </a:lnTo>
                  <a:lnTo>
                    <a:pt x="664210" y="54610"/>
                  </a:lnTo>
                  <a:lnTo>
                    <a:pt x="669289" y="53339"/>
                  </a:lnTo>
                  <a:lnTo>
                    <a:pt x="673100" y="52070"/>
                  </a:lnTo>
                  <a:lnTo>
                    <a:pt x="676910" y="50800"/>
                  </a:lnTo>
                  <a:lnTo>
                    <a:pt x="681989" y="49530"/>
                  </a:lnTo>
                  <a:lnTo>
                    <a:pt x="685800" y="48260"/>
                  </a:lnTo>
                  <a:lnTo>
                    <a:pt x="690879" y="48260"/>
                  </a:lnTo>
                  <a:lnTo>
                    <a:pt x="695960" y="48260"/>
                  </a:lnTo>
                  <a:lnTo>
                    <a:pt x="712470" y="48260"/>
                  </a:lnTo>
                  <a:lnTo>
                    <a:pt x="715010" y="49530"/>
                  </a:lnTo>
                  <a:lnTo>
                    <a:pt x="716279" y="50800"/>
                  </a:lnTo>
                  <a:lnTo>
                    <a:pt x="717550" y="50800"/>
                  </a:lnTo>
                  <a:lnTo>
                    <a:pt x="718820" y="52070"/>
                  </a:lnTo>
                  <a:lnTo>
                    <a:pt x="721360" y="53339"/>
                  </a:lnTo>
                  <a:lnTo>
                    <a:pt x="721360" y="55880"/>
                  </a:lnTo>
                  <a:lnTo>
                    <a:pt x="722629" y="57150"/>
                  </a:lnTo>
                  <a:lnTo>
                    <a:pt x="723900" y="58420"/>
                  </a:lnTo>
                  <a:lnTo>
                    <a:pt x="725170" y="59689"/>
                  </a:lnTo>
                  <a:lnTo>
                    <a:pt x="725170" y="62230"/>
                  </a:lnTo>
                  <a:lnTo>
                    <a:pt x="725170" y="63500"/>
                  </a:lnTo>
                  <a:lnTo>
                    <a:pt x="725170" y="66039"/>
                  </a:lnTo>
                  <a:lnTo>
                    <a:pt x="725170" y="139700"/>
                  </a:lnTo>
                  <a:lnTo>
                    <a:pt x="726439" y="140970"/>
                  </a:lnTo>
                  <a:lnTo>
                    <a:pt x="726439" y="142239"/>
                  </a:lnTo>
                  <a:lnTo>
                    <a:pt x="726439" y="143510"/>
                  </a:lnTo>
                  <a:lnTo>
                    <a:pt x="726439" y="144780"/>
                  </a:lnTo>
                  <a:lnTo>
                    <a:pt x="726439" y="146050"/>
                  </a:lnTo>
                  <a:lnTo>
                    <a:pt x="726439" y="146050"/>
                  </a:lnTo>
                  <a:lnTo>
                    <a:pt x="721360" y="148589"/>
                  </a:lnTo>
                  <a:lnTo>
                    <a:pt x="720089" y="148589"/>
                  </a:lnTo>
                  <a:lnTo>
                    <a:pt x="718820" y="148589"/>
                  </a:lnTo>
                  <a:lnTo>
                    <a:pt x="717550" y="148589"/>
                  </a:lnTo>
                  <a:lnTo>
                    <a:pt x="716279" y="148589"/>
                  </a:lnTo>
                  <a:lnTo>
                    <a:pt x="715010" y="148589"/>
                  </a:lnTo>
                  <a:lnTo>
                    <a:pt x="713739" y="148589"/>
                  </a:lnTo>
                  <a:lnTo>
                    <a:pt x="712470" y="147320"/>
                  </a:lnTo>
                  <a:lnTo>
                    <a:pt x="711200" y="147320"/>
                  </a:lnTo>
                  <a:lnTo>
                    <a:pt x="711200" y="146050"/>
                  </a:lnTo>
                  <a:lnTo>
                    <a:pt x="709929" y="144780"/>
                  </a:lnTo>
                  <a:lnTo>
                    <a:pt x="711200" y="144780"/>
                  </a:lnTo>
                  <a:lnTo>
                    <a:pt x="711200" y="143510"/>
                  </a:lnTo>
                  <a:lnTo>
                    <a:pt x="711200" y="142239"/>
                  </a:lnTo>
                  <a:lnTo>
                    <a:pt x="712470" y="140970"/>
                  </a:lnTo>
                  <a:lnTo>
                    <a:pt x="712470" y="121920"/>
                  </a:lnTo>
                  <a:close/>
                </a:path>
                <a:path w="868679" h="151130">
                  <a:moveTo>
                    <a:pt x="613410" y="48260"/>
                  </a:moveTo>
                  <a:lnTo>
                    <a:pt x="613410" y="48260"/>
                  </a:lnTo>
                </a:path>
                <a:path w="868679" h="151130">
                  <a:moveTo>
                    <a:pt x="726439" y="151130"/>
                  </a:moveTo>
                  <a:lnTo>
                    <a:pt x="726439" y="151130"/>
                  </a:lnTo>
                </a:path>
                <a:path w="868679" h="151130">
                  <a:moveTo>
                    <a:pt x="712470" y="96520"/>
                  </a:moveTo>
                  <a:lnTo>
                    <a:pt x="712470" y="96520"/>
                  </a:lnTo>
                  <a:lnTo>
                    <a:pt x="693420" y="96520"/>
                  </a:lnTo>
                  <a:lnTo>
                    <a:pt x="690879" y="97789"/>
                  </a:lnTo>
                  <a:lnTo>
                    <a:pt x="687070" y="97789"/>
                  </a:lnTo>
                  <a:lnTo>
                    <a:pt x="684529" y="99060"/>
                  </a:lnTo>
                  <a:lnTo>
                    <a:pt x="681989" y="99060"/>
                  </a:lnTo>
                  <a:lnTo>
                    <a:pt x="679450" y="99060"/>
                  </a:lnTo>
                  <a:lnTo>
                    <a:pt x="675639" y="100330"/>
                  </a:lnTo>
                  <a:lnTo>
                    <a:pt x="674370" y="100330"/>
                  </a:lnTo>
                  <a:lnTo>
                    <a:pt x="671829" y="101600"/>
                  </a:lnTo>
                  <a:lnTo>
                    <a:pt x="670560" y="101600"/>
                  </a:lnTo>
                  <a:lnTo>
                    <a:pt x="668020" y="102870"/>
                  </a:lnTo>
                  <a:lnTo>
                    <a:pt x="666750" y="102870"/>
                  </a:lnTo>
                  <a:lnTo>
                    <a:pt x="664210" y="104139"/>
                  </a:lnTo>
                  <a:lnTo>
                    <a:pt x="662939" y="105410"/>
                  </a:lnTo>
                  <a:lnTo>
                    <a:pt x="660400" y="106680"/>
                  </a:lnTo>
                  <a:lnTo>
                    <a:pt x="659129" y="106680"/>
                  </a:lnTo>
                  <a:lnTo>
                    <a:pt x="656589" y="107950"/>
                  </a:lnTo>
                  <a:lnTo>
                    <a:pt x="654050" y="109220"/>
                  </a:lnTo>
                  <a:lnTo>
                    <a:pt x="651510" y="110489"/>
                  </a:lnTo>
                  <a:lnTo>
                    <a:pt x="648970" y="111760"/>
                  </a:lnTo>
                  <a:lnTo>
                    <a:pt x="647700" y="113030"/>
                  </a:lnTo>
                  <a:lnTo>
                    <a:pt x="645160" y="114300"/>
                  </a:lnTo>
                  <a:lnTo>
                    <a:pt x="643889" y="115570"/>
                  </a:lnTo>
                  <a:lnTo>
                    <a:pt x="641350" y="116839"/>
                  </a:lnTo>
                  <a:lnTo>
                    <a:pt x="640079" y="118110"/>
                  </a:lnTo>
                  <a:lnTo>
                    <a:pt x="637539" y="120650"/>
                  </a:lnTo>
                  <a:lnTo>
                    <a:pt x="635000" y="121920"/>
                  </a:lnTo>
                  <a:lnTo>
                    <a:pt x="633729" y="124460"/>
                  </a:lnTo>
                  <a:lnTo>
                    <a:pt x="631189" y="125730"/>
                  </a:lnTo>
                  <a:lnTo>
                    <a:pt x="629920" y="128270"/>
                  </a:lnTo>
                  <a:lnTo>
                    <a:pt x="628650" y="129539"/>
                  </a:lnTo>
                  <a:lnTo>
                    <a:pt x="627379" y="132080"/>
                  </a:lnTo>
                  <a:lnTo>
                    <a:pt x="626110" y="133350"/>
                  </a:lnTo>
                  <a:lnTo>
                    <a:pt x="626110" y="134620"/>
                  </a:lnTo>
                  <a:lnTo>
                    <a:pt x="626110" y="137160"/>
                  </a:lnTo>
                  <a:lnTo>
                    <a:pt x="626110" y="138430"/>
                  </a:lnTo>
                  <a:lnTo>
                    <a:pt x="626110" y="139700"/>
                  </a:lnTo>
                  <a:lnTo>
                    <a:pt x="627379" y="140970"/>
                  </a:lnTo>
                  <a:lnTo>
                    <a:pt x="628650" y="140970"/>
                  </a:lnTo>
                  <a:lnTo>
                    <a:pt x="629920" y="142239"/>
                  </a:lnTo>
                  <a:lnTo>
                    <a:pt x="631189" y="142239"/>
                  </a:lnTo>
                  <a:lnTo>
                    <a:pt x="633729" y="142239"/>
                  </a:lnTo>
                  <a:lnTo>
                    <a:pt x="637539" y="142239"/>
                  </a:lnTo>
                  <a:lnTo>
                    <a:pt x="640079" y="142239"/>
                  </a:lnTo>
                  <a:lnTo>
                    <a:pt x="642620" y="142239"/>
                  </a:lnTo>
                  <a:lnTo>
                    <a:pt x="645160" y="140970"/>
                  </a:lnTo>
                  <a:lnTo>
                    <a:pt x="650239" y="140970"/>
                  </a:lnTo>
                  <a:lnTo>
                    <a:pt x="652779" y="139700"/>
                  </a:lnTo>
                  <a:lnTo>
                    <a:pt x="656589" y="138430"/>
                  </a:lnTo>
                  <a:lnTo>
                    <a:pt x="661670" y="137160"/>
                  </a:lnTo>
                  <a:lnTo>
                    <a:pt x="666750" y="135889"/>
                  </a:lnTo>
                  <a:lnTo>
                    <a:pt x="670560" y="133350"/>
                  </a:lnTo>
                  <a:lnTo>
                    <a:pt x="674370" y="132080"/>
                  </a:lnTo>
                  <a:lnTo>
                    <a:pt x="679450" y="129539"/>
                  </a:lnTo>
                  <a:lnTo>
                    <a:pt x="683260" y="128270"/>
                  </a:lnTo>
                  <a:lnTo>
                    <a:pt x="687070" y="125730"/>
                  </a:lnTo>
                  <a:lnTo>
                    <a:pt x="690879" y="123189"/>
                  </a:lnTo>
                  <a:lnTo>
                    <a:pt x="694689" y="121920"/>
                  </a:lnTo>
                  <a:lnTo>
                    <a:pt x="698500" y="119380"/>
                  </a:lnTo>
                  <a:lnTo>
                    <a:pt x="702310" y="116839"/>
                  </a:lnTo>
                  <a:lnTo>
                    <a:pt x="704850" y="115570"/>
                  </a:lnTo>
                  <a:lnTo>
                    <a:pt x="707389" y="113030"/>
                  </a:lnTo>
                  <a:lnTo>
                    <a:pt x="708660" y="110489"/>
                  </a:lnTo>
                  <a:lnTo>
                    <a:pt x="711200" y="109220"/>
                  </a:lnTo>
                  <a:lnTo>
                    <a:pt x="712470" y="107950"/>
                  </a:lnTo>
                  <a:lnTo>
                    <a:pt x="712470" y="106680"/>
                  </a:lnTo>
                  <a:lnTo>
                    <a:pt x="712470" y="104139"/>
                  </a:lnTo>
                  <a:lnTo>
                    <a:pt x="712470" y="96520"/>
                  </a:lnTo>
                  <a:close/>
                </a:path>
                <a:path w="868679" h="151130">
                  <a:moveTo>
                    <a:pt x="626110" y="96520"/>
                  </a:moveTo>
                  <a:lnTo>
                    <a:pt x="626110" y="96520"/>
                  </a:lnTo>
                </a:path>
                <a:path w="868679" h="151130">
                  <a:moveTo>
                    <a:pt x="712470" y="142239"/>
                  </a:moveTo>
                  <a:lnTo>
                    <a:pt x="712470" y="142239"/>
                  </a:lnTo>
                </a:path>
                <a:path w="868679" h="151130">
                  <a:moveTo>
                    <a:pt x="853439" y="104139"/>
                  </a:moveTo>
                  <a:lnTo>
                    <a:pt x="850900" y="107950"/>
                  </a:lnTo>
                  <a:lnTo>
                    <a:pt x="848360" y="110489"/>
                  </a:lnTo>
                  <a:lnTo>
                    <a:pt x="845820" y="113030"/>
                  </a:lnTo>
                  <a:lnTo>
                    <a:pt x="842010" y="115570"/>
                  </a:lnTo>
                  <a:lnTo>
                    <a:pt x="839470" y="118110"/>
                  </a:lnTo>
                  <a:lnTo>
                    <a:pt x="836929" y="120650"/>
                  </a:lnTo>
                  <a:lnTo>
                    <a:pt x="833120" y="124460"/>
                  </a:lnTo>
                  <a:lnTo>
                    <a:pt x="830579" y="127000"/>
                  </a:lnTo>
                  <a:lnTo>
                    <a:pt x="826770" y="129539"/>
                  </a:lnTo>
                  <a:lnTo>
                    <a:pt x="822960" y="132080"/>
                  </a:lnTo>
                  <a:lnTo>
                    <a:pt x="820420" y="134620"/>
                  </a:lnTo>
                  <a:lnTo>
                    <a:pt x="816610" y="137160"/>
                  </a:lnTo>
                  <a:lnTo>
                    <a:pt x="812800" y="138430"/>
                  </a:lnTo>
                  <a:lnTo>
                    <a:pt x="808989" y="140970"/>
                  </a:lnTo>
                  <a:lnTo>
                    <a:pt x="806450" y="142239"/>
                  </a:lnTo>
                  <a:lnTo>
                    <a:pt x="802639" y="144780"/>
                  </a:lnTo>
                  <a:lnTo>
                    <a:pt x="798829" y="146050"/>
                  </a:lnTo>
                  <a:lnTo>
                    <a:pt x="795020" y="147320"/>
                  </a:lnTo>
                  <a:lnTo>
                    <a:pt x="792479" y="148589"/>
                  </a:lnTo>
                  <a:lnTo>
                    <a:pt x="789939" y="149860"/>
                  </a:lnTo>
                  <a:lnTo>
                    <a:pt x="786129" y="149860"/>
                  </a:lnTo>
                  <a:lnTo>
                    <a:pt x="783589" y="151130"/>
                  </a:lnTo>
                  <a:lnTo>
                    <a:pt x="779779" y="151130"/>
                  </a:lnTo>
                  <a:lnTo>
                    <a:pt x="777239" y="151130"/>
                  </a:lnTo>
                  <a:lnTo>
                    <a:pt x="774700" y="151130"/>
                  </a:lnTo>
                  <a:lnTo>
                    <a:pt x="773429" y="151130"/>
                  </a:lnTo>
                  <a:lnTo>
                    <a:pt x="772160" y="151130"/>
                  </a:lnTo>
                  <a:lnTo>
                    <a:pt x="769620" y="149860"/>
                  </a:lnTo>
                  <a:lnTo>
                    <a:pt x="768350" y="149860"/>
                  </a:lnTo>
                  <a:lnTo>
                    <a:pt x="767079" y="149860"/>
                  </a:lnTo>
                  <a:lnTo>
                    <a:pt x="765810" y="148589"/>
                  </a:lnTo>
                  <a:lnTo>
                    <a:pt x="764539" y="148589"/>
                  </a:lnTo>
                  <a:lnTo>
                    <a:pt x="763270" y="147320"/>
                  </a:lnTo>
                  <a:lnTo>
                    <a:pt x="762000" y="146050"/>
                  </a:lnTo>
                  <a:lnTo>
                    <a:pt x="760729" y="146050"/>
                  </a:lnTo>
                  <a:lnTo>
                    <a:pt x="759460" y="144780"/>
                  </a:lnTo>
                  <a:lnTo>
                    <a:pt x="758189" y="143510"/>
                  </a:lnTo>
                  <a:lnTo>
                    <a:pt x="758189" y="142239"/>
                  </a:lnTo>
                  <a:lnTo>
                    <a:pt x="756920" y="140970"/>
                  </a:lnTo>
                  <a:lnTo>
                    <a:pt x="756920" y="139700"/>
                  </a:lnTo>
                  <a:lnTo>
                    <a:pt x="755650" y="138430"/>
                  </a:lnTo>
                  <a:lnTo>
                    <a:pt x="755650" y="137160"/>
                  </a:lnTo>
                  <a:lnTo>
                    <a:pt x="754379" y="134620"/>
                  </a:lnTo>
                  <a:lnTo>
                    <a:pt x="754379" y="133350"/>
                  </a:lnTo>
                  <a:lnTo>
                    <a:pt x="754379" y="132080"/>
                  </a:lnTo>
                  <a:lnTo>
                    <a:pt x="754379" y="130810"/>
                  </a:lnTo>
                  <a:lnTo>
                    <a:pt x="754379" y="127000"/>
                  </a:lnTo>
                  <a:lnTo>
                    <a:pt x="754379" y="124460"/>
                  </a:lnTo>
                  <a:lnTo>
                    <a:pt x="755650" y="120650"/>
                  </a:lnTo>
                  <a:lnTo>
                    <a:pt x="755650" y="118110"/>
                  </a:lnTo>
                  <a:lnTo>
                    <a:pt x="756920" y="114300"/>
                  </a:lnTo>
                  <a:lnTo>
                    <a:pt x="758189" y="110489"/>
                  </a:lnTo>
                  <a:lnTo>
                    <a:pt x="759460" y="107950"/>
                  </a:lnTo>
                  <a:lnTo>
                    <a:pt x="762000" y="104139"/>
                  </a:lnTo>
                  <a:lnTo>
                    <a:pt x="763270" y="101600"/>
                  </a:lnTo>
                  <a:lnTo>
                    <a:pt x="765810" y="97789"/>
                  </a:lnTo>
                  <a:lnTo>
                    <a:pt x="768350" y="93980"/>
                  </a:lnTo>
                  <a:lnTo>
                    <a:pt x="770889" y="91439"/>
                  </a:lnTo>
                  <a:lnTo>
                    <a:pt x="773429" y="87630"/>
                  </a:lnTo>
                  <a:lnTo>
                    <a:pt x="775970" y="85089"/>
                  </a:lnTo>
                  <a:lnTo>
                    <a:pt x="779779" y="82550"/>
                  </a:lnTo>
                  <a:lnTo>
                    <a:pt x="782320" y="80010"/>
                  </a:lnTo>
                  <a:lnTo>
                    <a:pt x="786129" y="76200"/>
                  </a:lnTo>
                  <a:lnTo>
                    <a:pt x="788670" y="73660"/>
                  </a:lnTo>
                  <a:lnTo>
                    <a:pt x="791210" y="71120"/>
                  </a:lnTo>
                  <a:lnTo>
                    <a:pt x="795020" y="69850"/>
                  </a:lnTo>
                  <a:lnTo>
                    <a:pt x="798829" y="67310"/>
                  </a:lnTo>
                  <a:lnTo>
                    <a:pt x="802639" y="64770"/>
                  </a:lnTo>
                  <a:lnTo>
                    <a:pt x="806450" y="63500"/>
                  </a:lnTo>
                  <a:lnTo>
                    <a:pt x="810260" y="60960"/>
                  </a:lnTo>
                  <a:lnTo>
                    <a:pt x="812800" y="59689"/>
                  </a:lnTo>
                  <a:lnTo>
                    <a:pt x="816610" y="58420"/>
                  </a:lnTo>
                  <a:lnTo>
                    <a:pt x="820420" y="57150"/>
                  </a:lnTo>
                  <a:lnTo>
                    <a:pt x="824229" y="55880"/>
                  </a:lnTo>
                  <a:lnTo>
                    <a:pt x="826770" y="55880"/>
                  </a:lnTo>
                  <a:lnTo>
                    <a:pt x="830579" y="54610"/>
                  </a:lnTo>
                  <a:lnTo>
                    <a:pt x="834389" y="54610"/>
                  </a:lnTo>
                  <a:lnTo>
                    <a:pt x="845820" y="54610"/>
                  </a:lnTo>
                  <a:lnTo>
                    <a:pt x="847089" y="55880"/>
                  </a:lnTo>
                  <a:lnTo>
                    <a:pt x="849629" y="55880"/>
                  </a:lnTo>
                  <a:lnTo>
                    <a:pt x="850900" y="57150"/>
                  </a:lnTo>
                  <a:lnTo>
                    <a:pt x="853439" y="57150"/>
                  </a:lnTo>
                  <a:lnTo>
                    <a:pt x="853439" y="10160"/>
                  </a:lnTo>
                  <a:lnTo>
                    <a:pt x="852170" y="10160"/>
                  </a:lnTo>
                  <a:lnTo>
                    <a:pt x="852170" y="8889"/>
                  </a:lnTo>
                  <a:lnTo>
                    <a:pt x="850900" y="7620"/>
                  </a:lnTo>
                  <a:lnTo>
                    <a:pt x="850900" y="6350"/>
                  </a:lnTo>
                  <a:lnTo>
                    <a:pt x="850900" y="5080"/>
                  </a:lnTo>
                  <a:lnTo>
                    <a:pt x="850900" y="3810"/>
                  </a:lnTo>
                  <a:lnTo>
                    <a:pt x="852170" y="2539"/>
                  </a:lnTo>
                  <a:lnTo>
                    <a:pt x="853439" y="1270"/>
                  </a:lnTo>
                  <a:lnTo>
                    <a:pt x="854710" y="1270"/>
                  </a:lnTo>
                  <a:lnTo>
                    <a:pt x="855979" y="1270"/>
                  </a:lnTo>
                  <a:lnTo>
                    <a:pt x="855979" y="0"/>
                  </a:lnTo>
                  <a:lnTo>
                    <a:pt x="857250" y="0"/>
                  </a:lnTo>
                  <a:lnTo>
                    <a:pt x="858520" y="0"/>
                  </a:lnTo>
                  <a:lnTo>
                    <a:pt x="859789" y="0"/>
                  </a:lnTo>
                  <a:lnTo>
                    <a:pt x="861060" y="0"/>
                  </a:lnTo>
                  <a:lnTo>
                    <a:pt x="862329" y="1270"/>
                  </a:lnTo>
                  <a:lnTo>
                    <a:pt x="863600" y="1270"/>
                  </a:lnTo>
                  <a:lnTo>
                    <a:pt x="864870" y="2539"/>
                  </a:lnTo>
                  <a:lnTo>
                    <a:pt x="866139" y="2539"/>
                  </a:lnTo>
                  <a:lnTo>
                    <a:pt x="866139" y="3810"/>
                  </a:lnTo>
                  <a:lnTo>
                    <a:pt x="866139" y="5080"/>
                  </a:lnTo>
                  <a:lnTo>
                    <a:pt x="866139" y="6350"/>
                  </a:lnTo>
                  <a:lnTo>
                    <a:pt x="866139" y="7620"/>
                  </a:lnTo>
                  <a:lnTo>
                    <a:pt x="866139" y="8889"/>
                  </a:lnTo>
                  <a:lnTo>
                    <a:pt x="866139" y="10160"/>
                  </a:lnTo>
                  <a:lnTo>
                    <a:pt x="866139" y="139700"/>
                  </a:lnTo>
                  <a:lnTo>
                    <a:pt x="867410" y="139700"/>
                  </a:lnTo>
                  <a:lnTo>
                    <a:pt x="867410" y="140970"/>
                  </a:lnTo>
                  <a:lnTo>
                    <a:pt x="868679" y="140970"/>
                  </a:lnTo>
                  <a:lnTo>
                    <a:pt x="868679" y="142239"/>
                  </a:lnTo>
                  <a:lnTo>
                    <a:pt x="868679" y="143510"/>
                  </a:lnTo>
                  <a:lnTo>
                    <a:pt x="868679" y="144780"/>
                  </a:lnTo>
                  <a:lnTo>
                    <a:pt x="868679" y="146050"/>
                  </a:lnTo>
                  <a:lnTo>
                    <a:pt x="867410" y="147320"/>
                  </a:lnTo>
                  <a:lnTo>
                    <a:pt x="866139" y="147320"/>
                  </a:lnTo>
                  <a:lnTo>
                    <a:pt x="864870" y="147320"/>
                  </a:lnTo>
                  <a:lnTo>
                    <a:pt x="863600" y="148589"/>
                  </a:lnTo>
                  <a:lnTo>
                    <a:pt x="861060" y="148589"/>
                  </a:lnTo>
                  <a:lnTo>
                    <a:pt x="858520" y="148589"/>
                  </a:lnTo>
                  <a:lnTo>
                    <a:pt x="857250" y="148589"/>
                  </a:lnTo>
                  <a:lnTo>
                    <a:pt x="855979" y="148589"/>
                  </a:lnTo>
                  <a:lnTo>
                    <a:pt x="854710" y="147320"/>
                  </a:lnTo>
                  <a:lnTo>
                    <a:pt x="853439" y="147320"/>
                  </a:lnTo>
                  <a:lnTo>
                    <a:pt x="852170" y="146050"/>
                  </a:lnTo>
                  <a:lnTo>
                    <a:pt x="852170" y="144780"/>
                  </a:lnTo>
                  <a:lnTo>
                    <a:pt x="852170" y="143510"/>
                  </a:lnTo>
                  <a:lnTo>
                    <a:pt x="852170" y="142239"/>
                  </a:lnTo>
                  <a:lnTo>
                    <a:pt x="852170" y="140970"/>
                  </a:lnTo>
                  <a:lnTo>
                    <a:pt x="853439" y="140970"/>
                  </a:lnTo>
                  <a:lnTo>
                    <a:pt x="853439" y="139700"/>
                  </a:lnTo>
                  <a:lnTo>
                    <a:pt x="853439" y="104139"/>
                  </a:lnTo>
                  <a:close/>
                </a:path>
                <a:path w="868679" h="151130">
                  <a:moveTo>
                    <a:pt x="754379" y="0"/>
                  </a:moveTo>
                  <a:lnTo>
                    <a:pt x="754379" y="0"/>
                  </a:lnTo>
                </a:path>
                <a:path w="868679" h="151130">
                  <a:moveTo>
                    <a:pt x="868679" y="151130"/>
                  </a:moveTo>
                  <a:lnTo>
                    <a:pt x="868679" y="151130"/>
                  </a:lnTo>
                </a:path>
                <a:path w="868679" h="151130">
                  <a:moveTo>
                    <a:pt x="852170" y="81280"/>
                  </a:moveTo>
                  <a:lnTo>
                    <a:pt x="852170" y="80010"/>
                  </a:lnTo>
                  <a:lnTo>
                    <a:pt x="852170" y="77470"/>
                  </a:lnTo>
                  <a:lnTo>
                    <a:pt x="852170" y="76200"/>
                  </a:lnTo>
                  <a:lnTo>
                    <a:pt x="852170" y="74930"/>
                  </a:lnTo>
                  <a:lnTo>
                    <a:pt x="850900" y="72389"/>
                  </a:lnTo>
                  <a:lnTo>
                    <a:pt x="850900" y="71120"/>
                  </a:lnTo>
                  <a:lnTo>
                    <a:pt x="849629" y="69850"/>
                  </a:lnTo>
                  <a:lnTo>
                    <a:pt x="848360" y="68580"/>
                  </a:lnTo>
                  <a:lnTo>
                    <a:pt x="847089" y="67310"/>
                  </a:lnTo>
                  <a:lnTo>
                    <a:pt x="845820" y="67310"/>
                  </a:lnTo>
                  <a:lnTo>
                    <a:pt x="844550" y="66039"/>
                  </a:lnTo>
                  <a:lnTo>
                    <a:pt x="843279" y="66039"/>
                  </a:lnTo>
                  <a:lnTo>
                    <a:pt x="842010" y="66039"/>
                  </a:lnTo>
                  <a:lnTo>
                    <a:pt x="830579" y="66039"/>
                  </a:lnTo>
                  <a:lnTo>
                    <a:pt x="826770" y="67310"/>
                  </a:lnTo>
                  <a:lnTo>
                    <a:pt x="824229" y="67310"/>
                  </a:lnTo>
                  <a:lnTo>
                    <a:pt x="820420" y="69850"/>
                  </a:lnTo>
                  <a:lnTo>
                    <a:pt x="817879" y="69850"/>
                  </a:lnTo>
                  <a:lnTo>
                    <a:pt x="815339" y="72389"/>
                  </a:lnTo>
                  <a:lnTo>
                    <a:pt x="811529" y="73660"/>
                  </a:lnTo>
                  <a:lnTo>
                    <a:pt x="808989" y="74930"/>
                  </a:lnTo>
                  <a:lnTo>
                    <a:pt x="805179" y="77470"/>
                  </a:lnTo>
                  <a:lnTo>
                    <a:pt x="802639" y="80010"/>
                  </a:lnTo>
                  <a:lnTo>
                    <a:pt x="798829" y="81280"/>
                  </a:lnTo>
                  <a:lnTo>
                    <a:pt x="778510" y="101600"/>
                  </a:lnTo>
                  <a:lnTo>
                    <a:pt x="777239" y="104139"/>
                  </a:lnTo>
                  <a:lnTo>
                    <a:pt x="774700" y="107950"/>
                  </a:lnTo>
                  <a:lnTo>
                    <a:pt x="773429" y="110489"/>
                  </a:lnTo>
                  <a:lnTo>
                    <a:pt x="772160" y="113030"/>
                  </a:lnTo>
                  <a:lnTo>
                    <a:pt x="769620" y="115570"/>
                  </a:lnTo>
                  <a:lnTo>
                    <a:pt x="769620" y="118110"/>
                  </a:lnTo>
                  <a:lnTo>
                    <a:pt x="768350" y="120650"/>
                  </a:lnTo>
                  <a:lnTo>
                    <a:pt x="767079" y="123189"/>
                  </a:lnTo>
                  <a:lnTo>
                    <a:pt x="767079" y="135889"/>
                  </a:lnTo>
                  <a:lnTo>
                    <a:pt x="768350" y="137160"/>
                  </a:lnTo>
                  <a:lnTo>
                    <a:pt x="768350" y="138430"/>
                  </a:lnTo>
                  <a:lnTo>
                    <a:pt x="769620" y="139700"/>
                  </a:lnTo>
                  <a:lnTo>
                    <a:pt x="770889" y="140970"/>
                  </a:lnTo>
                  <a:lnTo>
                    <a:pt x="772160" y="140970"/>
                  </a:lnTo>
                  <a:lnTo>
                    <a:pt x="773429" y="142239"/>
                  </a:lnTo>
                  <a:lnTo>
                    <a:pt x="774700" y="142239"/>
                  </a:lnTo>
                  <a:lnTo>
                    <a:pt x="775970" y="142239"/>
                  </a:lnTo>
                  <a:lnTo>
                    <a:pt x="777239" y="142239"/>
                  </a:lnTo>
                  <a:lnTo>
                    <a:pt x="778510" y="142239"/>
                  </a:lnTo>
                  <a:lnTo>
                    <a:pt x="782320" y="142239"/>
                  </a:lnTo>
                  <a:lnTo>
                    <a:pt x="786129" y="140970"/>
                  </a:lnTo>
                  <a:lnTo>
                    <a:pt x="789939" y="140970"/>
                  </a:lnTo>
                  <a:lnTo>
                    <a:pt x="793750" y="138430"/>
                  </a:lnTo>
                  <a:lnTo>
                    <a:pt x="797560" y="137160"/>
                  </a:lnTo>
                  <a:lnTo>
                    <a:pt x="802639" y="134620"/>
                  </a:lnTo>
                  <a:lnTo>
                    <a:pt x="807720" y="130810"/>
                  </a:lnTo>
                  <a:lnTo>
                    <a:pt x="811529" y="128270"/>
                  </a:lnTo>
                  <a:lnTo>
                    <a:pt x="815339" y="124460"/>
                  </a:lnTo>
                  <a:lnTo>
                    <a:pt x="820420" y="121920"/>
                  </a:lnTo>
                  <a:lnTo>
                    <a:pt x="822960" y="118110"/>
                  </a:lnTo>
                  <a:lnTo>
                    <a:pt x="826770" y="115570"/>
                  </a:lnTo>
                  <a:lnTo>
                    <a:pt x="830579" y="113030"/>
                  </a:lnTo>
                  <a:lnTo>
                    <a:pt x="833120" y="110489"/>
                  </a:lnTo>
                  <a:lnTo>
                    <a:pt x="835660" y="109220"/>
                  </a:lnTo>
                  <a:lnTo>
                    <a:pt x="836929" y="106680"/>
                  </a:lnTo>
                  <a:lnTo>
                    <a:pt x="839470" y="105410"/>
                  </a:lnTo>
                  <a:lnTo>
                    <a:pt x="842010" y="102870"/>
                  </a:lnTo>
                  <a:lnTo>
                    <a:pt x="843279" y="101600"/>
                  </a:lnTo>
                  <a:lnTo>
                    <a:pt x="844550" y="99060"/>
                  </a:lnTo>
                  <a:lnTo>
                    <a:pt x="845820" y="97789"/>
                  </a:lnTo>
                  <a:lnTo>
                    <a:pt x="847089" y="96520"/>
                  </a:lnTo>
                  <a:lnTo>
                    <a:pt x="848360" y="93980"/>
                  </a:lnTo>
                  <a:lnTo>
                    <a:pt x="849629" y="92710"/>
                  </a:lnTo>
                  <a:lnTo>
                    <a:pt x="849629" y="91439"/>
                  </a:lnTo>
                  <a:lnTo>
                    <a:pt x="850900" y="90170"/>
                  </a:lnTo>
                  <a:lnTo>
                    <a:pt x="850900" y="88900"/>
                  </a:lnTo>
                  <a:lnTo>
                    <a:pt x="852170" y="87630"/>
                  </a:lnTo>
                  <a:lnTo>
                    <a:pt x="852170" y="86360"/>
                  </a:lnTo>
                  <a:lnTo>
                    <a:pt x="852170" y="85089"/>
                  </a:lnTo>
                  <a:lnTo>
                    <a:pt x="852170" y="82550"/>
                  </a:lnTo>
                  <a:lnTo>
                    <a:pt x="852170" y="81280"/>
                  </a:lnTo>
                  <a:close/>
                </a:path>
                <a:path w="868679" h="151130">
                  <a:moveTo>
                    <a:pt x="767079" y="66039"/>
                  </a:moveTo>
                  <a:lnTo>
                    <a:pt x="767079" y="66039"/>
                  </a:lnTo>
                </a:path>
                <a:path w="868679" h="151130">
                  <a:moveTo>
                    <a:pt x="852170" y="142239"/>
                  </a:moveTo>
                  <a:lnTo>
                    <a:pt x="852170" y="142239"/>
                  </a:lnTo>
                </a:path>
              </a:pathLst>
            </a:custGeom>
            <a:ln w="3234">
              <a:solidFill>
                <a:srgbClr val="974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8620" y="2068829"/>
              <a:ext cx="532130" cy="152400"/>
            </a:xfrm>
            <a:custGeom>
              <a:avLst/>
              <a:gdLst/>
              <a:ahLst/>
              <a:cxnLst/>
              <a:rect l="l" t="t" r="r" b="b"/>
              <a:pathLst>
                <a:path w="532129" h="152400">
                  <a:moveTo>
                    <a:pt x="143510" y="81280"/>
                  </a:moveTo>
                  <a:lnTo>
                    <a:pt x="142240" y="78740"/>
                  </a:lnTo>
                  <a:lnTo>
                    <a:pt x="142240" y="74930"/>
                  </a:lnTo>
                  <a:lnTo>
                    <a:pt x="140970" y="72390"/>
                  </a:lnTo>
                  <a:lnTo>
                    <a:pt x="134620" y="66040"/>
                  </a:lnTo>
                  <a:lnTo>
                    <a:pt x="132080" y="64770"/>
                  </a:lnTo>
                  <a:lnTo>
                    <a:pt x="129540" y="62230"/>
                  </a:lnTo>
                  <a:lnTo>
                    <a:pt x="127000" y="62230"/>
                  </a:lnTo>
                  <a:lnTo>
                    <a:pt x="115570" y="58420"/>
                  </a:lnTo>
                  <a:lnTo>
                    <a:pt x="87630" y="58420"/>
                  </a:lnTo>
                  <a:lnTo>
                    <a:pt x="85090" y="59690"/>
                  </a:lnTo>
                  <a:lnTo>
                    <a:pt x="82550" y="59690"/>
                  </a:lnTo>
                  <a:lnTo>
                    <a:pt x="80010" y="60960"/>
                  </a:lnTo>
                  <a:lnTo>
                    <a:pt x="76200" y="60960"/>
                  </a:lnTo>
                  <a:lnTo>
                    <a:pt x="73660" y="62230"/>
                  </a:lnTo>
                  <a:lnTo>
                    <a:pt x="71120" y="62230"/>
                  </a:lnTo>
                  <a:lnTo>
                    <a:pt x="63500" y="64770"/>
                  </a:lnTo>
                  <a:lnTo>
                    <a:pt x="59690" y="64770"/>
                  </a:lnTo>
                  <a:lnTo>
                    <a:pt x="48260" y="68580"/>
                  </a:lnTo>
                  <a:lnTo>
                    <a:pt x="44450" y="68580"/>
                  </a:lnTo>
                  <a:lnTo>
                    <a:pt x="41910" y="69850"/>
                  </a:lnTo>
                  <a:lnTo>
                    <a:pt x="38100" y="71120"/>
                  </a:lnTo>
                  <a:lnTo>
                    <a:pt x="21590" y="71120"/>
                  </a:lnTo>
                  <a:lnTo>
                    <a:pt x="20320" y="69850"/>
                  </a:lnTo>
                  <a:lnTo>
                    <a:pt x="17780" y="69850"/>
                  </a:lnTo>
                  <a:lnTo>
                    <a:pt x="16510" y="68580"/>
                  </a:lnTo>
                  <a:lnTo>
                    <a:pt x="15240" y="68580"/>
                  </a:lnTo>
                  <a:lnTo>
                    <a:pt x="15240" y="67310"/>
                  </a:lnTo>
                  <a:lnTo>
                    <a:pt x="13970" y="67310"/>
                  </a:lnTo>
                  <a:lnTo>
                    <a:pt x="12700" y="66040"/>
                  </a:lnTo>
                  <a:lnTo>
                    <a:pt x="12700" y="62230"/>
                  </a:lnTo>
                  <a:lnTo>
                    <a:pt x="11430" y="60960"/>
                  </a:lnTo>
                  <a:lnTo>
                    <a:pt x="11430" y="54610"/>
                  </a:lnTo>
                  <a:lnTo>
                    <a:pt x="12700" y="53340"/>
                  </a:lnTo>
                  <a:lnTo>
                    <a:pt x="12700" y="52070"/>
                  </a:lnTo>
                  <a:lnTo>
                    <a:pt x="13970" y="49530"/>
                  </a:lnTo>
                  <a:lnTo>
                    <a:pt x="13970" y="46990"/>
                  </a:lnTo>
                  <a:lnTo>
                    <a:pt x="16510" y="44450"/>
                  </a:lnTo>
                  <a:lnTo>
                    <a:pt x="17780" y="41910"/>
                  </a:lnTo>
                  <a:lnTo>
                    <a:pt x="20320" y="40640"/>
                  </a:lnTo>
                  <a:lnTo>
                    <a:pt x="20320" y="38100"/>
                  </a:lnTo>
                  <a:lnTo>
                    <a:pt x="24130" y="34290"/>
                  </a:lnTo>
                  <a:lnTo>
                    <a:pt x="26670" y="33020"/>
                  </a:lnTo>
                  <a:lnTo>
                    <a:pt x="27940" y="30480"/>
                  </a:lnTo>
                  <a:lnTo>
                    <a:pt x="30480" y="29210"/>
                  </a:lnTo>
                  <a:lnTo>
                    <a:pt x="33020" y="26670"/>
                  </a:lnTo>
                  <a:lnTo>
                    <a:pt x="40640" y="22860"/>
                  </a:lnTo>
                  <a:lnTo>
                    <a:pt x="44450" y="21590"/>
                  </a:lnTo>
                  <a:lnTo>
                    <a:pt x="49530" y="19050"/>
                  </a:lnTo>
                  <a:lnTo>
                    <a:pt x="53340" y="17780"/>
                  </a:lnTo>
                  <a:lnTo>
                    <a:pt x="55880" y="16510"/>
                  </a:lnTo>
                  <a:lnTo>
                    <a:pt x="59690" y="15240"/>
                  </a:lnTo>
                  <a:lnTo>
                    <a:pt x="63500" y="15240"/>
                  </a:lnTo>
                  <a:lnTo>
                    <a:pt x="67310" y="13970"/>
                  </a:lnTo>
                  <a:lnTo>
                    <a:pt x="69850" y="13970"/>
                  </a:lnTo>
                  <a:lnTo>
                    <a:pt x="73660" y="12700"/>
                  </a:lnTo>
                  <a:lnTo>
                    <a:pt x="87630" y="12700"/>
                  </a:lnTo>
                  <a:lnTo>
                    <a:pt x="88900" y="13970"/>
                  </a:lnTo>
                  <a:lnTo>
                    <a:pt x="95250" y="13970"/>
                  </a:lnTo>
                  <a:lnTo>
                    <a:pt x="96520" y="15240"/>
                  </a:lnTo>
                  <a:lnTo>
                    <a:pt x="97790" y="15240"/>
                  </a:lnTo>
                  <a:lnTo>
                    <a:pt x="100330" y="16510"/>
                  </a:lnTo>
                  <a:lnTo>
                    <a:pt x="101600" y="16510"/>
                  </a:lnTo>
                  <a:lnTo>
                    <a:pt x="102870" y="17780"/>
                  </a:lnTo>
                  <a:lnTo>
                    <a:pt x="104140" y="17780"/>
                  </a:lnTo>
                  <a:lnTo>
                    <a:pt x="105410" y="19050"/>
                  </a:lnTo>
                  <a:lnTo>
                    <a:pt x="107950" y="20320"/>
                  </a:lnTo>
                  <a:lnTo>
                    <a:pt x="107950" y="22860"/>
                  </a:lnTo>
                  <a:lnTo>
                    <a:pt x="109220" y="22860"/>
                  </a:lnTo>
                  <a:lnTo>
                    <a:pt x="110490" y="24130"/>
                  </a:lnTo>
                  <a:lnTo>
                    <a:pt x="113030" y="24130"/>
                  </a:lnTo>
                  <a:lnTo>
                    <a:pt x="115570" y="25400"/>
                  </a:lnTo>
                  <a:lnTo>
                    <a:pt x="118110" y="25400"/>
                  </a:lnTo>
                  <a:lnTo>
                    <a:pt x="119380" y="24130"/>
                  </a:lnTo>
                  <a:lnTo>
                    <a:pt x="120650" y="24130"/>
                  </a:lnTo>
                  <a:lnTo>
                    <a:pt x="121920" y="22860"/>
                  </a:lnTo>
                  <a:lnTo>
                    <a:pt x="121920" y="17780"/>
                  </a:lnTo>
                  <a:lnTo>
                    <a:pt x="118110" y="13970"/>
                  </a:lnTo>
                  <a:lnTo>
                    <a:pt x="117462" y="12700"/>
                  </a:lnTo>
                  <a:lnTo>
                    <a:pt x="116840" y="11430"/>
                  </a:lnTo>
                  <a:lnTo>
                    <a:pt x="114300" y="11430"/>
                  </a:lnTo>
                  <a:lnTo>
                    <a:pt x="111760" y="8890"/>
                  </a:lnTo>
                  <a:lnTo>
                    <a:pt x="110490" y="8890"/>
                  </a:lnTo>
                  <a:lnTo>
                    <a:pt x="105410" y="6350"/>
                  </a:lnTo>
                  <a:lnTo>
                    <a:pt x="101600" y="6350"/>
                  </a:lnTo>
                  <a:lnTo>
                    <a:pt x="96520" y="3810"/>
                  </a:lnTo>
                  <a:lnTo>
                    <a:pt x="88900" y="3810"/>
                  </a:lnTo>
                  <a:lnTo>
                    <a:pt x="86360" y="2540"/>
                  </a:lnTo>
                  <a:lnTo>
                    <a:pt x="76200" y="2540"/>
                  </a:lnTo>
                  <a:lnTo>
                    <a:pt x="69850" y="3810"/>
                  </a:lnTo>
                  <a:lnTo>
                    <a:pt x="63500" y="3810"/>
                  </a:lnTo>
                  <a:lnTo>
                    <a:pt x="53340" y="6350"/>
                  </a:lnTo>
                  <a:lnTo>
                    <a:pt x="48260" y="8890"/>
                  </a:lnTo>
                  <a:lnTo>
                    <a:pt x="43180" y="10160"/>
                  </a:lnTo>
                  <a:lnTo>
                    <a:pt x="33020" y="15240"/>
                  </a:lnTo>
                  <a:lnTo>
                    <a:pt x="17780" y="25400"/>
                  </a:lnTo>
                  <a:lnTo>
                    <a:pt x="15240" y="29210"/>
                  </a:lnTo>
                  <a:lnTo>
                    <a:pt x="11430" y="31750"/>
                  </a:lnTo>
                  <a:lnTo>
                    <a:pt x="6350" y="39370"/>
                  </a:lnTo>
                  <a:lnTo>
                    <a:pt x="5080" y="41910"/>
                  </a:lnTo>
                  <a:lnTo>
                    <a:pt x="3810" y="45720"/>
                  </a:lnTo>
                  <a:lnTo>
                    <a:pt x="1270" y="50800"/>
                  </a:lnTo>
                  <a:lnTo>
                    <a:pt x="0" y="54610"/>
                  </a:lnTo>
                  <a:lnTo>
                    <a:pt x="0" y="67310"/>
                  </a:lnTo>
                  <a:lnTo>
                    <a:pt x="1270" y="68580"/>
                  </a:lnTo>
                  <a:lnTo>
                    <a:pt x="3810" y="73660"/>
                  </a:lnTo>
                  <a:lnTo>
                    <a:pt x="6350" y="76200"/>
                  </a:lnTo>
                  <a:lnTo>
                    <a:pt x="11430" y="78740"/>
                  </a:lnTo>
                  <a:lnTo>
                    <a:pt x="12700" y="80010"/>
                  </a:lnTo>
                  <a:lnTo>
                    <a:pt x="15240" y="81280"/>
                  </a:lnTo>
                  <a:lnTo>
                    <a:pt x="41910" y="81280"/>
                  </a:lnTo>
                  <a:lnTo>
                    <a:pt x="43180" y="80010"/>
                  </a:lnTo>
                  <a:lnTo>
                    <a:pt x="46990" y="80010"/>
                  </a:lnTo>
                  <a:lnTo>
                    <a:pt x="49530" y="78740"/>
                  </a:lnTo>
                  <a:lnTo>
                    <a:pt x="52070" y="78740"/>
                  </a:lnTo>
                  <a:lnTo>
                    <a:pt x="54610" y="77470"/>
                  </a:lnTo>
                  <a:lnTo>
                    <a:pt x="57150" y="77470"/>
                  </a:lnTo>
                  <a:lnTo>
                    <a:pt x="60960" y="76200"/>
                  </a:lnTo>
                  <a:lnTo>
                    <a:pt x="63500" y="74930"/>
                  </a:lnTo>
                  <a:lnTo>
                    <a:pt x="67310" y="73660"/>
                  </a:lnTo>
                  <a:lnTo>
                    <a:pt x="73660" y="73660"/>
                  </a:lnTo>
                  <a:lnTo>
                    <a:pt x="78740" y="71120"/>
                  </a:lnTo>
                  <a:lnTo>
                    <a:pt x="81280" y="71120"/>
                  </a:lnTo>
                  <a:lnTo>
                    <a:pt x="83820" y="69850"/>
                  </a:lnTo>
                  <a:lnTo>
                    <a:pt x="88900" y="69850"/>
                  </a:lnTo>
                  <a:lnTo>
                    <a:pt x="91440" y="68580"/>
                  </a:lnTo>
                  <a:lnTo>
                    <a:pt x="116840" y="68580"/>
                  </a:lnTo>
                  <a:lnTo>
                    <a:pt x="118110" y="69850"/>
                  </a:lnTo>
                  <a:lnTo>
                    <a:pt x="120650" y="71120"/>
                  </a:lnTo>
                  <a:lnTo>
                    <a:pt x="121920" y="71120"/>
                  </a:lnTo>
                  <a:lnTo>
                    <a:pt x="124460" y="72390"/>
                  </a:lnTo>
                  <a:lnTo>
                    <a:pt x="128270" y="76200"/>
                  </a:lnTo>
                  <a:lnTo>
                    <a:pt x="129540" y="78740"/>
                  </a:lnTo>
                  <a:lnTo>
                    <a:pt x="129540" y="81280"/>
                  </a:lnTo>
                  <a:lnTo>
                    <a:pt x="130810" y="82550"/>
                  </a:lnTo>
                  <a:lnTo>
                    <a:pt x="130810" y="91440"/>
                  </a:lnTo>
                  <a:lnTo>
                    <a:pt x="127000" y="102870"/>
                  </a:lnTo>
                  <a:lnTo>
                    <a:pt x="124460" y="105410"/>
                  </a:lnTo>
                  <a:lnTo>
                    <a:pt x="119380" y="113030"/>
                  </a:lnTo>
                  <a:lnTo>
                    <a:pt x="113030" y="119380"/>
                  </a:lnTo>
                  <a:lnTo>
                    <a:pt x="97790" y="129540"/>
                  </a:lnTo>
                  <a:lnTo>
                    <a:pt x="92710" y="132080"/>
                  </a:lnTo>
                  <a:lnTo>
                    <a:pt x="87630" y="133350"/>
                  </a:lnTo>
                  <a:lnTo>
                    <a:pt x="83820" y="134620"/>
                  </a:lnTo>
                  <a:lnTo>
                    <a:pt x="77470" y="137160"/>
                  </a:lnTo>
                  <a:lnTo>
                    <a:pt x="73660" y="138430"/>
                  </a:lnTo>
                  <a:lnTo>
                    <a:pt x="63500" y="140970"/>
                  </a:lnTo>
                  <a:lnTo>
                    <a:pt x="53340" y="140970"/>
                  </a:lnTo>
                  <a:lnTo>
                    <a:pt x="49530" y="142240"/>
                  </a:lnTo>
                  <a:lnTo>
                    <a:pt x="38100" y="142240"/>
                  </a:lnTo>
                  <a:lnTo>
                    <a:pt x="35560" y="140970"/>
                  </a:lnTo>
                  <a:lnTo>
                    <a:pt x="31750" y="140970"/>
                  </a:lnTo>
                  <a:lnTo>
                    <a:pt x="29210" y="139700"/>
                  </a:lnTo>
                  <a:lnTo>
                    <a:pt x="27940" y="139700"/>
                  </a:lnTo>
                  <a:lnTo>
                    <a:pt x="25400" y="137160"/>
                  </a:lnTo>
                  <a:lnTo>
                    <a:pt x="24130" y="137160"/>
                  </a:lnTo>
                  <a:lnTo>
                    <a:pt x="21590" y="135890"/>
                  </a:lnTo>
                  <a:lnTo>
                    <a:pt x="21590" y="134620"/>
                  </a:lnTo>
                  <a:lnTo>
                    <a:pt x="20320" y="132080"/>
                  </a:lnTo>
                  <a:lnTo>
                    <a:pt x="19050" y="132080"/>
                  </a:lnTo>
                  <a:lnTo>
                    <a:pt x="19050" y="130810"/>
                  </a:lnTo>
                  <a:lnTo>
                    <a:pt x="17780" y="128270"/>
                  </a:lnTo>
                  <a:lnTo>
                    <a:pt x="16510" y="127000"/>
                  </a:lnTo>
                  <a:lnTo>
                    <a:pt x="16510" y="125730"/>
                  </a:lnTo>
                  <a:lnTo>
                    <a:pt x="15240" y="124460"/>
                  </a:lnTo>
                  <a:lnTo>
                    <a:pt x="15240" y="123190"/>
                  </a:lnTo>
                  <a:lnTo>
                    <a:pt x="13970" y="121920"/>
                  </a:lnTo>
                  <a:lnTo>
                    <a:pt x="13970" y="119380"/>
                  </a:lnTo>
                  <a:lnTo>
                    <a:pt x="12700" y="119380"/>
                  </a:lnTo>
                  <a:lnTo>
                    <a:pt x="12700" y="118110"/>
                  </a:lnTo>
                  <a:lnTo>
                    <a:pt x="11430" y="116840"/>
                  </a:lnTo>
                  <a:lnTo>
                    <a:pt x="11430" y="115570"/>
                  </a:lnTo>
                  <a:lnTo>
                    <a:pt x="10160" y="114300"/>
                  </a:lnTo>
                  <a:lnTo>
                    <a:pt x="5080" y="114300"/>
                  </a:lnTo>
                  <a:lnTo>
                    <a:pt x="3810" y="115570"/>
                  </a:lnTo>
                  <a:lnTo>
                    <a:pt x="2540" y="115570"/>
                  </a:lnTo>
                  <a:lnTo>
                    <a:pt x="2540" y="116840"/>
                  </a:lnTo>
                  <a:lnTo>
                    <a:pt x="1270" y="116840"/>
                  </a:lnTo>
                  <a:lnTo>
                    <a:pt x="1270" y="119380"/>
                  </a:lnTo>
                  <a:lnTo>
                    <a:pt x="0" y="119380"/>
                  </a:lnTo>
                  <a:lnTo>
                    <a:pt x="0" y="127000"/>
                  </a:lnTo>
                  <a:lnTo>
                    <a:pt x="1270" y="128270"/>
                  </a:lnTo>
                  <a:lnTo>
                    <a:pt x="1270" y="129540"/>
                  </a:lnTo>
                  <a:lnTo>
                    <a:pt x="2540" y="130810"/>
                  </a:lnTo>
                  <a:lnTo>
                    <a:pt x="2540" y="132080"/>
                  </a:lnTo>
                  <a:lnTo>
                    <a:pt x="3810" y="134620"/>
                  </a:lnTo>
                  <a:lnTo>
                    <a:pt x="6350" y="137160"/>
                  </a:lnTo>
                  <a:lnTo>
                    <a:pt x="7620" y="139700"/>
                  </a:lnTo>
                  <a:lnTo>
                    <a:pt x="8890" y="140970"/>
                  </a:lnTo>
                  <a:lnTo>
                    <a:pt x="11430" y="142240"/>
                  </a:lnTo>
                  <a:lnTo>
                    <a:pt x="15240" y="146050"/>
                  </a:lnTo>
                  <a:lnTo>
                    <a:pt x="17780" y="146050"/>
                  </a:lnTo>
                  <a:lnTo>
                    <a:pt x="20320" y="148590"/>
                  </a:lnTo>
                  <a:lnTo>
                    <a:pt x="22860" y="148590"/>
                  </a:lnTo>
                  <a:lnTo>
                    <a:pt x="26670" y="149860"/>
                  </a:lnTo>
                  <a:lnTo>
                    <a:pt x="29210" y="151130"/>
                  </a:lnTo>
                  <a:lnTo>
                    <a:pt x="33020" y="151130"/>
                  </a:lnTo>
                  <a:lnTo>
                    <a:pt x="36830" y="152400"/>
                  </a:lnTo>
                  <a:lnTo>
                    <a:pt x="55880" y="152400"/>
                  </a:lnTo>
                  <a:lnTo>
                    <a:pt x="59690" y="151130"/>
                  </a:lnTo>
                  <a:lnTo>
                    <a:pt x="64770" y="151130"/>
                  </a:lnTo>
                  <a:lnTo>
                    <a:pt x="68580" y="149860"/>
                  </a:lnTo>
                  <a:lnTo>
                    <a:pt x="72390" y="149860"/>
                  </a:lnTo>
                  <a:lnTo>
                    <a:pt x="91440" y="143510"/>
                  </a:lnTo>
                  <a:lnTo>
                    <a:pt x="93345" y="142240"/>
                  </a:lnTo>
                  <a:lnTo>
                    <a:pt x="95250" y="140970"/>
                  </a:lnTo>
                  <a:lnTo>
                    <a:pt x="97790" y="139700"/>
                  </a:lnTo>
                  <a:lnTo>
                    <a:pt x="101600" y="138430"/>
                  </a:lnTo>
                  <a:lnTo>
                    <a:pt x="109220" y="133350"/>
                  </a:lnTo>
                  <a:lnTo>
                    <a:pt x="114300" y="130810"/>
                  </a:lnTo>
                  <a:lnTo>
                    <a:pt x="121920" y="125730"/>
                  </a:lnTo>
                  <a:lnTo>
                    <a:pt x="124460" y="124460"/>
                  </a:lnTo>
                  <a:lnTo>
                    <a:pt x="130810" y="118110"/>
                  </a:lnTo>
                  <a:lnTo>
                    <a:pt x="132080" y="115570"/>
                  </a:lnTo>
                  <a:lnTo>
                    <a:pt x="137160" y="110490"/>
                  </a:lnTo>
                  <a:lnTo>
                    <a:pt x="138430" y="107950"/>
                  </a:lnTo>
                  <a:lnTo>
                    <a:pt x="142240" y="96520"/>
                  </a:lnTo>
                  <a:lnTo>
                    <a:pt x="142240" y="92710"/>
                  </a:lnTo>
                  <a:lnTo>
                    <a:pt x="143510" y="88900"/>
                  </a:lnTo>
                  <a:lnTo>
                    <a:pt x="143510" y="81280"/>
                  </a:lnTo>
                  <a:close/>
                </a:path>
                <a:path w="532129" h="152400">
                  <a:moveTo>
                    <a:pt x="276860" y="105410"/>
                  </a:moveTo>
                  <a:lnTo>
                    <a:pt x="274320" y="102870"/>
                  </a:lnTo>
                  <a:lnTo>
                    <a:pt x="271780" y="101600"/>
                  </a:lnTo>
                  <a:lnTo>
                    <a:pt x="265430" y="101600"/>
                  </a:lnTo>
                  <a:lnTo>
                    <a:pt x="262890" y="104140"/>
                  </a:lnTo>
                  <a:lnTo>
                    <a:pt x="262890" y="106680"/>
                  </a:lnTo>
                  <a:lnTo>
                    <a:pt x="260350" y="109220"/>
                  </a:lnTo>
                  <a:lnTo>
                    <a:pt x="259080" y="111760"/>
                  </a:lnTo>
                  <a:lnTo>
                    <a:pt x="256540" y="114300"/>
                  </a:lnTo>
                  <a:lnTo>
                    <a:pt x="255270" y="114300"/>
                  </a:lnTo>
                  <a:lnTo>
                    <a:pt x="250190" y="119380"/>
                  </a:lnTo>
                  <a:lnTo>
                    <a:pt x="248920" y="119380"/>
                  </a:lnTo>
                  <a:lnTo>
                    <a:pt x="245110" y="123190"/>
                  </a:lnTo>
                  <a:lnTo>
                    <a:pt x="242570" y="124460"/>
                  </a:lnTo>
                  <a:lnTo>
                    <a:pt x="241300" y="124460"/>
                  </a:lnTo>
                  <a:lnTo>
                    <a:pt x="240030" y="125730"/>
                  </a:lnTo>
                  <a:lnTo>
                    <a:pt x="237490" y="127000"/>
                  </a:lnTo>
                  <a:lnTo>
                    <a:pt x="236220" y="127000"/>
                  </a:lnTo>
                  <a:lnTo>
                    <a:pt x="233680" y="129540"/>
                  </a:lnTo>
                  <a:lnTo>
                    <a:pt x="231140" y="129540"/>
                  </a:lnTo>
                  <a:lnTo>
                    <a:pt x="228600" y="130810"/>
                  </a:lnTo>
                  <a:lnTo>
                    <a:pt x="228600" y="132080"/>
                  </a:lnTo>
                  <a:lnTo>
                    <a:pt x="226060" y="132080"/>
                  </a:lnTo>
                  <a:lnTo>
                    <a:pt x="223520" y="133350"/>
                  </a:lnTo>
                  <a:lnTo>
                    <a:pt x="222250" y="133350"/>
                  </a:lnTo>
                  <a:lnTo>
                    <a:pt x="220980" y="134620"/>
                  </a:lnTo>
                  <a:lnTo>
                    <a:pt x="218440" y="135890"/>
                  </a:lnTo>
                  <a:lnTo>
                    <a:pt x="214630" y="137160"/>
                  </a:lnTo>
                  <a:lnTo>
                    <a:pt x="209550" y="139700"/>
                  </a:lnTo>
                  <a:lnTo>
                    <a:pt x="208280" y="138430"/>
                  </a:lnTo>
                  <a:lnTo>
                    <a:pt x="207010" y="138430"/>
                  </a:lnTo>
                  <a:lnTo>
                    <a:pt x="207010" y="57150"/>
                  </a:lnTo>
                  <a:lnTo>
                    <a:pt x="251460" y="52070"/>
                  </a:lnTo>
                  <a:lnTo>
                    <a:pt x="257810" y="52070"/>
                  </a:lnTo>
                  <a:lnTo>
                    <a:pt x="259080" y="50800"/>
                  </a:lnTo>
                  <a:lnTo>
                    <a:pt x="259080" y="46990"/>
                  </a:lnTo>
                  <a:lnTo>
                    <a:pt x="259080" y="41910"/>
                  </a:lnTo>
                  <a:lnTo>
                    <a:pt x="257810" y="41910"/>
                  </a:lnTo>
                  <a:lnTo>
                    <a:pt x="256540" y="40640"/>
                  </a:lnTo>
                  <a:lnTo>
                    <a:pt x="251460" y="40640"/>
                  </a:lnTo>
                  <a:lnTo>
                    <a:pt x="251460" y="41910"/>
                  </a:lnTo>
                  <a:lnTo>
                    <a:pt x="207010" y="46990"/>
                  </a:lnTo>
                  <a:lnTo>
                    <a:pt x="207010" y="25400"/>
                  </a:lnTo>
                  <a:lnTo>
                    <a:pt x="208280" y="24130"/>
                  </a:lnTo>
                  <a:lnTo>
                    <a:pt x="208280" y="21590"/>
                  </a:lnTo>
                  <a:lnTo>
                    <a:pt x="207010" y="21590"/>
                  </a:lnTo>
                  <a:lnTo>
                    <a:pt x="205740" y="20320"/>
                  </a:lnTo>
                  <a:lnTo>
                    <a:pt x="196850" y="20320"/>
                  </a:lnTo>
                  <a:lnTo>
                    <a:pt x="195580" y="21590"/>
                  </a:lnTo>
                  <a:lnTo>
                    <a:pt x="193040" y="21590"/>
                  </a:lnTo>
                  <a:lnTo>
                    <a:pt x="193040" y="48260"/>
                  </a:lnTo>
                  <a:lnTo>
                    <a:pt x="167640" y="52070"/>
                  </a:lnTo>
                  <a:lnTo>
                    <a:pt x="167640" y="50800"/>
                  </a:lnTo>
                  <a:lnTo>
                    <a:pt x="161290" y="50800"/>
                  </a:lnTo>
                  <a:lnTo>
                    <a:pt x="161290" y="52070"/>
                  </a:lnTo>
                  <a:lnTo>
                    <a:pt x="160020" y="52070"/>
                  </a:lnTo>
                  <a:lnTo>
                    <a:pt x="160020" y="53340"/>
                  </a:lnTo>
                  <a:lnTo>
                    <a:pt x="158750" y="53340"/>
                  </a:lnTo>
                  <a:lnTo>
                    <a:pt x="158750" y="59690"/>
                  </a:lnTo>
                  <a:lnTo>
                    <a:pt x="160020" y="59690"/>
                  </a:lnTo>
                  <a:lnTo>
                    <a:pt x="160020" y="60960"/>
                  </a:lnTo>
                  <a:lnTo>
                    <a:pt x="161290" y="62230"/>
                  </a:lnTo>
                  <a:lnTo>
                    <a:pt x="163830" y="62230"/>
                  </a:lnTo>
                  <a:lnTo>
                    <a:pt x="163830" y="63500"/>
                  </a:lnTo>
                  <a:lnTo>
                    <a:pt x="166370" y="63500"/>
                  </a:lnTo>
                  <a:lnTo>
                    <a:pt x="166370" y="62230"/>
                  </a:lnTo>
                  <a:lnTo>
                    <a:pt x="168910" y="62230"/>
                  </a:lnTo>
                  <a:lnTo>
                    <a:pt x="193040" y="59690"/>
                  </a:lnTo>
                  <a:lnTo>
                    <a:pt x="193040" y="142240"/>
                  </a:lnTo>
                  <a:lnTo>
                    <a:pt x="194310" y="143510"/>
                  </a:lnTo>
                  <a:lnTo>
                    <a:pt x="194310" y="146050"/>
                  </a:lnTo>
                  <a:lnTo>
                    <a:pt x="195580" y="146050"/>
                  </a:lnTo>
                  <a:lnTo>
                    <a:pt x="195580" y="147320"/>
                  </a:lnTo>
                  <a:lnTo>
                    <a:pt x="196850" y="148590"/>
                  </a:lnTo>
                  <a:lnTo>
                    <a:pt x="198120" y="148590"/>
                  </a:lnTo>
                  <a:lnTo>
                    <a:pt x="199390" y="149860"/>
                  </a:lnTo>
                  <a:lnTo>
                    <a:pt x="200660" y="149860"/>
                  </a:lnTo>
                  <a:lnTo>
                    <a:pt x="201930" y="151130"/>
                  </a:lnTo>
                  <a:lnTo>
                    <a:pt x="209550" y="151130"/>
                  </a:lnTo>
                  <a:lnTo>
                    <a:pt x="212090" y="149860"/>
                  </a:lnTo>
                  <a:lnTo>
                    <a:pt x="214630" y="149860"/>
                  </a:lnTo>
                  <a:lnTo>
                    <a:pt x="218440" y="148590"/>
                  </a:lnTo>
                  <a:lnTo>
                    <a:pt x="220980" y="147320"/>
                  </a:lnTo>
                  <a:lnTo>
                    <a:pt x="224790" y="146050"/>
                  </a:lnTo>
                  <a:lnTo>
                    <a:pt x="228600" y="143510"/>
                  </a:lnTo>
                  <a:lnTo>
                    <a:pt x="233680" y="140970"/>
                  </a:lnTo>
                  <a:lnTo>
                    <a:pt x="237490" y="139700"/>
                  </a:lnTo>
                  <a:lnTo>
                    <a:pt x="256540" y="127000"/>
                  </a:lnTo>
                  <a:lnTo>
                    <a:pt x="259080" y="124460"/>
                  </a:lnTo>
                  <a:lnTo>
                    <a:pt x="266700" y="119380"/>
                  </a:lnTo>
                  <a:lnTo>
                    <a:pt x="269240" y="118110"/>
                  </a:lnTo>
                  <a:lnTo>
                    <a:pt x="273050" y="114300"/>
                  </a:lnTo>
                  <a:lnTo>
                    <a:pt x="274320" y="111760"/>
                  </a:lnTo>
                  <a:lnTo>
                    <a:pt x="276860" y="109220"/>
                  </a:lnTo>
                  <a:lnTo>
                    <a:pt x="276860" y="105410"/>
                  </a:lnTo>
                  <a:close/>
                </a:path>
                <a:path w="532129" h="152400">
                  <a:moveTo>
                    <a:pt x="391160" y="142240"/>
                  </a:moveTo>
                  <a:lnTo>
                    <a:pt x="389890" y="142240"/>
                  </a:lnTo>
                  <a:lnTo>
                    <a:pt x="389890" y="133350"/>
                  </a:lnTo>
                  <a:lnTo>
                    <a:pt x="389890" y="54610"/>
                  </a:lnTo>
                  <a:lnTo>
                    <a:pt x="388620" y="53340"/>
                  </a:lnTo>
                  <a:lnTo>
                    <a:pt x="388620" y="52070"/>
                  </a:lnTo>
                  <a:lnTo>
                    <a:pt x="386080" y="49530"/>
                  </a:lnTo>
                  <a:lnTo>
                    <a:pt x="377190" y="49530"/>
                  </a:lnTo>
                  <a:lnTo>
                    <a:pt x="377190" y="50800"/>
                  </a:lnTo>
                  <a:lnTo>
                    <a:pt x="375920" y="50800"/>
                  </a:lnTo>
                  <a:lnTo>
                    <a:pt x="375920" y="121920"/>
                  </a:lnTo>
                  <a:lnTo>
                    <a:pt x="373380" y="123190"/>
                  </a:lnTo>
                  <a:lnTo>
                    <a:pt x="370840" y="125730"/>
                  </a:lnTo>
                  <a:lnTo>
                    <a:pt x="367030" y="127000"/>
                  </a:lnTo>
                  <a:lnTo>
                    <a:pt x="364490" y="129540"/>
                  </a:lnTo>
                  <a:lnTo>
                    <a:pt x="360680" y="130810"/>
                  </a:lnTo>
                  <a:lnTo>
                    <a:pt x="358140" y="132080"/>
                  </a:lnTo>
                  <a:lnTo>
                    <a:pt x="354330" y="134620"/>
                  </a:lnTo>
                  <a:lnTo>
                    <a:pt x="351790" y="135890"/>
                  </a:lnTo>
                  <a:lnTo>
                    <a:pt x="347980" y="137160"/>
                  </a:lnTo>
                  <a:lnTo>
                    <a:pt x="345440" y="138430"/>
                  </a:lnTo>
                  <a:lnTo>
                    <a:pt x="341630" y="138430"/>
                  </a:lnTo>
                  <a:lnTo>
                    <a:pt x="339090" y="139700"/>
                  </a:lnTo>
                  <a:lnTo>
                    <a:pt x="335280" y="140970"/>
                  </a:lnTo>
                  <a:lnTo>
                    <a:pt x="330200" y="140970"/>
                  </a:lnTo>
                  <a:lnTo>
                    <a:pt x="326390" y="142240"/>
                  </a:lnTo>
                  <a:lnTo>
                    <a:pt x="325120" y="142240"/>
                  </a:lnTo>
                  <a:lnTo>
                    <a:pt x="323850" y="140970"/>
                  </a:lnTo>
                  <a:lnTo>
                    <a:pt x="320040" y="140970"/>
                  </a:lnTo>
                  <a:lnTo>
                    <a:pt x="318770" y="139700"/>
                  </a:lnTo>
                  <a:lnTo>
                    <a:pt x="317500" y="139700"/>
                  </a:lnTo>
                  <a:lnTo>
                    <a:pt x="316230" y="138430"/>
                  </a:lnTo>
                  <a:lnTo>
                    <a:pt x="314960" y="138430"/>
                  </a:lnTo>
                  <a:lnTo>
                    <a:pt x="312420" y="135890"/>
                  </a:lnTo>
                  <a:lnTo>
                    <a:pt x="312420" y="134620"/>
                  </a:lnTo>
                  <a:lnTo>
                    <a:pt x="311150" y="134620"/>
                  </a:lnTo>
                  <a:lnTo>
                    <a:pt x="311150" y="57150"/>
                  </a:lnTo>
                  <a:lnTo>
                    <a:pt x="312420" y="55880"/>
                  </a:lnTo>
                  <a:lnTo>
                    <a:pt x="312420" y="50800"/>
                  </a:lnTo>
                  <a:lnTo>
                    <a:pt x="311150" y="50800"/>
                  </a:lnTo>
                  <a:lnTo>
                    <a:pt x="311150" y="49530"/>
                  </a:lnTo>
                  <a:lnTo>
                    <a:pt x="299720" y="49530"/>
                  </a:lnTo>
                  <a:lnTo>
                    <a:pt x="298450" y="50800"/>
                  </a:lnTo>
                  <a:lnTo>
                    <a:pt x="297180" y="50800"/>
                  </a:lnTo>
                  <a:lnTo>
                    <a:pt x="297180" y="55880"/>
                  </a:lnTo>
                  <a:lnTo>
                    <a:pt x="298450" y="55880"/>
                  </a:lnTo>
                  <a:lnTo>
                    <a:pt x="298450" y="137160"/>
                  </a:lnTo>
                  <a:lnTo>
                    <a:pt x="299720" y="138430"/>
                  </a:lnTo>
                  <a:lnTo>
                    <a:pt x="299720" y="139700"/>
                  </a:lnTo>
                  <a:lnTo>
                    <a:pt x="302260" y="142240"/>
                  </a:lnTo>
                  <a:lnTo>
                    <a:pt x="304800" y="143510"/>
                  </a:lnTo>
                  <a:lnTo>
                    <a:pt x="306070" y="146050"/>
                  </a:lnTo>
                  <a:lnTo>
                    <a:pt x="308610" y="147320"/>
                  </a:lnTo>
                  <a:lnTo>
                    <a:pt x="309880" y="148590"/>
                  </a:lnTo>
                  <a:lnTo>
                    <a:pt x="314960" y="151130"/>
                  </a:lnTo>
                  <a:lnTo>
                    <a:pt x="321310" y="151130"/>
                  </a:lnTo>
                  <a:lnTo>
                    <a:pt x="323850" y="152400"/>
                  </a:lnTo>
                  <a:lnTo>
                    <a:pt x="326390" y="151130"/>
                  </a:lnTo>
                  <a:lnTo>
                    <a:pt x="337820" y="151130"/>
                  </a:lnTo>
                  <a:lnTo>
                    <a:pt x="353060" y="146050"/>
                  </a:lnTo>
                  <a:lnTo>
                    <a:pt x="356870" y="143510"/>
                  </a:lnTo>
                  <a:lnTo>
                    <a:pt x="360667" y="142240"/>
                  </a:lnTo>
                  <a:lnTo>
                    <a:pt x="364490" y="140970"/>
                  </a:lnTo>
                  <a:lnTo>
                    <a:pt x="372110" y="137160"/>
                  </a:lnTo>
                  <a:lnTo>
                    <a:pt x="375920" y="133350"/>
                  </a:lnTo>
                  <a:lnTo>
                    <a:pt x="375920" y="142240"/>
                  </a:lnTo>
                  <a:lnTo>
                    <a:pt x="373380" y="144780"/>
                  </a:lnTo>
                  <a:lnTo>
                    <a:pt x="373380" y="146050"/>
                  </a:lnTo>
                  <a:lnTo>
                    <a:pt x="374650" y="147320"/>
                  </a:lnTo>
                  <a:lnTo>
                    <a:pt x="374650" y="148590"/>
                  </a:lnTo>
                  <a:lnTo>
                    <a:pt x="388620" y="148590"/>
                  </a:lnTo>
                  <a:lnTo>
                    <a:pt x="389890" y="147320"/>
                  </a:lnTo>
                  <a:lnTo>
                    <a:pt x="391160" y="147320"/>
                  </a:lnTo>
                  <a:lnTo>
                    <a:pt x="391160" y="142240"/>
                  </a:lnTo>
                  <a:close/>
                </a:path>
                <a:path w="532129" h="152400">
                  <a:moveTo>
                    <a:pt x="532130" y="140970"/>
                  </a:moveTo>
                  <a:lnTo>
                    <a:pt x="530860" y="140970"/>
                  </a:lnTo>
                  <a:lnTo>
                    <a:pt x="530860" y="139700"/>
                  </a:lnTo>
                  <a:lnTo>
                    <a:pt x="529590" y="139700"/>
                  </a:lnTo>
                  <a:lnTo>
                    <a:pt x="529590" y="105410"/>
                  </a:lnTo>
                  <a:lnTo>
                    <a:pt x="529590" y="63500"/>
                  </a:lnTo>
                  <a:lnTo>
                    <a:pt x="529590" y="2540"/>
                  </a:lnTo>
                  <a:lnTo>
                    <a:pt x="528320" y="2540"/>
                  </a:lnTo>
                  <a:lnTo>
                    <a:pt x="528320" y="1270"/>
                  </a:lnTo>
                  <a:lnTo>
                    <a:pt x="527050" y="1270"/>
                  </a:lnTo>
                  <a:lnTo>
                    <a:pt x="527050" y="0"/>
                  </a:lnTo>
                  <a:lnTo>
                    <a:pt x="516890" y="0"/>
                  </a:lnTo>
                  <a:lnTo>
                    <a:pt x="515620" y="1270"/>
                  </a:lnTo>
                  <a:lnTo>
                    <a:pt x="514350" y="1270"/>
                  </a:lnTo>
                  <a:lnTo>
                    <a:pt x="514350" y="8890"/>
                  </a:lnTo>
                  <a:lnTo>
                    <a:pt x="516890" y="8890"/>
                  </a:lnTo>
                  <a:lnTo>
                    <a:pt x="516890" y="57150"/>
                  </a:lnTo>
                  <a:lnTo>
                    <a:pt x="514350" y="55880"/>
                  </a:lnTo>
                  <a:lnTo>
                    <a:pt x="514350" y="71120"/>
                  </a:lnTo>
                  <a:lnTo>
                    <a:pt x="514350" y="87630"/>
                  </a:lnTo>
                  <a:lnTo>
                    <a:pt x="513080" y="88900"/>
                  </a:lnTo>
                  <a:lnTo>
                    <a:pt x="513080" y="90170"/>
                  </a:lnTo>
                  <a:lnTo>
                    <a:pt x="510540" y="92710"/>
                  </a:lnTo>
                  <a:lnTo>
                    <a:pt x="509270" y="95250"/>
                  </a:lnTo>
                  <a:lnTo>
                    <a:pt x="509270" y="96520"/>
                  </a:lnTo>
                  <a:lnTo>
                    <a:pt x="504190" y="101600"/>
                  </a:lnTo>
                  <a:lnTo>
                    <a:pt x="502920" y="104140"/>
                  </a:lnTo>
                  <a:lnTo>
                    <a:pt x="500380" y="105410"/>
                  </a:lnTo>
                  <a:lnTo>
                    <a:pt x="492760" y="113030"/>
                  </a:lnTo>
                  <a:lnTo>
                    <a:pt x="488950" y="115570"/>
                  </a:lnTo>
                  <a:lnTo>
                    <a:pt x="486410" y="118110"/>
                  </a:lnTo>
                  <a:lnTo>
                    <a:pt x="478790" y="123190"/>
                  </a:lnTo>
                  <a:lnTo>
                    <a:pt x="474980" y="127000"/>
                  </a:lnTo>
                  <a:lnTo>
                    <a:pt x="469900" y="130810"/>
                  </a:lnTo>
                  <a:lnTo>
                    <a:pt x="464820" y="133350"/>
                  </a:lnTo>
                  <a:lnTo>
                    <a:pt x="461010" y="135890"/>
                  </a:lnTo>
                  <a:lnTo>
                    <a:pt x="457200" y="137160"/>
                  </a:lnTo>
                  <a:lnTo>
                    <a:pt x="452120" y="139700"/>
                  </a:lnTo>
                  <a:lnTo>
                    <a:pt x="448310" y="140970"/>
                  </a:lnTo>
                  <a:lnTo>
                    <a:pt x="435610" y="140970"/>
                  </a:lnTo>
                  <a:lnTo>
                    <a:pt x="430530" y="135890"/>
                  </a:lnTo>
                  <a:lnTo>
                    <a:pt x="430530" y="134620"/>
                  </a:lnTo>
                  <a:lnTo>
                    <a:pt x="429260" y="134620"/>
                  </a:lnTo>
                  <a:lnTo>
                    <a:pt x="429260" y="125730"/>
                  </a:lnTo>
                  <a:lnTo>
                    <a:pt x="430530" y="123190"/>
                  </a:lnTo>
                  <a:lnTo>
                    <a:pt x="430530" y="120650"/>
                  </a:lnTo>
                  <a:lnTo>
                    <a:pt x="431800" y="118110"/>
                  </a:lnTo>
                  <a:lnTo>
                    <a:pt x="433070" y="114300"/>
                  </a:lnTo>
                  <a:lnTo>
                    <a:pt x="435610" y="109220"/>
                  </a:lnTo>
                  <a:lnTo>
                    <a:pt x="438150" y="106680"/>
                  </a:lnTo>
                  <a:lnTo>
                    <a:pt x="439420" y="104140"/>
                  </a:lnTo>
                  <a:lnTo>
                    <a:pt x="441960" y="100330"/>
                  </a:lnTo>
                  <a:lnTo>
                    <a:pt x="443230" y="97790"/>
                  </a:lnTo>
                  <a:lnTo>
                    <a:pt x="453390" y="87630"/>
                  </a:lnTo>
                  <a:lnTo>
                    <a:pt x="457200" y="85090"/>
                  </a:lnTo>
                  <a:lnTo>
                    <a:pt x="464820" y="77470"/>
                  </a:lnTo>
                  <a:lnTo>
                    <a:pt x="468630" y="76200"/>
                  </a:lnTo>
                  <a:lnTo>
                    <a:pt x="471170" y="73660"/>
                  </a:lnTo>
                  <a:lnTo>
                    <a:pt x="473710" y="72390"/>
                  </a:lnTo>
                  <a:lnTo>
                    <a:pt x="477520" y="71120"/>
                  </a:lnTo>
                  <a:lnTo>
                    <a:pt x="481330" y="68580"/>
                  </a:lnTo>
                  <a:lnTo>
                    <a:pt x="486410" y="66040"/>
                  </a:lnTo>
                  <a:lnTo>
                    <a:pt x="490220" y="66040"/>
                  </a:lnTo>
                  <a:lnTo>
                    <a:pt x="492760" y="64770"/>
                  </a:lnTo>
                  <a:lnTo>
                    <a:pt x="499110" y="64770"/>
                  </a:lnTo>
                  <a:lnTo>
                    <a:pt x="501650" y="63500"/>
                  </a:lnTo>
                  <a:lnTo>
                    <a:pt x="502920" y="64770"/>
                  </a:lnTo>
                  <a:lnTo>
                    <a:pt x="508000" y="64770"/>
                  </a:lnTo>
                  <a:lnTo>
                    <a:pt x="510540" y="67310"/>
                  </a:lnTo>
                  <a:lnTo>
                    <a:pt x="511810" y="67310"/>
                  </a:lnTo>
                  <a:lnTo>
                    <a:pt x="513080" y="68580"/>
                  </a:lnTo>
                  <a:lnTo>
                    <a:pt x="513080" y="69850"/>
                  </a:lnTo>
                  <a:lnTo>
                    <a:pt x="514350" y="71120"/>
                  </a:lnTo>
                  <a:lnTo>
                    <a:pt x="514350" y="55880"/>
                  </a:lnTo>
                  <a:lnTo>
                    <a:pt x="511810" y="55880"/>
                  </a:lnTo>
                  <a:lnTo>
                    <a:pt x="510540" y="54610"/>
                  </a:lnTo>
                  <a:lnTo>
                    <a:pt x="490220" y="54610"/>
                  </a:lnTo>
                  <a:lnTo>
                    <a:pt x="487680" y="55880"/>
                  </a:lnTo>
                  <a:lnTo>
                    <a:pt x="483870" y="57150"/>
                  </a:lnTo>
                  <a:lnTo>
                    <a:pt x="480060" y="57150"/>
                  </a:lnTo>
                  <a:lnTo>
                    <a:pt x="476250" y="59690"/>
                  </a:lnTo>
                  <a:lnTo>
                    <a:pt x="468630" y="62230"/>
                  </a:lnTo>
                  <a:lnTo>
                    <a:pt x="464820" y="64770"/>
                  </a:lnTo>
                  <a:lnTo>
                    <a:pt x="462280" y="66040"/>
                  </a:lnTo>
                  <a:lnTo>
                    <a:pt x="454660" y="71120"/>
                  </a:lnTo>
                  <a:lnTo>
                    <a:pt x="452120" y="73660"/>
                  </a:lnTo>
                  <a:lnTo>
                    <a:pt x="444500" y="78740"/>
                  </a:lnTo>
                  <a:lnTo>
                    <a:pt x="441960" y="82550"/>
                  </a:lnTo>
                  <a:lnTo>
                    <a:pt x="439420" y="85090"/>
                  </a:lnTo>
                  <a:lnTo>
                    <a:pt x="435610" y="87630"/>
                  </a:lnTo>
                  <a:lnTo>
                    <a:pt x="433070" y="91440"/>
                  </a:lnTo>
                  <a:lnTo>
                    <a:pt x="430530" y="93980"/>
                  </a:lnTo>
                  <a:lnTo>
                    <a:pt x="427990" y="97790"/>
                  </a:lnTo>
                  <a:lnTo>
                    <a:pt x="425450" y="100330"/>
                  </a:lnTo>
                  <a:lnTo>
                    <a:pt x="424180" y="104140"/>
                  </a:lnTo>
                  <a:lnTo>
                    <a:pt x="421640" y="107950"/>
                  </a:lnTo>
                  <a:lnTo>
                    <a:pt x="420370" y="111760"/>
                  </a:lnTo>
                  <a:lnTo>
                    <a:pt x="419100" y="114300"/>
                  </a:lnTo>
                  <a:lnTo>
                    <a:pt x="417830" y="118110"/>
                  </a:lnTo>
                  <a:lnTo>
                    <a:pt x="417830" y="120650"/>
                  </a:lnTo>
                  <a:lnTo>
                    <a:pt x="416560" y="124460"/>
                  </a:lnTo>
                  <a:lnTo>
                    <a:pt x="416560" y="135890"/>
                  </a:lnTo>
                  <a:lnTo>
                    <a:pt x="417830" y="137160"/>
                  </a:lnTo>
                  <a:lnTo>
                    <a:pt x="417830" y="139700"/>
                  </a:lnTo>
                  <a:lnTo>
                    <a:pt x="419100" y="140970"/>
                  </a:lnTo>
                  <a:lnTo>
                    <a:pt x="420370" y="140970"/>
                  </a:lnTo>
                  <a:lnTo>
                    <a:pt x="420370" y="142240"/>
                  </a:lnTo>
                  <a:lnTo>
                    <a:pt x="421640" y="143510"/>
                  </a:lnTo>
                  <a:lnTo>
                    <a:pt x="421640" y="144780"/>
                  </a:lnTo>
                  <a:lnTo>
                    <a:pt x="424180" y="147320"/>
                  </a:lnTo>
                  <a:lnTo>
                    <a:pt x="425450" y="147320"/>
                  </a:lnTo>
                  <a:lnTo>
                    <a:pt x="426720" y="148590"/>
                  </a:lnTo>
                  <a:lnTo>
                    <a:pt x="427990" y="148590"/>
                  </a:lnTo>
                  <a:lnTo>
                    <a:pt x="429260" y="149860"/>
                  </a:lnTo>
                  <a:lnTo>
                    <a:pt x="431800" y="151130"/>
                  </a:lnTo>
                  <a:lnTo>
                    <a:pt x="449580" y="151130"/>
                  </a:lnTo>
                  <a:lnTo>
                    <a:pt x="454660" y="148590"/>
                  </a:lnTo>
                  <a:lnTo>
                    <a:pt x="462280" y="146050"/>
                  </a:lnTo>
                  <a:lnTo>
                    <a:pt x="464820" y="144780"/>
                  </a:lnTo>
                  <a:lnTo>
                    <a:pt x="468630" y="142240"/>
                  </a:lnTo>
                  <a:lnTo>
                    <a:pt x="472440" y="140970"/>
                  </a:lnTo>
                  <a:lnTo>
                    <a:pt x="476250" y="138430"/>
                  </a:lnTo>
                  <a:lnTo>
                    <a:pt x="483870" y="134620"/>
                  </a:lnTo>
                  <a:lnTo>
                    <a:pt x="486410" y="132080"/>
                  </a:lnTo>
                  <a:lnTo>
                    <a:pt x="490220" y="129540"/>
                  </a:lnTo>
                  <a:lnTo>
                    <a:pt x="492760" y="127000"/>
                  </a:lnTo>
                  <a:lnTo>
                    <a:pt x="496570" y="124460"/>
                  </a:lnTo>
                  <a:lnTo>
                    <a:pt x="510540" y="110490"/>
                  </a:lnTo>
                  <a:lnTo>
                    <a:pt x="514350" y="107950"/>
                  </a:lnTo>
                  <a:lnTo>
                    <a:pt x="516890" y="105410"/>
                  </a:lnTo>
                  <a:lnTo>
                    <a:pt x="516890" y="139700"/>
                  </a:lnTo>
                  <a:lnTo>
                    <a:pt x="515620" y="140970"/>
                  </a:lnTo>
                  <a:lnTo>
                    <a:pt x="515620" y="142240"/>
                  </a:lnTo>
                  <a:lnTo>
                    <a:pt x="514350" y="142240"/>
                  </a:lnTo>
                  <a:lnTo>
                    <a:pt x="514350" y="144780"/>
                  </a:lnTo>
                  <a:lnTo>
                    <a:pt x="518160" y="148590"/>
                  </a:lnTo>
                  <a:lnTo>
                    <a:pt x="528320" y="148590"/>
                  </a:lnTo>
                  <a:lnTo>
                    <a:pt x="529590" y="147320"/>
                  </a:lnTo>
                  <a:lnTo>
                    <a:pt x="530860" y="147320"/>
                  </a:lnTo>
                  <a:lnTo>
                    <a:pt x="532130" y="146050"/>
                  </a:lnTo>
                  <a:lnTo>
                    <a:pt x="532130" y="140970"/>
                  </a:lnTo>
                  <a:close/>
                </a:path>
              </a:pathLst>
            </a:custGeom>
            <a:solidFill>
              <a:srgbClr val="974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68619" y="2068829"/>
              <a:ext cx="532130" cy="152400"/>
            </a:xfrm>
            <a:custGeom>
              <a:avLst/>
              <a:gdLst/>
              <a:ahLst/>
              <a:cxnLst/>
              <a:rect l="l" t="t" r="r" b="b"/>
              <a:pathLst>
                <a:path w="532129" h="152400">
                  <a:moveTo>
                    <a:pt x="0" y="123190"/>
                  </a:moveTo>
                  <a:lnTo>
                    <a:pt x="0" y="121920"/>
                  </a:lnTo>
                  <a:lnTo>
                    <a:pt x="0" y="120650"/>
                  </a:lnTo>
                  <a:lnTo>
                    <a:pt x="0" y="119380"/>
                  </a:lnTo>
                  <a:lnTo>
                    <a:pt x="1269" y="119380"/>
                  </a:lnTo>
                  <a:lnTo>
                    <a:pt x="1269" y="118110"/>
                  </a:lnTo>
                  <a:lnTo>
                    <a:pt x="1269" y="116840"/>
                  </a:lnTo>
                  <a:lnTo>
                    <a:pt x="2539" y="116840"/>
                  </a:lnTo>
                  <a:lnTo>
                    <a:pt x="2539" y="115570"/>
                  </a:lnTo>
                  <a:lnTo>
                    <a:pt x="3809" y="115570"/>
                  </a:lnTo>
                  <a:lnTo>
                    <a:pt x="5079" y="114300"/>
                  </a:lnTo>
                  <a:lnTo>
                    <a:pt x="6350" y="114300"/>
                  </a:lnTo>
                  <a:lnTo>
                    <a:pt x="7619" y="114300"/>
                  </a:lnTo>
                  <a:lnTo>
                    <a:pt x="8889" y="114300"/>
                  </a:lnTo>
                  <a:lnTo>
                    <a:pt x="10159" y="114300"/>
                  </a:lnTo>
                  <a:lnTo>
                    <a:pt x="11429" y="115570"/>
                  </a:lnTo>
                  <a:lnTo>
                    <a:pt x="11429" y="116840"/>
                  </a:lnTo>
                  <a:lnTo>
                    <a:pt x="12700" y="118110"/>
                  </a:lnTo>
                  <a:lnTo>
                    <a:pt x="12700" y="119380"/>
                  </a:lnTo>
                  <a:lnTo>
                    <a:pt x="13969" y="119380"/>
                  </a:lnTo>
                  <a:lnTo>
                    <a:pt x="13969" y="120650"/>
                  </a:lnTo>
                  <a:lnTo>
                    <a:pt x="13969" y="121920"/>
                  </a:lnTo>
                  <a:lnTo>
                    <a:pt x="15239" y="123190"/>
                  </a:lnTo>
                  <a:lnTo>
                    <a:pt x="15239" y="124460"/>
                  </a:lnTo>
                  <a:lnTo>
                    <a:pt x="16509" y="125730"/>
                  </a:lnTo>
                  <a:lnTo>
                    <a:pt x="16509" y="127000"/>
                  </a:lnTo>
                  <a:lnTo>
                    <a:pt x="17779" y="128270"/>
                  </a:lnTo>
                  <a:lnTo>
                    <a:pt x="19050" y="130810"/>
                  </a:lnTo>
                  <a:lnTo>
                    <a:pt x="19050" y="132080"/>
                  </a:lnTo>
                  <a:lnTo>
                    <a:pt x="20319" y="132080"/>
                  </a:lnTo>
                  <a:lnTo>
                    <a:pt x="21589" y="134620"/>
                  </a:lnTo>
                  <a:lnTo>
                    <a:pt x="21589" y="135890"/>
                  </a:lnTo>
                  <a:lnTo>
                    <a:pt x="24129" y="137160"/>
                  </a:lnTo>
                  <a:lnTo>
                    <a:pt x="25400" y="137160"/>
                  </a:lnTo>
                  <a:lnTo>
                    <a:pt x="26669" y="138430"/>
                  </a:lnTo>
                  <a:lnTo>
                    <a:pt x="27939" y="139700"/>
                  </a:lnTo>
                  <a:lnTo>
                    <a:pt x="29209" y="139700"/>
                  </a:lnTo>
                  <a:lnTo>
                    <a:pt x="31750" y="140970"/>
                  </a:lnTo>
                  <a:lnTo>
                    <a:pt x="34289" y="140970"/>
                  </a:lnTo>
                  <a:lnTo>
                    <a:pt x="35559" y="140970"/>
                  </a:lnTo>
                  <a:lnTo>
                    <a:pt x="38100" y="142240"/>
                  </a:lnTo>
                  <a:lnTo>
                    <a:pt x="41909" y="142240"/>
                  </a:lnTo>
                  <a:lnTo>
                    <a:pt x="44450" y="142240"/>
                  </a:lnTo>
                  <a:lnTo>
                    <a:pt x="49529" y="142240"/>
                  </a:lnTo>
                  <a:lnTo>
                    <a:pt x="53339" y="140970"/>
                  </a:lnTo>
                  <a:lnTo>
                    <a:pt x="58419" y="140970"/>
                  </a:lnTo>
                  <a:lnTo>
                    <a:pt x="63500" y="140970"/>
                  </a:lnTo>
                  <a:lnTo>
                    <a:pt x="68579" y="139700"/>
                  </a:lnTo>
                  <a:lnTo>
                    <a:pt x="73659" y="138430"/>
                  </a:lnTo>
                  <a:lnTo>
                    <a:pt x="77469" y="137160"/>
                  </a:lnTo>
                  <a:lnTo>
                    <a:pt x="83819" y="134620"/>
                  </a:lnTo>
                  <a:lnTo>
                    <a:pt x="87629" y="133350"/>
                  </a:lnTo>
                  <a:lnTo>
                    <a:pt x="92709" y="132080"/>
                  </a:lnTo>
                  <a:lnTo>
                    <a:pt x="97789" y="129540"/>
                  </a:lnTo>
                  <a:lnTo>
                    <a:pt x="101600" y="127000"/>
                  </a:lnTo>
                  <a:lnTo>
                    <a:pt x="105409" y="124460"/>
                  </a:lnTo>
                  <a:lnTo>
                    <a:pt x="109219" y="121920"/>
                  </a:lnTo>
                  <a:lnTo>
                    <a:pt x="113029" y="119380"/>
                  </a:lnTo>
                  <a:lnTo>
                    <a:pt x="116839" y="115570"/>
                  </a:lnTo>
                  <a:lnTo>
                    <a:pt x="119379" y="113030"/>
                  </a:lnTo>
                  <a:lnTo>
                    <a:pt x="121919" y="109220"/>
                  </a:lnTo>
                  <a:lnTo>
                    <a:pt x="124459" y="105410"/>
                  </a:lnTo>
                  <a:lnTo>
                    <a:pt x="127000" y="102870"/>
                  </a:lnTo>
                  <a:lnTo>
                    <a:pt x="128269" y="99060"/>
                  </a:lnTo>
                  <a:lnTo>
                    <a:pt x="129539" y="95250"/>
                  </a:lnTo>
                  <a:lnTo>
                    <a:pt x="130809" y="91440"/>
                  </a:lnTo>
                  <a:lnTo>
                    <a:pt x="130809" y="87630"/>
                  </a:lnTo>
                  <a:lnTo>
                    <a:pt x="130809" y="85090"/>
                  </a:lnTo>
                  <a:lnTo>
                    <a:pt x="130809" y="82550"/>
                  </a:lnTo>
                  <a:lnTo>
                    <a:pt x="129539" y="81280"/>
                  </a:lnTo>
                  <a:lnTo>
                    <a:pt x="129539" y="78740"/>
                  </a:lnTo>
                  <a:lnTo>
                    <a:pt x="128269" y="76200"/>
                  </a:lnTo>
                  <a:lnTo>
                    <a:pt x="127000" y="74930"/>
                  </a:lnTo>
                  <a:lnTo>
                    <a:pt x="125729" y="73660"/>
                  </a:lnTo>
                  <a:lnTo>
                    <a:pt x="124459" y="72390"/>
                  </a:lnTo>
                  <a:lnTo>
                    <a:pt x="121919" y="71120"/>
                  </a:lnTo>
                  <a:lnTo>
                    <a:pt x="120650" y="71120"/>
                  </a:lnTo>
                  <a:lnTo>
                    <a:pt x="118109" y="69850"/>
                  </a:lnTo>
                  <a:lnTo>
                    <a:pt x="116839" y="68580"/>
                  </a:lnTo>
                  <a:lnTo>
                    <a:pt x="114300" y="68580"/>
                  </a:lnTo>
                  <a:lnTo>
                    <a:pt x="111759" y="68580"/>
                  </a:lnTo>
                  <a:lnTo>
                    <a:pt x="91439" y="68580"/>
                  </a:lnTo>
                  <a:lnTo>
                    <a:pt x="88900" y="69850"/>
                  </a:lnTo>
                  <a:lnTo>
                    <a:pt x="86359" y="69850"/>
                  </a:lnTo>
                  <a:lnTo>
                    <a:pt x="83819" y="69850"/>
                  </a:lnTo>
                  <a:lnTo>
                    <a:pt x="81279" y="71120"/>
                  </a:lnTo>
                  <a:lnTo>
                    <a:pt x="78739" y="71120"/>
                  </a:lnTo>
                  <a:lnTo>
                    <a:pt x="76200" y="72390"/>
                  </a:lnTo>
                  <a:lnTo>
                    <a:pt x="73659" y="73660"/>
                  </a:lnTo>
                  <a:lnTo>
                    <a:pt x="69850" y="73660"/>
                  </a:lnTo>
                  <a:lnTo>
                    <a:pt x="67309" y="73660"/>
                  </a:lnTo>
                  <a:lnTo>
                    <a:pt x="63500" y="74930"/>
                  </a:lnTo>
                  <a:lnTo>
                    <a:pt x="60959" y="76200"/>
                  </a:lnTo>
                  <a:lnTo>
                    <a:pt x="57150" y="77470"/>
                  </a:lnTo>
                  <a:lnTo>
                    <a:pt x="54609" y="77470"/>
                  </a:lnTo>
                  <a:lnTo>
                    <a:pt x="52069" y="78740"/>
                  </a:lnTo>
                  <a:lnTo>
                    <a:pt x="49529" y="78740"/>
                  </a:lnTo>
                  <a:lnTo>
                    <a:pt x="46989" y="80010"/>
                  </a:lnTo>
                  <a:lnTo>
                    <a:pt x="45719" y="80010"/>
                  </a:lnTo>
                  <a:lnTo>
                    <a:pt x="43179" y="80010"/>
                  </a:lnTo>
                  <a:lnTo>
                    <a:pt x="41909" y="81280"/>
                  </a:lnTo>
                  <a:lnTo>
                    <a:pt x="39369" y="81280"/>
                  </a:lnTo>
                  <a:lnTo>
                    <a:pt x="15239" y="81280"/>
                  </a:lnTo>
                  <a:lnTo>
                    <a:pt x="12700" y="80010"/>
                  </a:lnTo>
                  <a:lnTo>
                    <a:pt x="11429" y="78740"/>
                  </a:lnTo>
                  <a:lnTo>
                    <a:pt x="8889" y="77470"/>
                  </a:lnTo>
                  <a:lnTo>
                    <a:pt x="6350" y="76200"/>
                  </a:lnTo>
                  <a:lnTo>
                    <a:pt x="5079" y="74930"/>
                  </a:lnTo>
                  <a:lnTo>
                    <a:pt x="3809" y="73660"/>
                  </a:lnTo>
                  <a:lnTo>
                    <a:pt x="2539" y="71120"/>
                  </a:lnTo>
                  <a:lnTo>
                    <a:pt x="1269" y="68580"/>
                  </a:lnTo>
                  <a:lnTo>
                    <a:pt x="0" y="67310"/>
                  </a:lnTo>
                  <a:lnTo>
                    <a:pt x="0" y="64770"/>
                  </a:lnTo>
                  <a:lnTo>
                    <a:pt x="0" y="62230"/>
                  </a:lnTo>
                  <a:lnTo>
                    <a:pt x="0" y="59690"/>
                  </a:lnTo>
                  <a:lnTo>
                    <a:pt x="0" y="57150"/>
                  </a:lnTo>
                  <a:lnTo>
                    <a:pt x="0" y="54610"/>
                  </a:lnTo>
                  <a:lnTo>
                    <a:pt x="1269" y="50800"/>
                  </a:lnTo>
                  <a:lnTo>
                    <a:pt x="2539" y="48260"/>
                  </a:lnTo>
                  <a:lnTo>
                    <a:pt x="3809" y="45720"/>
                  </a:lnTo>
                  <a:lnTo>
                    <a:pt x="5079" y="41910"/>
                  </a:lnTo>
                  <a:lnTo>
                    <a:pt x="6350" y="39370"/>
                  </a:lnTo>
                  <a:lnTo>
                    <a:pt x="8889" y="35560"/>
                  </a:lnTo>
                  <a:lnTo>
                    <a:pt x="11429" y="31750"/>
                  </a:lnTo>
                  <a:lnTo>
                    <a:pt x="15239" y="29210"/>
                  </a:lnTo>
                  <a:lnTo>
                    <a:pt x="17779" y="25400"/>
                  </a:lnTo>
                  <a:lnTo>
                    <a:pt x="21589" y="22860"/>
                  </a:lnTo>
                  <a:lnTo>
                    <a:pt x="25400" y="20320"/>
                  </a:lnTo>
                  <a:lnTo>
                    <a:pt x="48259" y="8890"/>
                  </a:lnTo>
                  <a:lnTo>
                    <a:pt x="53339" y="6350"/>
                  </a:lnTo>
                  <a:lnTo>
                    <a:pt x="58419" y="5080"/>
                  </a:lnTo>
                  <a:lnTo>
                    <a:pt x="63500" y="3810"/>
                  </a:lnTo>
                  <a:lnTo>
                    <a:pt x="69850" y="3810"/>
                  </a:lnTo>
                  <a:lnTo>
                    <a:pt x="76200" y="2540"/>
                  </a:lnTo>
                  <a:lnTo>
                    <a:pt x="81279" y="2540"/>
                  </a:lnTo>
                  <a:lnTo>
                    <a:pt x="83819" y="2540"/>
                  </a:lnTo>
                  <a:lnTo>
                    <a:pt x="86359" y="2540"/>
                  </a:lnTo>
                  <a:lnTo>
                    <a:pt x="88900" y="3810"/>
                  </a:lnTo>
                  <a:lnTo>
                    <a:pt x="91439" y="3810"/>
                  </a:lnTo>
                  <a:lnTo>
                    <a:pt x="93979" y="3810"/>
                  </a:lnTo>
                  <a:lnTo>
                    <a:pt x="96519" y="3810"/>
                  </a:lnTo>
                  <a:lnTo>
                    <a:pt x="99059" y="5080"/>
                  </a:lnTo>
                  <a:lnTo>
                    <a:pt x="101600" y="6350"/>
                  </a:lnTo>
                  <a:lnTo>
                    <a:pt x="102869" y="6350"/>
                  </a:lnTo>
                  <a:lnTo>
                    <a:pt x="105409" y="6350"/>
                  </a:lnTo>
                  <a:lnTo>
                    <a:pt x="107950" y="7620"/>
                  </a:lnTo>
                  <a:lnTo>
                    <a:pt x="110489" y="8890"/>
                  </a:lnTo>
                  <a:lnTo>
                    <a:pt x="111759" y="8890"/>
                  </a:lnTo>
                  <a:lnTo>
                    <a:pt x="113029" y="10160"/>
                  </a:lnTo>
                  <a:lnTo>
                    <a:pt x="114300" y="11430"/>
                  </a:lnTo>
                  <a:lnTo>
                    <a:pt x="116839" y="11430"/>
                  </a:lnTo>
                  <a:lnTo>
                    <a:pt x="118109" y="13970"/>
                  </a:lnTo>
                  <a:lnTo>
                    <a:pt x="119379" y="15240"/>
                  </a:lnTo>
                  <a:lnTo>
                    <a:pt x="120650" y="16510"/>
                  </a:lnTo>
                  <a:lnTo>
                    <a:pt x="121919" y="17780"/>
                  </a:lnTo>
                  <a:lnTo>
                    <a:pt x="121919" y="19050"/>
                  </a:lnTo>
                  <a:lnTo>
                    <a:pt x="121919" y="20320"/>
                  </a:lnTo>
                  <a:lnTo>
                    <a:pt x="121919" y="21590"/>
                  </a:lnTo>
                  <a:lnTo>
                    <a:pt x="121919" y="22860"/>
                  </a:lnTo>
                  <a:lnTo>
                    <a:pt x="120650" y="24130"/>
                  </a:lnTo>
                  <a:lnTo>
                    <a:pt x="119379" y="24130"/>
                  </a:lnTo>
                  <a:lnTo>
                    <a:pt x="118109" y="25400"/>
                  </a:lnTo>
                  <a:lnTo>
                    <a:pt x="116839" y="25400"/>
                  </a:lnTo>
                  <a:lnTo>
                    <a:pt x="115569" y="25400"/>
                  </a:lnTo>
                  <a:lnTo>
                    <a:pt x="113029" y="24130"/>
                  </a:lnTo>
                  <a:lnTo>
                    <a:pt x="111759" y="24130"/>
                  </a:lnTo>
                  <a:lnTo>
                    <a:pt x="110489" y="24130"/>
                  </a:lnTo>
                  <a:lnTo>
                    <a:pt x="109219" y="22860"/>
                  </a:lnTo>
                  <a:lnTo>
                    <a:pt x="107950" y="22860"/>
                  </a:lnTo>
                  <a:lnTo>
                    <a:pt x="107950" y="21590"/>
                  </a:lnTo>
                  <a:lnTo>
                    <a:pt x="107950" y="20320"/>
                  </a:lnTo>
                  <a:lnTo>
                    <a:pt x="105409" y="19050"/>
                  </a:lnTo>
                  <a:lnTo>
                    <a:pt x="104139" y="17780"/>
                  </a:lnTo>
                  <a:lnTo>
                    <a:pt x="102869" y="17780"/>
                  </a:lnTo>
                  <a:lnTo>
                    <a:pt x="101600" y="16510"/>
                  </a:lnTo>
                  <a:lnTo>
                    <a:pt x="100329" y="16510"/>
                  </a:lnTo>
                  <a:lnTo>
                    <a:pt x="97789" y="15240"/>
                  </a:lnTo>
                  <a:lnTo>
                    <a:pt x="96519" y="15240"/>
                  </a:lnTo>
                  <a:lnTo>
                    <a:pt x="95250" y="13970"/>
                  </a:lnTo>
                  <a:lnTo>
                    <a:pt x="93979" y="13970"/>
                  </a:lnTo>
                  <a:lnTo>
                    <a:pt x="92709" y="13970"/>
                  </a:lnTo>
                  <a:lnTo>
                    <a:pt x="91439" y="13970"/>
                  </a:lnTo>
                  <a:lnTo>
                    <a:pt x="88900" y="13970"/>
                  </a:lnTo>
                  <a:lnTo>
                    <a:pt x="87629" y="12700"/>
                  </a:lnTo>
                  <a:lnTo>
                    <a:pt x="73659" y="12700"/>
                  </a:lnTo>
                  <a:lnTo>
                    <a:pt x="69850" y="13970"/>
                  </a:lnTo>
                  <a:lnTo>
                    <a:pt x="67309" y="13970"/>
                  </a:lnTo>
                  <a:lnTo>
                    <a:pt x="63500" y="15240"/>
                  </a:lnTo>
                  <a:lnTo>
                    <a:pt x="59689" y="15240"/>
                  </a:lnTo>
                  <a:lnTo>
                    <a:pt x="55879" y="16510"/>
                  </a:lnTo>
                  <a:lnTo>
                    <a:pt x="53339" y="17780"/>
                  </a:lnTo>
                  <a:lnTo>
                    <a:pt x="49529" y="19050"/>
                  </a:lnTo>
                  <a:lnTo>
                    <a:pt x="46989" y="20320"/>
                  </a:lnTo>
                  <a:lnTo>
                    <a:pt x="44450" y="21590"/>
                  </a:lnTo>
                  <a:lnTo>
                    <a:pt x="40639" y="22860"/>
                  </a:lnTo>
                  <a:lnTo>
                    <a:pt x="38100" y="24130"/>
                  </a:lnTo>
                  <a:lnTo>
                    <a:pt x="35559" y="25400"/>
                  </a:lnTo>
                  <a:lnTo>
                    <a:pt x="33019" y="26670"/>
                  </a:lnTo>
                  <a:lnTo>
                    <a:pt x="30479" y="29210"/>
                  </a:lnTo>
                  <a:lnTo>
                    <a:pt x="27939" y="30480"/>
                  </a:lnTo>
                  <a:lnTo>
                    <a:pt x="26669" y="33020"/>
                  </a:lnTo>
                  <a:lnTo>
                    <a:pt x="24129" y="34290"/>
                  </a:lnTo>
                  <a:lnTo>
                    <a:pt x="22859" y="35560"/>
                  </a:lnTo>
                  <a:lnTo>
                    <a:pt x="20319" y="38100"/>
                  </a:lnTo>
                  <a:lnTo>
                    <a:pt x="20319" y="40640"/>
                  </a:lnTo>
                  <a:lnTo>
                    <a:pt x="17779" y="41910"/>
                  </a:lnTo>
                  <a:lnTo>
                    <a:pt x="16509" y="44450"/>
                  </a:lnTo>
                  <a:lnTo>
                    <a:pt x="15239" y="45720"/>
                  </a:lnTo>
                  <a:lnTo>
                    <a:pt x="13969" y="46990"/>
                  </a:lnTo>
                  <a:lnTo>
                    <a:pt x="13969" y="49530"/>
                  </a:lnTo>
                  <a:lnTo>
                    <a:pt x="12700" y="52070"/>
                  </a:lnTo>
                  <a:lnTo>
                    <a:pt x="12700" y="53340"/>
                  </a:lnTo>
                  <a:lnTo>
                    <a:pt x="11429" y="54610"/>
                  </a:lnTo>
                  <a:lnTo>
                    <a:pt x="11429" y="55880"/>
                  </a:lnTo>
                  <a:lnTo>
                    <a:pt x="11429" y="58420"/>
                  </a:lnTo>
                  <a:lnTo>
                    <a:pt x="11429" y="59690"/>
                  </a:lnTo>
                  <a:lnTo>
                    <a:pt x="11429" y="60960"/>
                  </a:lnTo>
                  <a:lnTo>
                    <a:pt x="12700" y="62230"/>
                  </a:lnTo>
                  <a:lnTo>
                    <a:pt x="12700" y="64770"/>
                  </a:lnTo>
                  <a:lnTo>
                    <a:pt x="12700" y="66040"/>
                  </a:lnTo>
                  <a:lnTo>
                    <a:pt x="13969" y="67310"/>
                  </a:lnTo>
                  <a:lnTo>
                    <a:pt x="15239" y="67310"/>
                  </a:lnTo>
                  <a:lnTo>
                    <a:pt x="15239" y="68580"/>
                  </a:lnTo>
                  <a:lnTo>
                    <a:pt x="16509" y="68580"/>
                  </a:lnTo>
                  <a:lnTo>
                    <a:pt x="17779" y="69850"/>
                  </a:lnTo>
                  <a:lnTo>
                    <a:pt x="20319" y="69850"/>
                  </a:lnTo>
                  <a:lnTo>
                    <a:pt x="21589" y="71120"/>
                  </a:lnTo>
                  <a:lnTo>
                    <a:pt x="38100" y="71120"/>
                  </a:lnTo>
                  <a:lnTo>
                    <a:pt x="41909" y="69850"/>
                  </a:lnTo>
                  <a:lnTo>
                    <a:pt x="44450" y="68580"/>
                  </a:lnTo>
                  <a:lnTo>
                    <a:pt x="48259" y="68580"/>
                  </a:lnTo>
                  <a:lnTo>
                    <a:pt x="52069" y="67310"/>
                  </a:lnTo>
                  <a:lnTo>
                    <a:pt x="55879" y="66040"/>
                  </a:lnTo>
                  <a:lnTo>
                    <a:pt x="59689" y="64770"/>
                  </a:lnTo>
                  <a:lnTo>
                    <a:pt x="63500" y="64770"/>
                  </a:lnTo>
                  <a:lnTo>
                    <a:pt x="67309" y="63500"/>
                  </a:lnTo>
                  <a:lnTo>
                    <a:pt x="71119" y="62230"/>
                  </a:lnTo>
                  <a:lnTo>
                    <a:pt x="73659" y="62230"/>
                  </a:lnTo>
                  <a:lnTo>
                    <a:pt x="76200" y="60960"/>
                  </a:lnTo>
                  <a:lnTo>
                    <a:pt x="80009" y="60960"/>
                  </a:lnTo>
                  <a:lnTo>
                    <a:pt x="82550" y="59690"/>
                  </a:lnTo>
                  <a:lnTo>
                    <a:pt x="85089" y="59690"/>
                  </a:lnTo>
                  <a:lnTo>
                    <a:pt x="87629" y="58420"/>
                  </a:lnTo>
                  <a:lnTo>
                    <a:pt x="91439" y="58420"/>
                  </a:lnTo>
                  <a:lnTo>
                    <a:pt x="93979" y="58420"/>
                  </a:lnTo>
                  <a:lnTo>
                    <a:pt x="115569" y="58420"/>
                  </a:lnTo>
                  <a:lnTo>
                    <a:pt x="119379" y="59690"/>
                  </a:lnTo>
                  <a:lnTo>
                    <a:pt x="123189" y="60960"/>
                  </a:lnTo>
                  <a:lnTo>
                    <a:pt x="127000" y="62230"/>
                  </a:lnTo>
                  <a:lnTo>
                    <a:pt x="129539" y="62230"/>
                  </a:lnTo>
                  <a:lnTo>
                    <a:pt x="132079" y="64770"/>
                  </a:lnTo>
                  <a:lnTo>
                    <a:pt x="134619" y="66040"/>
                  </a:lnTo>
                  <a:lnTo>
                    <a:pt x="137159" y="68580"/>
                  </a:lnTo>
                  <a:lnTo>
                    <a:pt x="138429" y="69850"/>
                  </a:lnTo>
                  <a:lnTo>
                    <a:pt x="140969" y="72390"/>
                  </a:lnTo>
                  <a:lnTo>
                    <a:pt x="142239" y="74930"/>
                  </a:lnTo>
                  <a:lnTo>
                    <a:pt x="142239" y="78740"/>
                  </a:lnTo>
                  <a:lnTo>
                    <a:pt x="143509" y="81280"/>
                  </a:lnTo>
                  <a:lnTo>
                    <a:pt x="143509" y="83820"/>
                  </a:lnTo>
                  <a:lnTo>
                    <a:pt x="143509" y="88900"/>
                  </a:lnTo>
                  <a:lnTo>
                    <a:pt x="142239" y="92710"/>
                  </a:lnTo>
                  <a:lnTo>
                    <a:pt x="142239" y="96520"/>
                  </a:lnTo>
                  <a:lnTo>
                    <a:pt x="140969" y="100330"/>
                  </a:lnTo>
                  <a:lnTo>
                    <a:pt x="139700" y="104140"/>
                  </a:lnTo>
                  <a:lnTo>
                    <a:pt x="138429" y="107950"/>
                  </a:lnTo>
                  <a:lnTo>
                    <a:pt x="137159" y="110490"/>
                  </a:lnTo>
                  <a:lnTo>
                    <a:pt x="134619" y="113030"/>
                  </a:lnTo>
                  <a:lnTo>
                    <a:pt x="132079" y="115570"/>
                  </a:lnTo>
                  <a:lnTo>
                    <a:pt x="130809" y="118110"/>
                  </a:lnTo>
                  <a:lnTo>
                    <a:pt x="128269" y="120650"/>
                  </a:lnTo>
                  <a:lnTo>
                    <a:pt x="124459" y="124460"/>
                  </a:lnTo>
                  <a:lnTo>
                    <a:pt x="121919" y="125730"/>
                  </a:lnTo>
                  <a:lnTo>
                    <a:pt x="118109" y="128270"/>
                  </a:lnTo>
                  <a:lnTo>
                    <a:pt x="114300" y="130810"/>
                  </a:lnTo>
                  <a:lnTo>
                    <a:pt x="109219" y="133350"/>
                  </a:lnTo>
                  <a:lnTo>
                    <a:pt x="105409" y="135890"/>
                  </a:lnTo>
                  <a:lnTo>
                    <a:pt x="101600" y="138430"/>
                  </a:lnTo>
                  <a:lnTo>
                    <a:pt x="97789" y="139700"/>
                  </a:lnTo>
                  <a:lnTo>
                    <a:pt x="95250" y="140970"/>
                  </a:lnTo>
                  <a:lnTo>
                    <a:pt x="91439" y="143510"/>
                  </a:lnTo>
                  <a:lnTo>
                    <a:pt x="87629" y="144780"/>
                  </a:lnTo>
                  <a:lnTo>
                    <a:pt x="83819" y="146050"/>
                  </a:lnTo>
                  <a:lnTo>
                    <a:pt x="80009" y="147320"/>
                  </a:lnTo>
                  <a:lnTo>
                    <a:pt x="76200" y="148590"/>
                  </a:lnTo>
                  <a:lnTo>
                    <a:pt x="72389" y="149860"/>
                  </a:lnTo>
                  <a:lnTo>
                    <a:pt x="68579" y="149860"/>
                  </a:lnTo>
                  <a:lnTo>
                    <a:pt x="64769" y="151130"/>
                  </a:lnTo>
                  <a:lnTo>
                    <a:pt x="59689" y="151130"/>
                  </a:lnTo>
                  <a:lnTo>
                    <a:pt x="55879" y="152400"/>
                  </a:lnTo>
                  <a:lnTo>
                    <a:pt x="50800" y="152400"/>
                  </a:lnTo>
                  <a:lnTo>
                    <a:pt x="45719" y="152400"/>
                  </a:lnTo>
                  <a:lnTo>
                    <a:pt x="41909" y="152400"/>
                  </a:lnTo>
                  <a:lnTo>
                    <a:pt x="36829" y="152400"/>
                  </a:lnTo>
                  <a:lnTo>
                    <a:pt x="33019" y="151130"/>
                  </a:lnTo>
                  <a:lnTo>
                    <a:pt x="29209" y="151130"/>
                  </a:lnTo>
                  <a:lnTo>
                    <a:pt x="26669" y="149860"/>
                  </a:lnTo>
                  <a:lnTo>
                    <a:pt x="22859" y="148590"/>
                  </a:lnTo>
                  <a:lnTo>
                    <a:pt x="20319" y="148590"/>
                  </a:lnTo>
                  <a:lnTo>
                    <a:pt x="17779" y="146050"/>
                  </a:lnTo>
                  <a:lnTo>
                    <a:pt x="15239" y="146050"/>
                  </a:lnTo>
                  <a:lnTo>
                    <a:pt x="12700" y="143510"/>
                  </a:lnTo>
                  <a:lnTo>
                    <a:pt x="11429" y="142240"/>
                  </a:lnTo>
                  <a:lnTo>
                    <a:pt x="8889" y="140970"/>
                  </a:lnTo>
                  <a:lnTo>
                    <a:pt x="7619" y="139700"/>
                  </a:lnTo>
                  <a:lnTo>
                    <a:pt x="6350" y="137160"/>
                  </a:lnTo>
                  <a:lnTo>
                    <a:pt x="5079" y="135890"/>
                  </a:lnTo>
                  <a:lnTo>
                    <a:pt x="3809" y="134620"/>
                  </a:lnTo>
                  <a:lnTo>
                    <a:pt x="2539" y="132080"/>
                  </a:lnTo>
                  <a:lnTo>
                    <a:pt x="2539" y="130810"/>
                  </a:lnTo>
                  <a:lnTo>
                    <a:pt x="1269" y="129540"/>
                  </a:lnTo>
                  <a:lnTo>
                    <a:pt x="1269" y="128270"/>
                  </a:lnTo>
                  <a:lnTo>
                    <a:pt x="0" y="127000"/>
                  </a:lnTo>
                  <a:lnTo>
                    <a:pt x="0" y="125730"/>
                  </a:lnTo>
                  <a:lnTo>
                    <a:pt x="0" y="124460"/>
                  </a:lnTo>
                  <a:lnTo>
                    <a:pt x="0" y="123190"/>
                  </a:lnTo>
                  <a:close/>
                </a:path>
                <a:path w="532129" h="152400">
                  <a:moveTo>
                    <a:pt x="0" y="2540"/>
                  </a:moveTo>
                  <a:lnTo>
                    <a:pt x="0" y="2540"/>
                  </a:lnTo>
                </a:path>
                <a:path w="532129" h="152400">
                  <a:moveTo>
                    <a:pt x="143509" y="152400"/>
                  </a:moveTo>
                  <a:lnTo>
                    <a:pt x="143509" y="152400"/>
                  </a:lnTo>
                </a:path>
                <a:path w="532129" h="152400">
                  <a:moveTo>
                    <a:pt x="193039" y="140970"/>
                  </a:moveTo>
                  <a:lnTo>
                    <a:pt x="193039" y="59690"/>
                  </a:lnTo>
                  <a:lnTo>
                    <a:pt x="168909" y="62230"/>
                  </a:lnTo>
                  <a:lnTo>
                    <a:pt x="167639" y="62230"/>
                  </a:lnTo>
                  <a:lnTo>
                    <a:pt x="166369" y="62230"/>
                  </a:lnTo>
                  <a:lnTo>
                    <a:pt x="166369" y="63500"/>
                  </a:lnTo>
                  <a:lnTo>
                    <a:pt x="165100" y="63500"/>
                  </a:lnTo>
                  <a:lnTo>
                    <a:pt x="163829" y="63500"/>
                  </a:lnTo>
                  <a:lnTo>
                    <a:pt x="163829" y="62230"/>
                  </a:lnTo>
                  <a:lnTo>
                    <a:pt x="162559" y="62230"/>
                  </a:lnTo>
                  <a:lnTo>
                    <a:pt x="161289" y="62230"/>
                  </a:lnTo>
                  <a:lnTo>
                    <a:pt x="161289" y="62230"/>
                  </a:lnTo>
                  <a:lnTo>
                    <a:pt x="158750" y="59690"/>
                  </a:lnTo>
                  <a:lnTo>
                    <a:pt x="158750" y="58420"/>
                  </a:lnTo>
                  <a:lnTo>
                    <a:pt x="158750" y="57150"/>
                  </a:lnTo>
                  <a:lnTo>
                    <a:pt x="158750" y="55880"/>
                  </a:lnTo>
                  <a:lnTo>
                    <a:pt x="158750" y="54610"/>
                  </a:lnTo>
                  <a:lnTo>
                    <a:pt x="158750" y="53340"/>
                  </a:lnTo>
                  <a:lnTo>
                    <a:pt x="160019" y="53340"/>
                  </a:lnTo>
                  <a:lnTo>
                    <a:pt x="160019" y="52070"/>
                  </a:lnTo>
                  <a:lnTo>
                    <a:pt x="161289" y="52070"/>
                  </a:lnTo>
                  <a:lnTo>
                    <a:pt x="161289" y="50800"/>
                  </a:lnTo>
                  <a:lnTo>
                    <a:pt x="162559" y="50800"/>
                  </a:lnTo>
                  <a:lnTo>
                    <a:pt x="163829" y="50800"/>
                  </a:lnTo>
                  <a:lnTo>
                    <a:pt x="165100" y="50800"/>
                  </a:lnTo>
                  <a:lnTo>
                    <a:pt x="166369" y="50800"/>
                  </a:lnTo>
                  <a:lnTo>
                    <a:pt x="167639" y="50800"/>
                  </a:lnTo>
                  <a:lnTo>
                    <a:pt x="167639" y="52070"/>
                  </a:lnTo>
                  <a:lnTo>
                    <a:pt x="193039" y="48260"/>
                  </a:lnTo>
                  <a:lnTo>
                    <a:pt x="193039" y="21590"/>
                  </a:lnTo>
                  <a:lnTo>
                    <a:pt x="194309" y="21590"/>
                  </a:lnTo>
                  <a:lnTo>
                    <a:pt x="195579" y="21590"/>
                  </a:lnTo>
                  <a:lnTo>
                    <a:pt x="196850" y="20320"/>
                  </a:lnTo>
                  <a:lnTo>
                    <a:pt x="198119" y="20320"/>
                  </a:lnTo>
                  <a:lnTo>
                    <a:pt x="205739" y="20320"/>
                  </a:lnTo>
                  <a:lnTo>
                    <a:pt x="207009" y="21590"/>
                  </a:lnTo>
                  <a:lnTo>
                    <a:pt x="208279" y="21590"/>
                  </a:lnTo>
                  <a:lnTo>
                    <a:pt x="208279" y="22860"/>
                  </a:lnTo>
                  <a:lnTo>
                    <a:pt x="208279" y="24130"/>
                  </a:lnTo>
                  <a:lnTo>
                    <a:pt x="207009" y="25400"/>
                  </a:lnTo>
                  <a:lnTo>
                    <a:pt x="207009" y="46990"/>
                  </a:lnTo>
                  <a:lnTo>
                    <a:pt x="251459" y="41910"/>
                  </a:lnTo>
                  <a:lnTo>
                    <a:pt x="251459" y="40640"/>
                  </a:lnTo>
                  <a:lnTo>
                    <a:pt x="252729" y="40640"/>
                  </a:lnTo>
                  <a:lnTo>
                    <a:pt x="254000" y="40640"/>
                  </a:lnTo>
                  <a:lnTo>
                    <a:pt x="255269" y="40640"/>
                  </a:lnTo>
                  <a:lnTo>
                    <a:pt x="256539" y="40640"/>
                  </a:lnTo>
                  <a:lnTo>
                    <a:pt x="257809" y="41910"/>
                  </a:lnTo>
                  <a:lnTo>
                    <a:pt x="259079" y="41910"/>
                  </a:lnTo>
                  <a:lnTo>
                    <a:pt x="259079" y="43180"/>
                  </a:lnTo>
                  <a:lnTo>
                    <a:pt x="259079" y="43180"/>
                  </a:lnTo>
                  <a:lnTo>
                    <a:pt x="259079" y="44450"/>
                  </a:lnTo>
                  <a:lnTo>
                    <a:pt x="259079" y="45720"/>
                  </a:lnTo>
                  <a:lnTo>
                    <a:pt x="259079" y="50800"/>
                  </a:lnTo>
                  <a:lnTo>
                    <a:pt x="257809" y="52070"/>
                  </a:lnTo>
                  <a:lnTo>
                    <a:pt x="256539" y="52070"/>
                  </a:lnTo>
                  <a:lnTo>
                    <a:pt x="251459" y="52070"/>
                  </a:lnTo>
                  <a:lnTo>
                    <a:pt x="207009" y="57150"/>
                  </a:lnTo>
                  <a:lnTo>
                    <a:pt x="207009" y="137160"/>
                  </a:lnTo>
                  <a:lnTo>
                    <a:pt x="207009" y="138430"/>
                  </a:lnTo>
                  <a:lnTo>
                    <a:pt x="208279" y="138430"/>
                  </a:lnTo>
                  <a:lnTo>
                    <a:pt x="209550" y="139700"/>
                  </a:lnTo>
                  <a:lnTo>
                    <a:pt x="212089" y="138430"/>
                  </a:lnTo>
                  <a:lnTo>
                    <a:pt x="214629" y="137160"/>
                  </a:lnTo>
                  <a:lnTo>
                    <a:pt x="218439" y="135890"/>
                  </a:lnTo>
                  <a:lnTo>
                    <a:pt x="220979" y="134620"/>
                  </a:lnTo>
                  <a:lnTo>
                    <a:pt x="222250" y="133350"/>
                  </a:lnTo>
                  <a:lnTo>
                    <a:pt x="223519" y="133350"/>
                  </a:lnTo>
                  <a:lnTo>
                    <a:pt x="226059" y="132080"/>
                  </a:lnTo>
                  <a:lnTo>
                    <a:pt x="228600" y="132080"/>
                  </a:lnTo>
                  <a:lnTo>
                    <a:pt x="228600" y="130810"/>
                  </a:lnTo>
                  <a:lnTo>
                    <a:pt x="231139" y="129540"/>
                  </a:lnTo>
                  <a:lnTo>
                    <a:pt x="232409" y="129540"/>
                  </a:lnTo>
                  <a:lnTo>
                    <a:pt x="233679" y="129540"/>
                  </a:lnTo>
                  <a:lnTo>
                    <a:pt x="234950" y="128270"/>
                  </a:lnTo>
                  <a:lnTo>
                    <a:pt x="236219" y="127000"/>
                  </a:lnTo>
                  <a:lnTo>
                    <a:pt x="237489" y="127000"/>
                  </a:lnTo>
                  <a:lnTo>
                    <a:pt x="240029" y="125730"/>
                  </a:lnTo>
                  <a:lnTo>
                    <a:pt x="241300" y="124460"/>
                  </a:lnTo>
                  <a:lnTo>
                    <a:pt x="242569" y="124460"/>
                  </a:lnTo>
                  <a:lnTo>
                    <a:pt x="245109" y="123190"/>
                  </a:lnTo>
                  <a:lnTo>
                    <a:pt x="246379" y="121920"/>
                  </a:lnTo>
                  <a:lnTo>
                    <a:pt x="247650" y="120650"/>
                  </a:lnTo>
                  <a:lnTo>
                    <a:pt x="248919" y="119380"/>
                  </a:lnTo>
                  <a:lnTo>
                    <a:pt x="250189" y="119380"/>
                  </a:lnTo>
                  <a:lnTo>
                    <a:pt x="252729" y="116840"/>
                  </a:lnTo>
                  <a:lnTo>
                    <a:pt x="254000" y="115570"/>
                  </a:lnTo>
                  <a:lnTo>
                    <a:pt x="255269" y="114300"/>
                  </a:lnTo>
                  <a:lnTo>
                    <a:pt x="256539" y="114300"/>
                  </a:lnTo>
                  <a:lnTo>
                    <a:pt x="257809" y="113030"/>
                  </a:lnTo>
                  <a:lnTo>
                    <a:pt x="259079" y="111760"/>
                  </a:lnTo>
                  <a:lnTo>
                    <a:pt x="260350" y="109220"/>
                  </a:lnTo>
                  <a:lnTo>
                    <a:pt x="261619" y="107950"/>
                  </a:lnTo>
                  <a:lnTo>
                    <a:pt x="262889" y="106680"/>
                  </a:lnTo>
                  <a:lnTo>
                    <a:pt x="262889" y="105410"/>
                  </a:lnTo>
                  <a:lnTo>
                    <a:pt x="262889" y="104140"/>
                  </a:lnTo>
                  <a:lnTo>
                    <a:pt x="264159" y="102870"/>
                  </a:lnTo>
                  <a:lnTo>
                    <a:pt x="265429" y="101600"/>
                  </a:lnTo>
                  <a:lnTo>
                    <a:pt x="266700" y="101600"/>
                  </a:lnTo>
                  <a:lnTo>
                    <a:pt x="269239" y="101600"/>
                  </a:lnTo>
                  <a:lnTo>
                    <a:pt x="270509" y="101600"/>
                  </a:lnTo>
                  <a:lnTo>
                    <a:pt x="271779" y="101600"/>
                  </a:lnTo>
                  <a:lnTo>
                    <a:pt x="274319" y="102870"/>
                  </a:lnTo>
                  <a:lnTo>
                    <a:pt x="275589" y="104140"/>
                  </a:lnTo>
                  <a:lnTo>
                    <a:pt x="276859" y="105410"/>
                  </a:lnTo>
                  <a:lnTo>
                    <a:pt x="276859" y="106680"/>
                  </a:lnTo>
                  <a:lnTo>
                    <a:pt x="276859" y="107950"/>
                  </a:lnTo>
                  <a:lnTo>
                    <a:pt x="276859" y="109220"/>
                  </a:lnTo>
                  <a:lnTo>
                    <a:pt x="275589" y="110490"/>
                  </a:lnTo>
                  <a:lnTo>
                    <a:pt x="274319" y="111760"/>
                  </a:lnTo>
                  <a:lnTo>
                    <a:pt x="273050" y="114300"/>
                  </a:lnTo>
                  <a:lnTo>
                    <a:pt x="271779" y="115570"/>
                  </a:lnTo>
                  <a:lnTo>
                    <a:pt x="269239" y="118110"/>
                  </a:lnTo>
                  <a:lnTo>
                    <a:pt x="266700" y="119380"/>
                  </a:lnTo>
                  <a:lnTo>
                    <a:pt x="262889" y="121920"/>
                  </a:lnTo>
                  <a:lnTo>
                    <a:pt x="259079" y="124460"/>
                  </a:lnTo>
                  <a:lnTo>
                    <a:pt x="256539" y="127000"/>
                  </a:lnTo>
                  <a:lnTo>
                    <a:pt x="252729" y="129540"/>
                  </a:lnTo>
                  <a:lnTo>
                    <a:pt x="248919" y="132080"/>
                  </a:lnTo>
                  <a:lnTo>
                    <a:pt x="245109" y="134620"/>
                  </a:lnTo>
                  <a:lnTo>
                    <a:pt x="241300" y="137160"/>
                  </a:lnTo>
                  <a:lnTo>
                    <a:pt x="237489" y="139700"/>
                  </a:lnTo>
                  <a:lnTo>
                    <a:pt x="233679" y="140970"/>
                  </a:lnTo>
                  <a:lnTo>
                    <a:pt x="228600" y="143510"/>
                  </a:lnTo>
                  <a:lnTo>
                    <a:pt x="224789" y="146050"/>
                  </a:lnTo>
                  <a:lnTo>
                    <a:pt x="220979" y="147320"/>
                  </a:lnTo>
                  <a:lnTo>
                    <a:pt x="218439" y="148590"/>
                  </a:lnTo>
                  <a:lnTo>
                    <a:pt x="214629" y="149860"/>
                  </a:lnTo>
                  <a:lnTo>
                    <a:pt x="212089" y="149860"/>
                  </a:lnTo>
                  <a:lnTo>
                    <a:pt x="209550" y="151130"/>
                  </a:lnTo>
                  <a:lnTo>
                    <a:pt x="207009" y="151130"/>
                  </a:lnTo>
                  <a:lnTo>
                    <a:pt x="204469" y="151130"/>
                  </a:lnTo>
                  <a:lnTo>
                    <a:pt x="203200" y="151130"/>
                  </a:lnTo>
                  <a:lnTo>
                    <a:pt x="201929" y="151130"/>
                  </a:lnTo>
                  <a:lnTo>
                    <a:pt x="200659" y="149860"/>
                  </a:lnTo>
                  <a:lnTo>
                    <a:pt x="199389" y="149860"/>
                  </a:lnTo>
                  <a:lnTo>
                    <a:pt x="198119" y="148590"/>
                  </a:lnTo>
                  <a:lnTo>
                    <a:pt x="196850" y="148590"/>
                  </a:lnTo>
                  <a:lnTo>
                    <a:pt x="195579" y="147320"/>
                  </a:lnTo>
                  <a:lnTo>
                    <a:pt x="195579" y="146050"/>
                  </a:lnTo>
                  <a:lnTo>
                    <a:pt x="194309" y="146050"/>
                  </a:lnTo>
                  <a:lnTo>
                    <a:pt x="194309" y="144780"/>
                  </a:lnTo>
                  <a:lnTo>
                    <a:pt x="194309" y="143510"/>
                  </a:lnTo>
                  <a:lnTo>
                    <a:pt x="193039" y="142240"/>
                  </a:lnTo>
                  <a:lnTo>
                    <a:pt x="193039" y="140970"/>
                  </a:lnTo>
                  <a:close/>
                </a:path>
                <a:path w="532129" h="152400">
                  <a:moveTo>
                    <a:pt x="158750" y="20320"/>
                  </a:moveTo>
                  <a:lnTo>
                    <a:pt x="158750" y="20320"/>
                  </a:lnTo>
                </a:path>
                <a:path w="532129" h="152400">
                  <a:moveTo>
                    <a:pt x="276859" y="151130"/>
                  </a:moveTo>
                  <a:lnTo>
                    <a:pt x="276859" y="151130"/>
                  </a:lnTo>
                </a:path>
                <a:path w="532129" h="152400">
                  <a:moveTo>
                    <a:pt x="389889" y="140970"/>
                  </a:moveTo>
                  <a:lnTo>
                    <a:pt x="389889" y="142240"/>
                  </a:lnTo>
                  <a:lnTo>
                    <a:pt x="391159" y="142240"/>
                  </a:lnTo>
                  <a:lnTo>
                    <a:pt x="391159" y="143510"/>
                  </a:lnTo>
                  <a:lnTo>
                    <a:pt x="391159" y="147320"/>
                  </a:lnTo>
                  <a:lnTo>
                    <a:pt x="389889" y="147320"/>
                  </a:lnTo>
                  <a:lnTo>
                    <a:pt x="388619" y="148590"/>
                  </a:lnTo>
                  <a:lnTo>
                    <a:pt x="387350" y="148590"/>
                  </a:lnTo>
                  <a:lnTo>
                    <a:pt x="384809" y="148590"/>
                  </a:lnTo>
                  <a:lnTo>
                    <a:pt x="374650" y="148590"/>
                  </a:lnTo>
                  <a:lnTo>
                    <a:pt x="374650" y="147320"/>
                  </a:lnTo>
                  <a:lnTo>
                    <a:pt x="373379" y="146050"/>
                  </a:lnTo>
                  <a:lnTo>
                    <a:pt x="373379" y="144780"/>
                  </a:lnTo>
                  <a:lnTo>
                    <a:pt x="374650" y="143510"/>
                  </a:lnTo>
                  <a:lnTo>
                    <a:pt x="375919" y="142240"/>
                  </a:lnTo>
                  <a:lnTo>
                    <a:pt x="375919" y="140970"/>
                  </a:lnTo>
                  <a:lnTo>
                    <a:pt x="375919" y="133350"/>
                  </a:lnTo>
                  <a:lnTo>
                    <a:pt x="374650" y="134620"/>
                  </a:lnTo>
                  <a:lnTo>
                    <a:pt x="372109" y="137160"/>
                  </a:lnTo>
                  <a:lnTo>
                    <a:pt x="369569" y="138430"/>
                  </a:lnTo>
                  <a:lnTo>
                    <a:pt x="367029" y="139700"/>
                  </a:lnTo>
                  <a:lnTo>
                    <a:pt x="364489" y="140970"/>
                  </a:lnTo>
                  <a:lnTo>
                    <a:pt x="360679" y="142240"/>
                  </a:lnTo>
                  <a:lnTo>
                    <a:pt x="356869" y="143510"/>
                  </a:lnTo>
                  <a:lnTo>
                    <a:pt x="353059" y="146050"/>
                  </a:lnTo>
                  <a:lnTo>
                    <a:pt x="349250" y="147320"/>
                  </a:lnTo>
                  <a:lnTo>
                    <a:pt x="345439" y="148590"/>
                  </a:lnTo>
                  <a:lnTo>
                    <a:pt x="341629" y="149860"/>
                  </a:lnTo>
                  <a:lnTo>
                    <a:pt x="337819" y="151130"/>
                  </a:lnTo>
                  <a:lnTo>
                    <a:pt x="334009" y="151130"/>
                  </a:lnTo>
                  <a:lnTo>
                    <a:pt x="330200" y="151130"/>
                  </a:lnTo>
                  <a:lnTo>
                    <a:pt x="326389" y="151130"/>
                  </a:lnTo>
                  <a:lnTo>
                    <a:pt x="323850" y="152400"/>
                  </a:lnTo>
                  <a:lnTo>
                    <a:pt x="321309" y="151130"/>
                  </a:lnTo>
                  <a:lnTo>
                    <a:pt x="318769" y="151130"/>
                  </a:lnTo>
                  <a:lnTo>
                    <a:pt x="316229" y="151130"/>
                  </a:lnTo>
                  <a:lnTo>
                    <a:pt x="314959" y="151130"/>
                  </a:lnTo>
                  <a:lnTo>
                    <a:pt x="312419" y="149860"/>
                  </a:lnTo>
                  <a:lnTo>
                    <a:pt x="309879" y="148590"/>
                  </a:lnTo>
                  <a:lnTo>
                    <a:pt x="308609" y="147320"/>
                  </a:lnTo>
                  <a:lnTo>
                    <a:pt x="306069" y="146050"/>
                  </a:lnTo>
                  <a:lnTo>
                    <a:pt x="304800" y="143510"/>
                  </a:lnTo>
                  <a:lnTo>
                    <a:pt x="302259" y="142240"/>
                  </a:lnTo>
                  <a:lnTo>
                    <a:pt x="300989" y="140970"/>
                  </a:lnTo>
                  <a:lnTo>
                    <a:pt x="299719" y="139700"/>
                  </a:lnTo>
                  <a:lnTo>
                    <a:pt x="299719" y="138430"/>
                  </a:lnTo>
                  <a:lnTo>
                    <a:pt x="298450" y="137160"/>
                  </a:lnTo>
                  <a:lnTo>
                    <a:pt x="298450" y="134620"/>
                  </a:lnTo>
                  <a:lnTo>
                    <a:pt x="298450" y="133350"/>
                  </a:lnTo>
                  <a:lnTo>
                    <a:pt x="298450" y="57150"/>
                  </a:lnTo>
                  <a:lnTo>
                    <a:pt x="298450" y="55880"/>
                  </a:lnTo>
                  <a:lnTo>
                    <a:pt x="297179" y="55880"/>
                  </a:lnTo>
                  <a:lnTo>
                    <a:pt x="297179" y="54610"/>
                  </a:lnTo>
                  <a:lnTo>
                    <a:pt x="297179" y="53340"/>
                  </a:lnTo>
                  <a:lnTo>
                    <a:pt x="297179" y="50800"/>
                  </a:lnTo>
                  <a:lnTo>
                    <a:pt x="298450" y="50800"/>
                  </a:lnTo>
                  <a:lnTo>
                    <a:pt x="299719" y="49530"/>
                  </a:lnTo>
                  <a:lnTo>
                    <a:pt x="300989" y="49530"/>
                  </a:lnTo>
                  <a:lnTo>
                    <a:pt x="302259" y="49530"/>
                  </a:lnTo>
                  <a:lnTo>
                    <a:pt x="306069" y="49530"/>
                  </a:lnTo>
                  <a:lnTo>
                    <a:pt x="307339" y="49530"/>
                  </a:lnTo>
                  <a:lnTo>
                    <a:pt x="308609" y="49530"/>
                  </a:lnTo>
                  <a:lnTo>
                    <a:pt x="309879" y="49530"/>
                  </a:lnTo>
                  <a:lnTo>
                    <a:pt x="311150" y="49530"/>
                  </a:lnTo>
                  <a:lnTo>
                    <a:pt x="311150" y="50800"/>
                  </a:lnTo>
                  <a:lnTo>
                    <a:pt x="312419" y="50800"/>
                  </a:lnTo>
                  <a:lnTo>
                    <a:pt x="312419" y="52070"/>
                  </a:lnTo>
                  <a:lnTo>
                    <a:pt x="312419" y="53340"/>
                  </a:lnTo>
                  <a:lnTo>
                    <a:pt x="312419" y="54610"/>
                  </a:lnTo>
                  <a:lnTo>
                    <a:pt x="312419" y="55880"/>
                  </a:lnTo>
                  <a:lnTo>
                    <a:pt x="311150" y="57150"/>
                  </a:lnTo>
                  <a:lnTo>
                    <a:pt x="311150" y="132080"/>
                  </a:lnTo>
                  <a:lnTo>
                    <a:pt x="311150" y="133350"/>
                  </a:lnTo>
                  <a:lnTo>
                    <a:pt x="311150" y="134620"/>
                  </a:lnTo>
                  <a:lnTo>
                    <a:pt x="312419" y="134620"/>
                  </a:lnTo>
                  <a:lnTo>
                    <a:pt x="312419" y="135890"/>
                  </a:lnTo>
                  <a:lnTo>
                    <a:pt x="313689" y="137160"/>
                  </a:lnTo>
                  <a:lnTo>
                    <a:pt x="314959" y="138430"/>
                  </a:lnTo>
                  <a:lnTo>
                    <a:pt x="316229" y="138430"/>
                  </a:lnTo>
                  <a:lnTo>
                    <a:pt x="317500" y="139700"/>
                  </a:lnTo>
                  <a:lnTo>
                    <a:pt x="318769" y="139700"/>
                  </a:lnTo>
                  <a:lnTo>
                    <a:pt x="320039" y="140970"/>
                  </a:lnTo>
                  <a:lnTo>
                    <a:pt x="321309" y="140970"/>
                  </a:lnTo>
                  <a:lnTo>
                    <a:pt x="322579" y="140970"/>
                  </a:lnTo>
                  <a:lnTo>
                    <a:pt x="323850" y="140970"/>
                  </a:lnTo>
                  <a:lnTo>
                    <a:pt x="325119" y="142240"/>
                  </a:lnTo>
                  <a:lnTo>
                    <a:pt x="326389" y="142240"/>
                  </a:lnTo>
                  <a:lnTo>
                    <a:pt x="330200" y="140970"/>
                  </a:lnTo>
                  <a:lnTo>
                    <a:pt x="332739" y="140970"/>
                  </a:lnTo>
                  <a:lnTo>
                    <a:pt x="335279" y="140970"/>
                  </a:lnTo>
                  <a:lnTo>
                    <a:pt x="339089" y="139700"/>
                  </a:lnTo>
                  <a:lnTo>
                    <a:pt x="341629" y="138430"/>
                  </a:lnTo>
                  <a:lnTo>
                    <a:pt x="345439" y="138430"/>
                  </a:lnTo>
                  <a:lnTo>
                    <a:pt x="347979" y="137160"/>
                  </a:lnTo>
                  <a:lnTo>
                    <a:pt x="351789" y="135890"/>
                  </a:lnTo>
                  <a:lnTo>
                    <a:pt x="354329" y="134620"/>
                  </a:lnTo>
                  <a:lnTo>
                    <a:pt x="358139" y="132080"/>
                  </a:lnTo>
                  <a:lnTo>
                    <a:pt x="360679" y="130810"/>
                  </a:lnTo>
                  <a:lnTo>
                    <a:pt x="364489" y="129540"/>
                  </a:lnTo>
                  <a:lnTo>
                    <a:pt x="367029" y="127000"/>
                  </a:lnTo>
                  <a:lnTo>
                    <a:pt x="370839" y="125730"/>
                  </a:lnTo>
                  <a:lnTo>
                    <a:pt x="373379" y="123190"/>
                  </a:lnTo>
                  <a:lnTo>
                    <a:pt x="375919" y="121920"/>
                  </a:lnTo>
                  <a:lnTo>
                    <a:pt x="375919" y="57150"/>
                  </a:lnTo>
                  <a:lnTo>
                    <a:pt x="375919" y="55880"/>
                  </a:lnTo>
                  <a:lnTo>
                    <a:pt x="375919" y="54610"/>
                  </a:lnTo>
                  <a:lnTo>
                    <a:pt x="375919" y="53340"/>
                  </a:lnTo>
                  <a:lnTo>
                    <a:pt x="375919" y="52070"/>
                  </a:lnTo>
                  <a:lnTo>
                    <a:pt x="375919" y="50800"/>
                  </a:lnTo>
                  <a:lnTo>
                    <a:pt x="377189" y="50800"/>
                  </a:lnTo>
                  <a:lnTo>
                    <a:pt x="377189" y="49530"/>
                  </a:lnTo>
                  <a:lnTo>
                    <a:pt x="378459" y="49530"/>
                  </a:lnTo>
                  <a:lnTo>
                    <a:pt x="379729" y="49530"/>
                  </a:lnTo>
                  <a:lnTo>
                    <a:pt x="382269" y="49530"/>
                  </a:lnTo>
                  <a:lnTo>
                    <a:pt x="384809" y="49530"/>
                  </a:lnTo>
                  <a:lnTo>
                    <a:pt x="386079" y="49530"/>
                  </a:lnTo>
                  <a:lnTo>
                    <a:pt x="387350" y="50800"/>
                  </a:lnTo>
                  <a:lnTo>
                    <a:pt x="387350" y="50800"/>
                  </a:lnTo>
                  <a:lnTo>
                    <a:pt x="388619" y="52070"/>
                  </a:lnTo>
                  <a:lnTo>
                    <a:pt x="388619" y="53340"/>
                  </a:lnTo>
                  <a:lnTo>
                    <a:pt x="389889" y="54610"/>
                  </a:lnTo>
                  <a:lnTo>
                    <a:pt x="389889" y="55880"/>
                  </a:lnTo>
                  <a:lnTo>
                    <a:pt x="389889" y="57150"/>
                  </a:lnTo>
                  <a:lnTo>
                    <a:pt x="389889" y="140970"/>
                  </a:lnTo>
                  <a:close/>
                </a:path>
                <a:path w="532129" h="152400">
                  <a:moveTo>
                    <a:pt x="297179" y="49530"/>
                  </a:moveTo>
                  <a:lnTo>
                    <a:pt x="297179" y="49530"/>
                  </a:lnTo>
                </a:path>
                <a:path w="532129" h="152400">
                  <a:moveTo>
                    <a:pt x="391159" y="152400"/>
                  </a:moveTo>
                  <a:lnTo>
                    <a:pt x="391159" y="152400"/>
                  </a:lnTo>
                </a:path>
                <a:path w="532129" h="152400">
                  <a:moveTo>
                    <a:pt x="516889" y="105410"/>
                  </a:moveTo>
                  <a:lnTo>
                    <a:pt x="514350" y="107950"/>
                  </a:lnTo>
                  <a:lnTo>
                    <a:pt x="510539" y="110490"/>
                  </a:lnTo>
                  <a:lnTo>
                    <a:pt x="508000" y="113030"/>
                  </a:lnTo>
                  <a:lnTo>
                    <a:pt x="505459" y="115570"/>
                  </a:lnTo>
                  <a:lnTo>
                    <a:pt x="502919" y="118110"/>
                  </a:lnTo>
                  <a:lnTo>
                    <a:pt x="499109" y="121920"/>
                  </a:lnTo>
                  <a:lnTo>
                    <a:pt x="496569" y="124460"/>
                  </a:lnTo>
                  <a:lnTo>
                    <a:pt x="492759" y="127000"/>
                  </a:lnTo>
                  <a:lnTo>
                    <a:pt x="490219" y="129540"/>
                  </a:lnTo>
                  <a:lnTo>
                    <a:pt x="486409" y="132080"/>
                  </a:lnTo>
                  <a:lnTo>
                    <a:pt x="483869" y="134620"/>
                  </a:lnTo>
                  <a:lnTo>
                    <a:pt x="478789" y="137160"/>
                  </a:lnTo>
                  <a:lnTo>
                    <a:pt x="476250" y="138430"/>
                  </a:lnTo>
                  <a:lnTo>
                    <a:pt x="472439" y="140970"/>
                  </a:lnTo>
                  <a:lnTo>
                    <a:pt x="468629" y="142240"/>
                  </a:lnTo>
                  <a:lnTo>
                    <a:pt x="464819" y="144780"/>
                  </a:lnTo>
                  <a:lnTo>
                    <a:pt x="462279" y="146050"/>
                  </a:lnTo>
                  <a:lnTo>
                    <a:pt x="458469" y="147320"/>
                  </a:lnTo>
                  <a:lnTo>
                    <a:pt x="454659" y="148590"/>
                  </a:lnTo>
                  <a:lnTo>
                    <a:pt x="452119" y="149860"/>
                  </a:lnTo>
                  <a:lnTo>
                    <a:pt x="449579" y="151130"/>
                  </a:lnTo>
                  <a:lnTo>
                    <a:pt x="445769" y="151130"/>
                  </a:lnTo>
                  <a:lnTo>
                    <a:pt x="431800" y="151130"/>
                  </a:lnTo>
                  <a:lnTo>
                    <a:pt x="429259" y="149860"/>
                  </a:lnTo>
                  <a:lnTo>
                    <a:pt x="427989" y="148590"/>
                  </a:lnTo>
                  <a:lnTo>
                    <a:pt x="426719" y="148590"/>
                  </a:lnTo>
                  <a:lnTo>
                    <a:pt x="425450" y="147320"/>
                  </a:lnTo>
                  <a:lnTo>
                    <a:pt x="424179" y="147320"/>
                  </a:lnTo>
                  <a:lnTo>
                    <a:pt x="422909" y="146050"/>
                  </a:lnTo>
                  <a:lnTo>
                    <a:pt x="421639" y="144780"/>
                  </a:lnTo>
                  <a:lnTo>
                    <a:pt x="421639" y="143510"/>
                  </a:lnTo>
                  <a:lnTo>
                    <a:pt x="420369" y="142240"/>
                  </a:lnTo>
                  <a:lnTo>
                    <a:pt x="420369" y="140970"/>
                  </a:lnTo>
                  <a:lnTo>
                    <a:pt x="419100" y="140970"/>
                  </a:lnTo>
                  <a:lnTo>
                    <a:pt x="417829" y="139700"/>
                  </a:lnTo>
                  <a:lnTo>
                    <a:pt x="417829" y="137160"/>
                  </a:lnTo>
                  <a:lnTo>
                    <a:pt x="416559" y="135890"/>
                  </a:lnTo>
                  <a:lnTo>
                    <a:pt x="416559" y="134620"/>
                  </a:lnTo>
                  <a:lnTo>
                    <a:pt x="416559" y="133350"/>
                  </a:lnTo>
                  <a:lnTo>
                    <a:pt x="416559" y="132080"/>
                  </a:lnTo>
                  <a:lnTo>
                    <a:pt x="416559" y="130810"/>
                  </a:lnTo>
                  <a:lnTo>
                    <a:pt x="416559" y="128270"/>
                  </a:lnTo>
                  <a:lnTo>
                    <a:pt x="416559" y="124460"/>
                  </a:lnTo>
                  <a:lnTo>
                    <a:pt x="417829" y="120650"/>
                  </a:lnTo>
                  <a:lnTo>
                    <a:pt x="417829" y="118110"/>
                  </a:lnTo>
                  <a:lnTo>
                    <a:pt x="419100" y="114300"/>
                  </a:lnTo>
                  <a:lnTo>
                    <a:pt x="420369" y="111760"/>
                  </a:lnTo>
                  <a:lnTo>
                    <a:pt x="421639" y="107950"/>
                  </a:lnTo>
                  <a:lnTo>
                    <a:pt x="424179" y="104140"/>
                  </a:lnTo>
                  <a:lnTo>
                    <a:pt x="425450" y="100330"/>
                  </a:lnTo>
                  <a:lnTo>
                    <a:pt x="427989" y="97790"/>
                  </a:lnTo>
                  <a:lnTo>
                    <a:pt x="430529" y="93980"/>
                  </a:lnTo>
                  <a:lnTo>
                    <a:pt x="433069" y="91440"/>
                  </a:lnTo>
                  <a:lnTo>
                    <a:pt x="435609" y="87630"/>
                  </a:lnTo>
                  <a:lnTo>
                    <a:pt x="439419" y="85090"/>
                  </a:lnTo>
                  <a:lnTo>
                    <a:pt x="441959" y="82550"/>
                  </a:lnTo>
                  <a:lnTo>
                    <a:pt x="444500" y="78740"/>
                  </a:lnTo>
                  <a:lnTo>
                    <a:pt x="448309" y="76200"/>
                  </a:lnTo>
                  <a:lnTo>
                    <a:pt x="452119" y="73660"/>
                  </a:lnTo>
                  <a:lnTo>
                    <a:pt x="454659" y="71120"/>
                  </a:lnTo>
                  <a:lnTo>
                    <a:pt x="458469" y="68580"/>
                  </a:lnTo>
                  <a:lnTo>
                    <a:pt x="462279" y="66040"/>
                  </a:lnTo>
                  <a:lnTo>
                    <a:pt x="464819" y="64770"/>
                  </a:lnTo>
                  <a:lnTo>
                    <a:pt x="468629" y="62230"/>
                  </a:lnTo>
                  <a:lnTo>
                    <a:pt x="472439" y="60960"/>
                  </a:lnTo>
                  <a:lnTo>
                    <a:pt x="476250" y="59690"/>
                  </a:lnTo>
                  <a:lnTo>
                    <a:pt x="480059" y="57150"/>
                  </a:lnTo>
                  <a:lnTo>
                    <a:pt x="483869" y="57150"/>
                  </a:lnTo>
                  <a:lnTo>
                    <a:pt x="487679" y="55880"/>
                  </a:lnTo>
                  <a:lnTo>
                    <a:pt x="490219" y="54610"/>
                  </a:lnTo>
                  <a:lnTo>
                    <a:pt x="494029" y="54610"/>
                  </a:lnTo>
                  <a:lnTo>
                    <a:pt x="510539" y="54610"/>
                  </a:lnTo>
                  <a:lnTo>
                    <a:pt x="511809" y="55880"/>
                  </a:lnTo>
                  <a:lnTo>
                    <a:pt x="514350" y="55880"/>
                  </a:lnTo>
                  <a:lnTo>
                    <a:pt x="516889" y="57150"/>
                  </a:lnTo>
                  <a:lnTo>
                    <a:pt x="516889" y="10160"/>
                  </a:lnTo>
                  <a:lnTo>
                    <a:pt x="516889" y="8890"/>
                  </a:lnTo>
                  <a:lnTo>
                    <a:pt x="515619" y="8890"/>
                  </a:lnTo>
                  <a:lnTo>
                    <a:pt x="514350" y="8890"/>
                  </a:lnTo>
                  <a:lnTo>
                    <a:pt x="514350" y="7620"/>
                  </a:lnTo>
                  <a:lnTo>
                    <a:pt x="514350" y="6350"/>
                  </a:lnTo>
                  <a:lnTo>
                    <a:pt x="514350" y="5080"/>
                  </a:lnTo>
                  <a:lnTo>
                    <a:pt x="514350" y="3810"/>
                  </a:lnTo>
                  <a:lnTo>
                    <a:pt x="514350" y="2540"/>
                  </a:lnTo>
                  <a:lnTo>
                    <a:pt x="514350" y="1270"/>
                  </a:lnTo>
                  <a:lnTo>
                    <a:pt x="515619" y="1270"/>
                  </a:lnTo>
                  <a:lnTo>
                    <a:pt x="516889" y="0"/>
                  </a:lnTo>
                  <a:lnTo>
                    <a:pt x="518159" y="0"/>
                  </a:lnTo>
                  <a:lnTo>
                    <a:pt x="519429" y="0"/>
                  </a:lnTo>
                  <a:lnTo>
                    <a:pt x="520700" y="0"/>
                  </a:lnTo>
                  <a:lnTo>
                    <a:pt x="521969" y="0"/>
                  </a:lnTo>
                  <a:lnTo>
                    <a:pt x="523239" y="0"/>
                  </a:lnTo>
                  <a:lnTo>
                    <a:pt x="524509" y="0"/>
                  </a:lnTo>
                  <a:lnTo>
                    <a:pt x="525779" y="0"/>
                  </a:lnTo>
                  <a:lnTo>
                    <a:pt x="527050" y="0"/>
                  </a:lnTo>
                  <a:lnTo>
                    <a:pt x="527050" y="1270"/>
                  </a:lnTo>
                  <a:lnTo>
                    <a:pt x="528319" y="1270"/>
                  </a:lnTo>
                  <a:lnTo>
                    <a:pt x="528319" y="2540"/>
                  </a:lnTo>
                  <a:lnTo>
                    <a:pt x="529589" y="2540"/>
                  </a:lnTo>
                  <a:lnTo>
                    <a:pt x="529589" y="3810"/>
                  </a:lnTo>
                  <a:lnTo>
                    <a:pt x="529589" y="5080"/>
                  </a:lnTo>
                  <a:lnTo>
                    <a:pt x="529589" y="6350"/>
                  </a:lnTo>
                  <a:lnTo>
                    <a:pt x="529589" y="7620"/>
                  </a:lnTo>
                  <a:lnTo>
                    <a:pt x="529589" y="8890"/>
                  </a:lnTo>
                  <a:lnTo>
                    <a:pt x="529589" y="10160"/>
                  </a:lnTo>
                  <a:lnTo>
                    <a:pt x="529589" y="139700"/>
                  </a:lnTo>
                  <a:lnTo>
                    <a:pt x="530859" y="139700"/>
                  </a:lnTo>
                  <a:lnTo>
                    <a:pt x="530859" y="140970"/>
                  </a:lnTo>
                  <a:lnTo>
                    <a:pt x="532129" y="140970"/>
                  </a:lnTo>
                  <a:lnTo>
                    <a:pt x="532129" y="142240"/>
                  </a:lnTo>
                  <a:lnTo>
                    <a:pt x="532129" y="143510"/>
                  </a:lnTo>
                  <a:lnTo>
                    <a:pt x="532129" y="144780"/>
                  </a:lnTo>
                  <a:lnTo>
                    <a:pt x="532129" y="146050"/>
                  </a:lnTo>
                  <a:lnTo>
                    <a:pt x="530859" y="147320"/>
                  </a:lnTo>
                  <a:lnTo>
                    <a:pt x="529589" y="147320"/>
                  </a:lnTo>
                  <a:lnTo>
                    <a:pt x="528319" y="148590"/>
                  </a:lnTo>
                  <a:lnTo>
                    <a:pt x="527050" y="148590"/>
                  </a:lnTo>
                  <a:lnTo>
                    <a:pt x="518159" y="148590"/>
                  </a:lnTo>
                  <a:lnTo>
                    <a:pt x="516889" y="147320"/>
                  </a:lnTo>
                  <a:lnTo>
                    <a:pt x="515619" y="146050"/>
                  </a:lnTo>
                  <a:lnTo>
                    <a:pt x="514350" y="144780"/>
                  </a:lnTo>
                  <a:lnTo>
                    <a:pt x="514350" y="143510"/>
                  </a:lnTo>
                  <a:lnTo>
                    <a:pt x="514350" y="142240"/>
                  </a:lnTo>
                  <a:lnTo>
                    <a:pt x="515619" y="142240"/>
                  </a:lnTo>
                  <a:lnTo>
                    <a:pt x="515619" y="140970"/>
                  </a:lnTo>
                  <a:lnTo>
                    <a:pt x="516889" y="139700"/>
                  </a:lnTo>
                  <a:lnTo>
                    <a:pt x="516889" y="105410"/>
                  </a:lnTo>
                  <a:close/>
                </a:path>
                <a:path w="532129" h="152400">
                  <a:moveTo>
                    <a:pt x="416559" y="0"/>
                  </a:moveTo>
                  <a:lnTo>
                    <a:pt x="416559" y="0"/>
                  </a:lnTo>
                </a:path>
                <a:path w="532129" h="152400">
                  <a:moveTo>
                    <a:pt x="532129" y="152400"/>
                  </a:moveTo>
                  <a:lnTo>
                    <a:pt x="532129" y="152400"/>
                  </a:lnTo>
                </a:path>
                <a:path w="532129" h="152400">
                  <a:moveTo>
                    <a:pt x="514350" y="81280"/>
                  </a:moveTo>
                  <a:lnTo>
                    <a:pt x="514350" y="78740"/>
                  </a:lnTo>
                  <a:lnTo>
                    <a:pt x="514350" y="76200"/>
                  </a:lnTo>
                  <a:lnTo>
                    <a:pt x="514350" y="74930"/>
                  </a:lnTo>
                  <a:lnTo>
                    <a:pt x="513079" y="73660"/>
                  </a:lnTo>
                  <a:lnTo>
                    <a:pt x="513079" y="72390"/>
                  </a:lnTo>
                  <a:lnTo>
                    <a:pt x="511809" y="71120"/>
                  </a:lnTo>
                  <a:lnTo>
                    <a:pt x="511809" y="68580"/>
                  </a:lnTo>
                  <a:lnTo>
                    <a:pt x="510539" y="68580"/>
                  </a:lnTo>
                  <a:lnTo>
                    <a:pt x="510539" y="67310"/>
                  </a:lnTo>
                  <a:lnTo>
                    <a:pt x="509269" y="67310"/>
                  </a:lnTo>
                  <a:lnTo>
                    <a:pt x="508000" y="66040"/>
                  </a:lnTo>
                  <a:lnTo>
                    <a:pt x="506729" y="66040"/>
                  </a:lnTo>
                  <a:lnTo>
                    <a:pt x="505459" y="64770"/>
                  </a:lnTo>
                  <a:lnTo>
                    <a:pt x="495300" y="64770"/>
                  </a:lnTo>
                  <a:lnTo>
                    <a:pt x="492759" y="66040"/>
                  </a:lnTo>
                  <a:lnTo>
                    <a:pt x="490219" y="66040"/>
                  </a:lnTo>
                  <a:lnTo>
                    <a:pt x="486409" y="67310"/>
                  </a:lnTo>
                  <a:lnTo>
                    <a:pt x="483869" y="68580"/>
                  </a:lnTo>
                  <a:lnTo>
                    <a:pt x="481329" y="69850"/>
                  </a:lnTo>
                  <a:lnTo>
                    <a:pt x="477519" y="71120"/>
                  </a:lnTo>
                  <a:lnTo>
                    <a:pt x="473709" y="72390"/>
                  </a:lnTo>
                  <a:lnTo>
                    <a:pt x="471169" y="74930"/>
                  </a:lnTo>
                  <a:lnTo>
                    <a:pt x="468629" y="76200"/>
                  </a:lnTo>
                  <a:lnTo>
                    <a:pt x="464819" y="78740"/>
                  </a:lnTo>
                  <a:lnTo>
                    <a:pt x="462279" y="81280"/>
                  </a:lnTo>
                  <a:lnTo>
                    <a:pt x="459739" y="83820"/>
                  </a:lnTo>
                  <a:lnTo>
                    <a:pt x="457200" y="86360"/>
                  </a:lnTo>
                  <a:lnTo>
                    <a:pt x="454659" y="88900"/>
                  </a:lnTo>
                  <a:lnTo>
                    <a:pt x="450850" y="91440"/>
                  </a:lnTo>
                  <a:lnTo>
                    <a:pt x="449579" y="93980"/>
                  </a:lnTo>
                  <a:lnTo>
                    <a:pt x="447039" y="96520"/>
                  </a:lnTo>
                  <a:lnTo>
                    <a:pt x="444500" y="99060"/>
                  </a:lnTo>
                  <a:lnTo>
                    <a:pt x="441959" y="101600"/>
                  </a:lnTo>
                  <a:lnTo>
                    <a:pt x="440689" y="104140"/>
                  </a:lnTo>
                  <a:lnTo>
                    <a:pt x="438150" y="107950"/>
                  </a:lnTo>
                  <a:lnTo>
                    <a:pt x="436879" y="110490"/>
                  </a:lnTo>
                  <a:lnTo>
                    <a:pt x="435609" y="113030"/>
                  </a:lnTo>
                  <a:lnTo>
                    <a:pt x="433069" y="115570"/>
                  </a:lnTo>
                  <a:lnTo>
                    <a:pt x="433069" y="119380"/>
                  </a:lnTo>
                  <a:lnTo>
                    <a:pt x="431800" y="121920"/>
                  </a:lnTo>
                  <a:lnTo>
                    <a:pt x="430529" y="124460"/>
                  </a:lnTo>
                  <a:lnTo>
                    <a:pt x="430529" y="127000"/>
                  </a:lnTo>
                  <a:lnTo>
                    <a:pt x="430529" y="134620"/>
                  </a:lnTo>
                  <a:lnTo>
                    <a:pt x="430529" y="137160"/>
                  </a:lnTo>
                  <a:lnTo>
                    <a:pt x="431800" y="137160"/>
                  </a:lnTo>
                  <a:lnTo>
                    <a:pt x="431800" y="138430"/>
                  </a:lnTo>
                  <a:lnTo>
                    <a:pt x="433069" y="138430"/>
                  </a:lnTo>
                  <a:lnTo>
                    <a:pt x="433069" y="139700"/>
                  </a:lnTo>
                  <a:lnTo>
                    <a:pt x="434339" y="140970"/>
                  </a:lnTo>
                  <a:lnTo>
                    <a:pt x="435609" y="140970"/>
                  </a:lnTo>
                  <a:lnTo>
                    <a:pt x="435609" y="142240"/>
                  </a:lnTo>
                  <a:lnTo>
                    <a:pt x="436879" y="142240"/>
                  </a:lnTo>
                  <a:lnTo>
                    <a:pt x="438150" y="142240"/>
                  </a:lnTo>
                  <a:lnTo>
                    <a:pt x="439419" y="142240"/>
                  </a:lnTo>
                  <a:lnTo>
                    <a:pt x="440689" y="143510"/>
                  </a:lnTo>
                  <a:lnTo>
                    <a:pt x="444500" y="142240"/>
                  </a:lnTo>
                  <a:lnTo>
                    <a:pt x="448309" y="142240"/>
                  </a:lnTo>
                  <a:lnTo>
                    <a:pt x="452119" y="140970"/>
                  </a:lnTo>
                  <a:lnTo>
                    <a:pt x="457200" y="138430"/>
                  </a:lnTo>
                  <a:lnTo>
                    <a:pt x="461009" y="137160"/>
                  </a:lnTo>
                  <a:lnTo>
                    <a:pt x="466089" y="134620"/>
                  </a:lnTo>
                  <a:lnTo>
                    <a:pt x="469900" y="132080"/>
                  </a:lnTo>
                  <a:lnTo>
                    <a:pt x="474979" y="128270"/>
                  </a:lnTo>
                  <a:lnTo>
                    <a:pt x="478789" y="124460"/>
                  </a:lnTo>
                  <a:lnTo>
                    <a:pt x="482600" y="121920"/>
                  </a:lnTo>
                  <a:lnTo>
                    <a:pt x="486409" y="119380"/>
                  </a:lnTo>
                  <a:lnTo>
                    <a:pt x="488950" y="116840"/>
                  </a:lnTo>
                  <a:lnTo>
                    <a:pt x="492759" y="113030"/>
                  </a:lnTo>
                  <a:lnTo>
                    <a:pt x="495300" y="111760"/>
                  </a:lnTo>
                  <a:lnTo>
                    <a:pt x="497839" y="109220"/>
                  </a:lnTo>
                  <a:lnTo>
                    <a:pt x="500379" y="106680"/>
                  </a:lnTo>
                  <a:lnTo>
                    <a:pt x="501650" y="105410"/>
                  </a:lnTo>
                  <a:lnTo>
                    <a:pt x="504189" y="102870"/>
                  </a:lnTo>
                  <a:lnTo>
                    <a:pt x="505459" y="100330"/>
                  </a:lnTo>
                  <a:lnTo>
                    <a:pt x="506729" y="99060"/>
                  </a:lnTo>
                  <a:lnTo>
                    <a:pt x="508000" y="97790"/>
                  </a:lnTo>
                  <a:lnTo>
                    <a:pt x="509269" y="95250"/>
                  </a:lnTo>
                  <a:lnTo>
                    <a:pt x="510539" y="93980"/>
                  </a:lnTo>
                  <a:lnTo>
                    <a:pt x="510539" y="92710"/>
                  </a:lnTo>
                  <a:lnTo>
                    <a:pt x="511809" y="91440"/>
                  </a:lnTo>
                  <a:lnTo>
                    <a:pt x="513079" y="90170"/>
                  </a:lnTo>
                  <a:lnTo>
                    <a:pt x="513079" y="88900"/>
                  </a:lnTo>
                  <a:lnTo>
                    <a:pt x="513079" y="86360"/>
                  </a:lnTo>
                  <a:lnTo>
                    <a:pt x="514350" y="86360"/>
                  </a:lnTo>
                  <a:lnTo>
                    <a:pt x="514350" y="83820"/>
                  </a:lnTo>
                  <a:lnTo>
                    <a:pt x="514350" y="82550"/>
                  </a:lnTo>
                  <a:lnTo>
                    <a:pt x="514350" y="81280"/>
                  </a:lnTo>
                  <a:close/>
                </a:path>
                <a:path w="532129" h="152400">
                  <a:moveTo>
                    <a:pt x="430529" y="64770"/>
                  </a:moveTo>
                  <a:lnTo>
                    <a:pt x="430529" y="64770"/>
                  </a:lnTo>
                </a:path>
                <a:path w="532129" h="152400">
                  <a:moveTo>
                    <a:pt x="514350" y="143510"/>
                  </a:moveTo>
                  <a:lnTo>
                    <a:pt x="514350" y="143510"/>
                  </a:lnTo>
                </a:path>
              </a:pathLst>
            </a:custGeom>
            <a:ln w="3234">
              <a:solidFill>
                <a:srgbClr val="974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63210" y="2518409"/>
              <a:ext cx="1367790" cy="151130"/>
            </a:xfrm>
            <a:custGeom>
              <a:avLst/>
              <a:gdLst/>
              <a:ahLst/>
              <a:cxnLst/>
              <a:rect l="l" t="t" r="r" b="b"/>
              <a:pathLst>
                <a:path w="1367790" h="151130">
                  <a:moveTo>
                    <a:pt x="127000" y="21590"/>
                  </a:moveTo>
                  <a:lnTo>
                    <a:pt x="125730" y="19050"/>
                  </a:lnTo>
                  <a:lnTo>
                    <a:pt x="125730" y="16510"/>
                  </a:lnTo>
                  <a:lnTo>
                    <a:pt x="124460" y="13970"/>
                  </a:lnTo>
                  <a:lnTo>
                    <a:pt x="124460" y="11430"/>
                  </a:lnTo>
                  <a:lnTo>
                    <a:pt x="119380" y="6350"/>
                  </a:lnTo>
                  <a:lnTo>
                    <a:pt x="114300" y="3810"/>
                  </a:lnTo>
                  <a:lnTo>
                    <a:pt x="113030" y="3810"/>
                  </a:lnTo>
                  <a:lnTo>
                    <a:pt x="113030" y="17780"/>
                  </a:lnTo>
                  <a:lnTo>
                    <a:pt x="113030" y="24130"/>
                  </a:lnTo>
                  <a:lnTo>
                    <a:pt x="111760" y="26670"/>
                  </a:lnTo>
                  <a:lnTo>
                    <a:pt x="110490" y="26670"/>
                  </a:lnTo>
                  <a:lnTo>
                    <a:pt x="109220" y="29210"/>
                  </a:lnTo>
                  <a:lnTo>
                    <a:pt x="107950" y="30480"/>
                  </a:lnTo>
                  <a:lnTo>
                    <a:pt x="105410" y="31750"/>
                  </a:lnTo>
                  <a:lnTo>
                    <a:pt x="102870" y="34290"/>
                  </a:lnTo>
                  <a:lnTo>
                    <a:pt x="100330" y="35560"/>
                  </a:lnTo>
                  <a:lnTo>
                    <a:pt x="97790" y="38100"/>
                  </a:lnTo>
                  <a:lnTo>
                    <a:pt x="95250" y="39370"/>
                  </a:lnTo>
                  <a:lnTo>
                    <a:pt x="91440" y="41910"/>
                  </a:lnTo>
                  <a:lnTo>
                    <a:pt x="88900" y="43180"/>
                  </a:lnTo>
                  <a:lnTo>
                    <a:pt x="85090" y="45720"/>
                  </a:lnTo>
                  <a:lnTo>
                    <a:pt x="77470" y="48260"/>
                  </a:lnTo>
                  <a:lnTo>
                    <a:pt x="73660" y="50800"/>
                  </a:lnTo>
                  <a:lnTo>
                    <a:pt x="62230" y="54610"/>
                  </a:lnTo>
                  <a:lnTo>
                    <a:pt x="58420" y="57150"/>
                  </a:lnTo>
                  <a:lnTo>
                    <a:pt x="54610" y="57150"/>
                  </a:lnTo>
                  <a:lnTo>
                    <a:pt x="50800" y="59690"/>
                  </a:lnTo>
                  <a:lnTo>
                    <a:pt x="43180" y="62230"/>
                  </a:lnTo>
                  <a:lnTo>
                    <a:pt x="39370" y="62230"/>
                  </a:lnTo>
                  <a:lnTo>
                    <a:pt x="35560" y="63500"/>
                  </a:lnTo>
                  <a:lnTo>
                    <a:pt x="31750" y="63500"/>
                  </a:lnTo>
                  <a:lnTo>
                    <a:pt x="27940" y="64770"/>
                  </a:lnTo>
                  <a:lnTo>
                    <a:pt x="19050" y="64770"/>
                  </a:lnTo>
                  <a:lnTo>
                    <a:pt x="19050" y="30480"/>
                  </a:lnTo>
                  <a:lnTo>
                    <a:pt x="25400" y="26670"/>
                  </a:lnTo>
                  <a:lnTo>
                    <a:pt x="31750" y="24130"/>
                  </a:lnTo>
                  <a:lnTo>
                    <a:pt x="36830" y="21590"/>
                  </a:lnTo>
                  <a:lnTo>
                    <a:pt x="43180" y="20320"/>
                  </a:lnTo>
                  <a:lnTo>
                    <a:pt x="46990" y="19050"/>
                  </a:lnTo>
                  <a:lnTo>
                    <a:pt x="49530" y="17780"/>
                  </a:lnTo>
                  <a:lnTo>
                    <a:pt x="52070" y="16510"/>
                  </a:lnTo>
                  <a:lnTo>
                    <a:pt x="62230" y="13970"/>
                  </a:lnTo>
                  <a:lnTo>
                    <a:pt x="66040" y="13970"/>
                  </a:lnTo>
                  <a:lnTo>
                    <a:pt x="69850" y="12700"/>
                  </a:lnTo>
                  <a:lnTo>
                    <a:pt x="73660" y="12700"/>
                  </a:lnTo>
                  <a:lnTo>
                    <a:pt x="78740" y="11430"/>
                  </a:lnTo>
                  <a:lnTo>
                    <a:pt x="102870" y="11430"/>
                  </a:lnTo>
                  <a:lnTo>
                    <a:pt x="105410" y="12700"/>
                  </a:lnTo>
                  <a:lnTo>
                    <a:pt x="106680" y="12700"/>
                  </a:lnTo>
                  <a:lnTo>
                    <a:pt x="107950" y="13970"/>
                  </a:lnTo>
                  <a:lnTo>
                    <a:pt x="110490" y="13970"/>
                  </a:lnTo>
                  <a:lnTo>
                    <a:pt x="110490" y="15240"/>
                  </a:lnTo>
                  <a:lnTo>
                    <a:pt x="113030" y="17780"/>
                  </a:lnTo>
                  <a:lnTo>
                    <a:pt x="113030" y="3810"/>
                  </a:lnTo>
                  <a:lnTo>
                    <a:pt x="111760" y="3810"/>
                  </a:lnTo>
                  <a:lnTo>
                    <a:pt x="109220" y="2540"/>
                  </a:lnTo>
                  <a:lnTo>
                    <a:pt x="105410" y="2540"/>
                  </a:lnTo>
                  <a:lnTo>
                    <a:pt x="102870" y="1270"/>
                  </a:lnTo>
                  <a:lnTo>
                    <a:pt x="73660" y="1270"/>
                  </a:lnTo>
                  <a:lnTo>
                    <a:pt x="66040" y="3810"/>
                  </a:lnTo>
                  <a:lnTo>
                    <a:pt x="57150" y="5080"/>
                  </a:lnTo>
                  <a:lnTo>
                    <a:pt x="39370" y="10160"/>
                  </a:lnTo>
                  <a:lnTo>
                    <a:pt x="19050" y="17780"/>
                  </a:lnTo>
                  <a:lnTo>
                    <a:pt x="19050" y="13970"/>
                  </a:lnTo>
                  <a:lnTo>
                    <a:pt x="20320" y="13970"/>
                  </a:lnTo>
                  <a:lnTo>
                    <a:pt x="20320" y="11430"/>
                  </a:lnTo>
                  <a:lnTo>
                    <a:pt x="21590" y="10160"/>
                  </a:lnTo>
                  <a:lnTo>
                    <a:pt x="21590" y="5080"/>
                  </a:lnTo>
                  <a:lnTo>
                    <a:pt x="20320" y="3810"/>
                  </a:lnTo>
                  <a:lnTo>
                    <a:pt x="20320" y="2540"/>
                  </a:lnTo>
                  <a:lnTo>
                    <a:pt x="17780" y="2540"/>
                  </a:lnTo>
                  <a:lnTo>
                    <a:pt x="16510" y="1270"/>
                  </a:lnTo>
                  <a:lnTo>
                    <a:pt x="1143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7620" y="3810"/>
                  </a:lnTo>
                  <a:lnTo>
                    <a:pt x="6350" y="3810"/>
                  </a:lnTo>
                  <a:lnTo>
                    <a:pt x="6350" y="5080"/>
                  </a:lnTo>
                  <a:lnTo>
                    <a:pt x="5080" y="6350"/>
                  </a:lnTo>
                  <a:lnTo>
                    <a:pt x="5080" y="8890"/>
                  </a:lnTo>
                  <a:lnTo>
                    <a:pt x="6350" y="8890"/>
                  </a:lnTo>
                  <a:lnTo>
                    <a:pt x="6350" y="10160"/>
                  </a:lnTo>
                  <a:lnTo>
                    <a:pt x="7620" y="10160"/>
                  </a:lnTo>
                  <a:lnTo>
                    <a:pt x="7620" y="24130"/>
                  </a:lnTo>
                  <a:lnTo>
                    <a:pt x="5080" y="24130"/>
                  </a:lnTo>
                  <a:lnTo>
                    <a:pt x="2540" y="26670"/>
                  </a:lnTo>
                  <a:lnTo>
                    <a:pt x="1270" y="26670"/>
                  </a:lnTo>
                  <a:lnTo>
                    <a:pt x="1270" y="29210"/>
                  </a:lnTo>
                  <a:lnTo>
                    <a:pt x="0" y="29210"/>
                  </a:lnTo>
                  <a:lnTo>
                    <a:pt x="0" y="33020"/>
                  </a:lnTo>
                  <a:lnTo>
                    <a:pt x="1270" y="34290"/>
                  </a:lnTo>
                  <a:lnTo>
                    <a:pt x="1270" y="35560"/>
                  </a:lnTo>
                  <a:lnTo>
                    <a:pt x="5080" y="35560"/>
                  </a:lnTo>
                  <a:lnTo>
                    <a:pt x="6350" y="36830"/>
                  </a:lnTo>
                  <a:lnTo>
                    <a:pt x="7620" y="36830"/>
                  </a:lnTo>
                  <a:lnTo>
                    <a:pt x="7620" y="139700"/>
                  </a:lnTo>
                  <a:lnTo>
                    <a:pt x="5080" y="139700"/>
                  </a:lnTo>
                  <a:lnTo>
                    <a:pt x="5080" y="140970"/>
                  </a:lnTo>
                  <a:lnTo>
                    <a:pt x="3810" y="140970"/>
                  </a:lnTo>
                  <a:lnTo>
                    <a:pt x="3810" y="146050"/>
                  </a:lnTo>
                  <a:lnTo>
                    <a:pt x="5080" y="146050"/>
                  </a:lnTo>
                  <a:lnTo>
                    <a:pt x="5080" y="147320"/>
                  </a:lnTo>
                  <a:lnTo>
                    <a:pt x="6350" y="147320"/>
                  </a:lnTo>
                  <a:lnTo>
                    <a:pt x="7620" y="148590"/>
                  </a:lnTo>
                  <a:lnTo>
                    <a:pt x="17780" y="148590"/>
                  </a:lnTo>
                  <a:lnTo>
                    <a:pt x="19050" y="147320"/>
                  </a:lnTo>
                  <a:lnTo>
                    <a:pt x="20320" y="147320"/>
                  </a:lnTo>
                  <a:lnTo>
                    <a:pt x="20320" y="146050"/>
                  </a:lnTo>
                  <a:lnTo>
                    <a:pt x="21590" y="146050"/>
                  </a:lnTo>
                  <a:lnTo>
                    <a:pt x="21590" y="142240"/>
                  </a:lnTo>
                  <a:lnTo>
                    <a:pt x="20320" y="140970"/>
                  </a:lnTo>
                  <a:lnTo>
                    <a:pt x="20320" y="139700"/>
                  </a:lnTo>
                  <a:lnTo>
                    <a:pt x="19050" y="139700"/>
                  </a:lnTo>
                  <a:lnTo>
                    <a:pt x="19050" y="74930"/>
                  </a:lnTo>
                  <a:lnTo>
                    <a:pt x="27940" y="74930"/>
                  </a:lnTo>
                  <a:lnTo>
                    <a:pt x="38100" y="72390"/>
                  </a:lnTo>
                  <a:lnTo>
                    <a:pt x="43180" y="72390"/>
                  </a:lnTo>
                  <a:lnTo>
                    <a:pt x="49530" y="69850"/>
                  </a:lnTo>
                  <a:lnTo>
                    <a:pt x="54610" y="68580"/>
                  </a:lnTo>
                  <a:lnTo>
                    <a:pt x="60960" y="66040"/>
                  </a:lnTo>
                  <a:lnTo>
                    <a:pt x="67310" y="64770"/>
                  </a:lnTo>
                  <a:lnTo>
                    <a:pt x="80010" y="59690"/>
                  </a:lnTo>
                  <a:lnTo>
                    <a:pt x="85090" y="57150"/>
                  </a:lnTo>
                  <a:lnTo>
                    <a:pt x="91440" y="54610"/>
                  </a:lnTo>
                  <a:lnTo>
                    <a:pt x="96520" y="50800"/>
                  </a:lnTo>
                  <a:lnTo>
                    <a:pt x="106680" y="45720"/>
                  </a:lnTo>
                  <a:lnTo>
                    <a:pt x="114300" y="38100"/>
                  </a:lnTo>
                  <a:lnTo>
                    <a:pt x="118110" y="35560"/>
                  </a:lnTo>
                  <a:lnTo>
                    <a:pt x="123190" y="30480"/>
                  </a:lnTo>
                  <a:lnTo>
                    <a:pt x="124460" y="26670"/>
                  </a:lnTo>
                  <a:lnTo>
                    <a:pt x="127000" y="21590"/>
                  </a:lnTo>
                  <a:close/>
                </a:path>
                <a:path w="1367790" h="151130">
                  <a:moveTo>
                    <a:pt x="167640" y="53340"/>
                  </a:moveTo>
                  <a:lnTo>
                    <a:pt x="166370" y="52070"/>
                  </a:lnTo>
                  <a:lnTo>
                    <a:pt x="166370" y="50800"/>
                  </a:lnTo>
                  <a:lnTo>
                    <a:pt x="165100" y="50800"/>
                  </a:lnTo>
                  <a:lnTo>
                    <a:pt x="162560" y="48260"/>
                  </a:lnTo>
                  <a:lnTo>
                    <a:pt x="156210" y="48260"/>
                  </a:lnTo>
                  <a:lnTo>
                    <a:pt x="154940" y="49530"/>
                  </a:lnTo>
                  <a:lnTo>
                    <a:pt x="153670" y="49530"/>
                  </a:lnTo>
                  <a:lnTo>
                    <a:pt x="153670" y="50800"/>
                  </a:lnTo>
                  <a:lnTo>
                    <a:pt x="152400" y="50800"/>
                  </a:lnTo>
                  <a:lnTo>
                    <a:pt x="151130" y="52070"/>
                  </a:lnTo>
                  <a:lnTo>
                    <a:pt x="151130" y="59690"/>
                  </a:lnTo>
                  <a:lnTo>
                    <a:pt x="152400" y="59690"/>
                  </a:lnTo>
                  <a:lnTo>
                    <a:pt x="152400" y="137160"/>
                  </a:lnTo>
                  <a:lnTo>
                    <a:pt x="151130" y="138430"/>
                  </a:lnTo>
                  <a:lnTo>
                    <a:pt x="151130" y="139700"/>
                  </a:lnTo>
                  <a:lnTo>
                    <a:pt x="149860" y="140970"/>
                  </a:lnTo>
                  <a:lnTo>
                    <a:pt x="149860" y="143510"/>
                  </a:lnTo>
                  <a:lnTo>
                    <a:pt x="151130" y="144780"/>
                  </a:lnTo>
                  <a:lnTo>
                    <a:pt x="151130" y="146050"/>
                  </a:lnTo>
                  <a:lnTo>
                    <a:pt x="152400" y="147320"/>
                  </a:lnTo>
                  <a:lnTo>
                    <a:pt x="153670" y="147320"/>
                  </a:lnTo>
                  <a:lnTo>
                    <a:pt x="153670" y="148590"/>
                  </a:lnTo>
                  <a:lnTo>
                    <a:pt x="161290" y="148590"/>
                  </a:lnTo>
                  <a:lnTo>
                    <a:pt x="162560" y="147320"/>
                  </a:lnTo>
                  <a:lnTo>
                    <a:pt x="163830" y="147320"/>
                  </a:lnTo>
                  <a:lnTo>
                    <a:pt x="165100" y="146050"/>
                  </a:lnTo>
                  <a:lnTo>
                    <a:pt x="166370" y="146050"/>
                  </a:lnTo>
                  <a:lnTo>
                    <a:pt x="166370" y="144780"/>
                  </a:lnTo>
                  <a:lnTo>
                    <a:pt x="167640" y="144780"/>
                  </a:lnTo>
                  <a:lnTo>
                    <a:pt x="167640" y="139700"/>
                  </a:lnTo>
                  <a:lnTo>
                    <a:pt x="166370" y="139700"/>
                  </a:lnTo>
                  <a:lnTo>
                    <a:pt x="166370" y="138430"/>
                  </a:lnTo>
                  <a:lnTo>
                    <a:pt x="165100" y="137160"/>
                  </a:lnTo>
                  <a:lnTo>
                    <a:pt x="165100" y="59690"/>
                  </a:lnTo>
                  <a:lnTo>
                    <a:pt x="166370" y="59690"/>
                  </a:lnTo>
                  <a:lnTo>
                    <a:pt x="166370" y="57150"/>
                  </a:lnTo>
                  <a:lnTo>
                    <a:pt x="167640" y="57150"/>
                  </a:lnTo>
                  <a:lnTo>
                    <a:pt x="167640" y="53340"/>
                  </a:lnTo>
                  <a:close/>
                </a:path>
                <a:path w="1367790" h="151130">
                  <a:moveTo>
                    <a:pt x="170180" y="12700"/>
                  </a:moveTo>
                  <a:lnTo>
                    <a:pt x="168910" y="11430"/>
                  </a:lnTo>
                  <a:lnTo>
                    <a:pt x="168910" y="10160"/>
                  </a:lnTo>
                  <a:lnTo>
                    <a:pt x="167640" y="8890"/>
                  </a:lnTo>
                  <a:lnTo>
                    <a:pt x="157480" y="8890"/>
                  </a:lnTo>
                  <a:lnTo>
                    <a:pt x="156210" y="10160"/>
                  </a:lnTo>
                  <a:lnTo>
                    <a:pt x="154940" y="10160"/>
                  </a:lnTo>
                  <a:lnTo>
                    <a:pt x="154940" y="11430"/>
                  </a:lnTo>
                  <a:lnTo>
                    <a:pt x="153670" y="12700"/>
                  </a:lnTo>
                  <a:lnTo>
                    <a:pt x="153670" y="13970"/>
                  </a:lnTo>
                  <a:lnTo>
                    <a:pt x="152400" y="15240"/>
                  </a:lnTo>
                  <a:lnTo>
                    <a:pt x="152400" y="16510"/>
                  </a:lnTo>
                  <a:lnTo>
                    <a:pt x="151130" y="17780"/>
                  </a:lnTo>
                  <a:lnTo>
                    <a:pt x="151130" y="30480"/>
                  </a:lnTo>
                  <a:lnTo>
                    <a:pt x="152400" y="30480"/>
                  </a:lnTo>
                  <a:lnTo>
                    <a:pt x="152400" y="31750"/>
                  </a:lnTo>
                  <a:lnTo>
                    <a:pt x="153670" y="31750"/>
                  </a:lnTo>
                  <a:lnTo>
                    <a:pt x="154940" y="33020"/>
                  </a:lnTo>
                  <a:lnTo>
                    <a:pt x="162560" y="33020"/>
                  </a:lnTo>
                  <a:lnTo>
                    <a:pt x="163830" y="31750"/>
                  </a:lnTo>
                  <a:lnTo>
                    <a:pt x="165100" y="31750"/>
                  </a:lnTo>
                  <a:lnTo>
                    <a:pt x="165100" y="30480"/>
                  </a:lnTo>
                  <a:lnTo>
                    <a:pt x="166370" y="30480"/>
                  </a:lnTo>
                  <a:lnTo>
                    <a:pt x="167640" y="29210"/>
                  </a:lnTo>
                  <a:lnTo>
                    <a:pt x="167640" y="27940"/>
                  </a:lnTo>
                  <a:lnTo>
                    <a:pt x="168910" y="26670"/>
                  </a:lnTo>
                  <a:lnTo>
                    <a:pt x="168910" y="25400"/>
                  </a:lnTo>
                  <a:lnTo>
                    <a:pt x="170180" y="24130"/>
                  </a:lnTo>
                  <a:lnTo>
                    <a:pt x="170180" y="12700"/>
                  </a:lnTo>
                  <a:close/>
                </a:path>
                <a:path w="1367790" h="151130">
                  <a:moveTo>
                    <a:pt x="300990" y="69850"/>
                  </a:moveTo>
                  <a:lnTo>
                    <a:pt x="299720" y="68580"/>
                  </a:lnTo>
                  <a:lnTo>
                    <a:pt x="299720" y="67310"/>
                  </a:lnTo>
                  <a:lnTo>
                    <a:pt x="298450" y="66040"/>
                  </a:lnTo>
                  <a:lnTo>
                    <a:pt x="298450" y="64770"/>
                  </a:lnTo>
                  <a:lnTo>
                    <a:pt x="297180" y="63500"/>
                  </a:lnTo>
                  <a:lnTo>
                    <a:pt x="297180" y="62230"/>
                  </a:lnTo>
                  <a:lnTo>
                    <a:pt x="295910" y="59690"/>
                  </a:lnTo>
                  <a:lnTo>
                    <a:pt x="293370" y="57150"/>
                  </a:lnTo>
                  <a:lnTo>
                    <a:pt x="290830" y="55880"/>
                  </a:lnTo>
                  <a:lnTo>
                    <a:pt x="288290" y="53340"/>
                  </a:lnTo>
                  <a:lnTo>
                    <a:pt x="285750" y="52070"/>
                  </a:lnTo>
                  <a:lnTo>
                    <a:pt x="285750" y="67310"/>
                  </a:lnTo>
                  <a:lnTo>
                    <a:pt x="285750" y="71120"/>
                  </a:lnTo>
                  <a:lnTo>
                    <a:pt x="284480" y="72390"/>
                  </a:lnTo>
                  <a:lnTo>
                    <a:pt x="281940" y="72390"/>
                  </a:lnTo>
                  <a:lnTo>
                    <a:pt x="280670" y="73660"/>
                  </a:lnTo>
                  <a:lnTo>
                    <a:pt x="278130" y="74930"/>
                  </a:lnTo>
                  <a:lnTo>
                    <a:pt x="273050" y="74930"/>
                  </a:lnTo>
                  <a:lnTo>
                    <a:pt x="270510" y="76200"/>
                  </a:lnTo>
                  <a:lnTo>
                    <a:pt x="266700" y="76200"/>
                  </a:lnTo>
                  <a:lnTo>
                    <a:pt x="264160" y="77470"/>
                  </a:lnTo>
                  <a:lnTo>
                    <a:pt x="260350" y="77470"/>
                  </a:lnTo>
                  <a:lnTo>
                    <a:pt x="256540" y="78740"/>
                  </a:lnTo>
                  <a:lnTo>
                    <a:pt x="251460" y="80010"/>
                  </a:lnTo>
                  <a:lnTo>
                    <a:pt x="247650" y="80010"/>
                  </a:lnTo>
                  <a:lnTo>
                    <a:pt x="242570" y="81280"/>
                  </a:lnTo>
                  <a:lnTo>
                    <a:pt x="238760" y="82550"/>
                  </a:lnTo>
                  <a:lnTo>
                    <a:pt x="234950" y="82550"/>
                  </a:lnTo>
                  <a:lnTo>
                    <a:pt x="231140" y="83820"/>
                  </a:lnTo>
                  <a:lnTo>
                    <a:pt x="226060" y="83820"/>
                  </a:lnTo>
                  <a:lnTo>
                    <a:pt x="223520" y="85090"/>
                  </a:lnTo>
                  <a:lnTo>
                    <a:pt x="220980" y="85090"/>
                  </a:lnTo>
                  <a:lnTo>
                    <a:pt x="227330" y="78740"/>
                  </a:lnTo>
                  <a:lnTo>
                    <a:pt x="232410" y="72390"/>
                  </a:lnTo>
                  <a:lnTo>
                    <a:pt x="237490" y="68580"/>
                  </a:lnTo>
                  <a:lnTo>
                    <a:pt x="243840" y="64770"/>
                  </a:lnTo>
                  <a:lnTo>
                    <a:pt x="246380" y="62230"/>
                  </a:lnTo>
                  <a:lnTo>
                    <a:pt x="256540" y="57150"/>
                  </a:lnTo>
                  <a:lnTo>
                    <a:pt x="271780" y="57150"/>
                  </a:lnTo>
                  <a:lnTo>
                    <a:pt x="273050" y="58420"/>
                  </a:lnTo>
                  <a:lnTo>
                    <a:pt x="275590" y="58420"/>
                  </a:lnTo>
                  <a:lnTo>
                    <a:pt x="278130" y="60960"/>
                  </a:lnTo>
                  <a:lnTo>
                    <a:pt x="280670" y="62230"/>
                  </a:lnTo>
                  <a:lnTo>
                    <a:pt x="285750" y="67310"/>
                  </a:lnTo>
                  <a:lnTo>
                    <a:pt x="285750" y="52070"/>
                  </a:lnTo>
                  <a:lnTo>
                    <a:pt x="278130" y="48260"/>
                  </a:lnTo>
                  <a:lnTo>
                    <a:pt x="275590" y="48260"/>
                  </a:lnTo>
                  <a:lnTo>
                    <a:pt x="273050" y="46990"/>
                  </a:lnTo>
                  <a:lnTo>
                    <a:pt x="255270" y="46990"/>
                  </a:lnTo>
                  <a:lnTo>
                    <a:pt x="251460" y="48260"/>
                  </a:lnTo>
                  <a:lnTo>
                    <a:pt x="248920" y="49530"/>
                  </a:lnTo>
                  <a:lnTo>
                    <a:pt x="247650" y="49530"/>
                  </a:lnTo>
                  <a:lnTo>
                    <a:pt x="243840" y="50800"/>
                  </a:lnTo>
                  <a:lnTo>
                    <a:pt x="241300" y="52070"/>
                  </a:lnTo>
                  <a:lnTo>
                    <a:pt x="238760" y="54610"/>
                  </a:lnTo>
                  <a:lnTo>
                    <a:pt x="234950" y="55880"/>
                  </a:lnTo>
                  <a:lnTo>
                    <a:pt x="232410" y="57150"/>
                  </a:lnTo>
                  <a:lnTo>
                    <a:pt x="227330" y="62230"/>
                  </a:lnTo>
                  <a:lnTo>
                    <a:pt x="224790" y="63500"/>
                  </a:lnTo>
                  <a:lnTo>
                    <a:pt x="212090" y="76200"/>
                  </a:lnTo>
                  <a:lnTo>
                    <a:pt x="210820" y="80010"/>
                  </a:lnTo>
                  <a:lnTo>
                    <a:pt x="208280" y="82550"/>
                  </a:lnTo>
                  <a:lnTo>
                    <a:pt x="207010" y="86360"/>
                  </a:lnTo>
                  <a:lnTo>
                    <a:pt x="205740" y="88900"/>
                  </a:lnTo>
                  <a:lnTo>
                    <a:pt x="203200" y="92710"/>
                  </a:lnTo>
                  <a:lnTo>
                    <a:pt x="201930" y="95250"/>
                  </a:lnTo>
                  <a:lnTo>
                    <a:pt x="199390" y="102870"/>
                  </a:lnTo>
                  <a:lnTo>
                    <a:pt x="199390" y="105410"/>
                  </a:lnTo>
                  <a:lnTo>
                    <a:pt x="196850" y="113030"/>
                  </a:lnTo>
                  <a:lnTo>
                    <a:pt x="196850" y="123190"/>
                  </a:lnTo>
                  <a:lnTo>
                    <a:pt x="198120" y="127000"/>
                  </a:lnTo>
                  <a:lnTo>
                    <a:pt x="198120" y="129540"/>
                  </a:lnTo>
                  <a:lnTo>
                    <a:pt x="200660" y="134620"/>
                  </a:lnTo>
                  <a:lnTo>
                    <a:pt x="201930" y="138430"/>
                  </a:lnTo>
                  <a:lnTo>
                    <a:pt x="208280" y="144780"/>
                  </a:lnTo>
                  <a:lnTo>
                    <a:pt x="210820" y="146050"/>
                  </a:lnTo>
                  <a:lnTo>
                    <a:pt x="213360" y="148590"/>
                  </a:lnTo>
                  <a:lnTo>
                    <a:pt x="217170" y="148590"/>
                  </a:lnTo>
                  <a:lnTo>
                    <a:pt x="224790" y="151130"/>
                  </a:lnTo>
                  <a:lnTo>
                    <a:pt x="243840" y="151130"/>
                  </a:lnTo>
                  <a:lnTo>
                    <a:pt x="246380" y="149860"/>
                  </a:lnTo>
                  <a:lnTo>
                    <a:pt x="248920" y="149860"/>
                  </a:lnTo>
                  <a:lnTo>
                    <a:pt x="251460" y="148590"/>
                  </a:lnTo>
                  <a:lnTo>
                    <a:pt x="254000" y="148590"/>
                  </a:lnTo>
                  <a:lnTo>
                    <a:pt x="257810" y="147320"/>
                  </a:lnTo>
                  <a:lnTo>
                    <a:pt x="270510" y="140970"/>
                  </a:lnTo>
                  <a:lnTo>
                    <a:pt x="273050" y="139700"/>
                  </a:lnTo>
                  <a:lnTo>
                    <a:pt x="275590" y="137160"/>
                  </a:lnTo>
                  <a:lnTo>
                    <a:pt x="278130" y="135890"/>
                  </a:lnTo>
                  <a:lnTo>
                    <a:pt x="279400" y="134620"/>
                  </a:lnTo>
                  <a:lnTo>
                    <a:pt x="281940" y="133350"/>
                  </a:lnTo>
                  <a:lnTo>
                    <a:pt x="287020" y="128270"/>
                  </a:lnTo>
                  <a:lnTo>
                    <a:pt x="289560" y="127000"/>
                  </a:lnTo>
                  <a:lnTo>
                    <a:pt x="290830" y="124460"/>
                  </a:lnTo>
                  <a:lnTo>
                    <a:pt x="293370" y="123190"/>
                  </a:lnTo>
                  <a:lnTo>
                    <a:pt x="294640" y="120650"/>
                  </a:lnTo>
                  <a:lnTo>
                    <a:pt x="295910" y="120650"/>
                  </a:lnTo>
                  <a:lnTo>
                    <a:pt x="297180" y="118110"/>
                  </a:lnTo>
                  <a:lnTo>
                    <a:pt x="298450" y="116840"/>
                  </a:lnTo>
                  <a:lnTo>
                    <a:pt x="298450" y="115570"/>
                  </a:lnTo>
                  <a:lnTo>
                    <a:pt x="299720" y="114300"/>
                  </a:lnTo>
                  <a:lnTo>
                    <a:pt x="299720" y="110490"/>
                  </a:lnTo>
                  <a:lnTo>
                    <a:pt x="298450" y="110490"/>
                  </a:lnTo>
                  <a:lnTo>
                    <a:pt x="298450" y="109220"/>
                  </a:lnTo>
                  <a:lnTo>
                    <a:pt x="297180" y="107950"/>
                  </a:lnTo>
                  <a:lnTo>
                    <a:pt x="295910" y="107950"/>
                  </a:lnTo>
                  <a:lnTo>
                    <a:pt x="294640" y="106680"/>
                  </a:lnTo>
                  <a:lnTo>
                    <a:pt x="289560" y="106680"/>
                  </a:lnTo>
                  <a:lnTo>
                    <a:pt x="288290" y="107950"/>
                  </a:lnTo>
                  <a:lnTo>
                    <a:pt x="287020" y="107950"/>
                  </a:lnTo>
                  <a:lnTo>
                    <a:pt x="284480" y="110490"/>
                  </a:lnTo>
                  <a:lnTo>
                    <a:pt x="284480" y="113030"/>
                  </a:lnTo>
                  <a:lnTo>
                    <a:pt x="285750" y="113030"/>
                  </a:lnTo>
                  <a:lnTo>
                    <a:pt x="285750" y="114300"/>
                  </a:lnTo>
                  <a:lnTo>
                    <a:pt x="283210" y="118110"/>
                  </a:lnTo>
                  <a:lnTo>
                    <a:pt x="279400" y="120650"/>
                  </a:lnTo>
                  <a:lnTo>
                    <a:pt x="278130" y="123190"/>
                  </a:lnTo>
                  <a:lnTo>
                    <a:pt x="274320" y="125730"/>
                  </a:lnTo>
                  <a:lnTo>
                    <a:pt x="269240" y="130810"/>
                  </a:lnTo>
                  <a:lnTo>
                    <a:pt x="265430" y="132080"/>
                  </a:lnTo>
                  <a:lnTo>
                    <a:pt x="262890" y="134620"/>
                  </a:lnTo>
                  <a:lnTo>
                    <a:pt x="259080" y="135890"/>
                  </a:lnTo>
                  <a:lnTo>
                    <a:pt x="256540" y="137160"/>
                  </a:lnTo>
                  <a:lnTo>
                    <a:pt x="251460" y="138430"/>
                  </a:lnTo>
                  <a:lnTo>
                    <a:pt x="248920" y="139700"/>
                  </a:lnTo>
                  <a:lnTo>
                    <a:pt x="245110" y="139700"/>
                  </a:lnTo>
                  <a:lnTo>
                    <a:pt x="242570" y="140970"/>
                  </a:lnTo>
                  <a:lnTo>
                    <a:pt x="226060" y="140970"/>
                  </a:lnTo>
                  <a:lnTo>
                    <a:pt x="223520" y="139700"/>
                  </a:lnTo>
                  <a:lnTo>
                    <a:pt x="220980" y="139700"/>
                  </a:lnTo>
                  <a:lnTo>
                    <a:pt x="215900" y="137160"/>
                  </a:lnTo>
                  <a:lnTo>
                    <a:pt x="215900" y="135890"/>
                  </a:lnTo>
                  <a:lnTo>
                    <a:pt x="214630" y="134620"/>
                  </a:lnTo>
                  <a:lnTo>
                    <a:pt x="213360" y="132080"/>
                  </a:lnTo>
                  <a:lnTo>
                    <a:pt x="210820" y="129540"/>
                  </a:lnTo>
                  <a:lnTo>
                    <a:pt x="210820" y="127000"/>
                  </a:lnTo>
                  <a:lnTo>
                    <a:pt x="209550" y="124460"/>
                  </a:lnTo>
                  <a:lnTo>
                    <a:pt x="209550" y="113030"/>
                  </a:lnTo>
                  <a:lnTo>
                    <a:pt x="210820" y="110490"/>
                  </a:lnTo>
                  <a:lnTo>
                    <a:pt x="210820" y="107950"/>
                  </a:lnTo>
                  <a:lnTo>
                    <a:pt x="212090" y="105410"/>
                  </a:lnTo>
                  <a:lnTo>
                    <a:pt x="213360" y="101600"/>
                  </a:lnTo>
                  <a:lnTo>
                    <a:pt x="215900" y="96520"/>
                  </a:lnTo>
                  <a:lnTo>
                    <a:pt x="220980" y="95250"/>
                  </a:lnTo>
                  <a:lnTo>
                    <a:pt x="227330" y="93980"/>
                  </a:lnTo>
                  <a:lnTo>
                    <a:pt x="232410" y="93980"/>
                  </a:lnTo>
                  <a:lnTo>
                    <a:pt x="237490" y="92710"/>
                  </a:lnTo>
                  <a:lnTo>
                    <a:pt x="241300" y="91440"/>
                  </a:lnTo>
                  <a:lnTo>
                    <a:pt x="246380" y="91440"/>
                  </a:lnTo>
                  <a:lnTo>
                    <a:pt x="254000" y="88900"/>
                  </a:lnTo>
                  <a:lnTo>
                    <a:pt x="261620" y="88900"/>
                  </a:lnTo>
                  <a:lnTo>
                    <a:pt x="264160" y="87630"/>
                  </a:lnTo>
                  <a:lnTo>
                    <a:pt x="267970" y="86360"/>
                  </a:lnTo>
                  <a:lnTo>
                    <a:pt x="271780" y="86360"/>
                  </a:lnTo>
                  <a:lnTo>
                    <a:pt x="273050" y="85090"/>
                  </a:lnTo>
                  <a:lnTo>
                    <a:pt x="276860" y="85090"/>
                  </a:lnTo>
                  <a:lnTo>
                    <a:pt x="279400" y="83820"/>
                  </a:lnTo>
                  <a:lnTo>
                    <a:pt x="283210" y="83820"/>
                  </a:lnTo>
                  <a:lnTo>
                    <a:pt x="285750" y="82550"/>
                  </a:lnTo>
                  <a:lnTo>
                    <a:pt x="288290" y="82550"/>
                  </a:lnTo>
                  <a:lnTo>
                    <a:pt x="289560" y="81280"/>
                  </a:lnTo>
                  <a:lnTo>
                    <a:pt x="292100" y="81280"/>
                  </a:lnTo>
                  <a:lnTo>
                    <a:pt x="293370" y="80010"/>
                  </a:lnTo>
                  <a:lnTo>
                    <a:pt x="294640" y="80010"/>
                  </a:lnTo>
                  <a:lnTo>
                    <a:pt x="297180" y="77470"/>
                  </a:lnTo>
                  <a:lnTo>
                    <a:pt x="298450" y="77470"/>
                  </a:lnTo>
                  <a:lnTo>
                    <a:pt x="300990" y="74930"/>
                  </a:lnTo>
                  <a:lnTo>
                    <a:pt x="300990" y="69850"/>
                  </a:lnTo>
                  <a:close/>
                </a:path>
                <a:path w="1367790" h="151130">
                  <a:moveTo>
                    <a:pt x="420370" y="50800"/>
                  </a:moveTo>
                  <a:lnTo>
                    <a:pt x="419100" y="50800"/>
                  </a:lnTo>
                  <a:lnTo>
                    <a:pt x="419100" y="49530"/>
                  </a:lnTo>
                  <a:lnTo>
                    <a:pt x="417830" y="49530"/>
                  </a:lnTo>
                  <a:lnTo>
                    <a:pt x="416560" y="48260"/>
                  </a:lnTo>
                  <a:lnTo>
                    <a:pt x="411480" y="48260"/>
                  </a:lnTo>
                  <a:lnTo>
                    <a:pt x="410210" y="49530"/>
                  </a:lnTo>
                  <a:lnTo>
                    <a:pt x="407670" y="49530"/>
                  </a:lnTo>
                  <a:lnTo>
                    <a:pt x="406400" y="50800"/>
                  </a:lnTo>
                  <a:lnTo>
                    <a:pt x="323850" y="50800"/>
                  </a:lnTo>
                  <a:lnTo>
                    <a:pt x="323850" y="52070"/>
                  </a:lnTo>
                  <a:lnTo>
                    <a:pt x="321310" y="52070"/>
                  </a:lnTo>
                  <a:lnTo>
                    <a:pt x="320040" y="53340"/>
                  </a:lnTo>
                  <a:lnTo>
                    <a:pt x="318770" y="53340"/>
                  </a:lnTo>
                  <a:lnTo>
                    <a:pt x="318770" y="57150"/>
                  </a:lnTo>
                  <a:lnTo>
                    <a:pt x="317500" y="58420"/>
                  </a:lnTo>
                  <a:lnTo>
                    <a:pt x="317500" y="68580"/>
                  </a:lnTo>
                  <a:lnTo>
                    <a:pt x="318770" y="69850"/>
                  </a:lnTo>
                  <a:lnTo>
                    <a:pt x="318770" y="71120"/>
                  </a:lnTo>
                  <a:lnTo>
                    <a:pt x="320040" y="72390"/>
                  </a:lnTo>
                  <a:lnTo>
                    <a:pt x="328930" y="72390"/>
                  </a:lnTo>
                  <a:lnTo>
                    <a:pt x="330200" y="71120"/>
                  </a:lnTo>
                  <a:lnTo>
                    <a:pt x="330200" y="63500"/>
                  </a:lnTo>
                  <a:lnTo>
                    <a:pt x="331470" y="60960"/>
                  </a:lnTo>
                  <a:lnTo>
                    <a:pt x="396240" y="60960"/>
                  </a:lnTo>
                  <a:lnTo>
                    <a:pt x="317500" y="138430"/>
                  </a:lnTo>
                  <a:lnTo>
                    <a:pt x="314960" y="138430"/>
                  </a:lnTo>
                  <a:lnTo>
                    <a:pt x="314960" y="139700"/>
                  </a:lnTo>
                  <a:lnTo>
                    <a:pt x="313690" y="139700"/>
                  </a:lnTo>
                  <a:lnTo>
                    <a:pt x="312420" y="140970"/>
                  </a:lnTo>
                  <a:lnTo>
                    <a:pt x="312420" y="146050"/>
                  </a:lnTo>
                  <a:lnTo>
                    <a:pt x="313690" y="147320"/>
                  </a:lnTo>
                  <a:lnTo>
                    <a:pt x="314960" y="147320"/>
                  </a:lnTo>
                  <a:lnTo>
                    <a:pt x="314960" y="148590"/>
                  </a:lnTo>
                  <a:lnTo>
                    <a:pt x="323850" y="148590"/>
                  </a:lnTo>
                  <a:lnTo>
                    <a:pt x="325120" y="147320"/>
                  </a:lnTo>
                  <a:lnTo>
                    <a:pt x="326390" y="147320"/>
                  </a:lnTo>
                  <a:lnTo>
                    <a:pt x="326390" y="146050"/>
                  </a:lnTo>
                  <a:lnTo>
                    <a:pt x="403860" y="146050"/>
                  </a:lnTo>
                  <a:lnTo>
                    <a:pt x="405130" y="147320"/>
                  </a:lnTo>
                  <a:lnTo>
                    <a:pt x="406400" y="147320"/>
                  </a:lnTo>
                  <a:lnTo>
                    <a:pt x="407670" y="148590"/>
                  </a:lnTo>
                  <a:lnTo>
                    <a:pt x="412750" y="148590"/>
                  </a:lnTo>
                  <a:lnTo>
                    <a:pt x="414020" y="147320"/>
                  </a:lnTo>
                  <a:lnTo>
                    <a:pt x="415290" y="147320"/>
                  </a:lnTo>
                  <a:lnTo>
                    <a:pt x="415290" y="146050"/>
                  </a:lnTo>
                  <a:lnTo>
                    <a:pt x="416560" y="146050"/>
                  </a:lnTo>
                  <a:lnTo>
                    <a:pt x="416560" y="144780"/>
                  </a:lnTo>
                  <a:lnTo>
                    <a:pt x="417830" y="144780"/>
                  </a:lnTo>
                  <a:lnTo>
                    <a:pt x="417830" y="142240"/>
                  </a:lnTo>
                  <a:lnTo>
                    <a:pt x="419100" y="142240"/>
                  </a:lnTo>
                  <a:lnTo>
                    <a:pt x="419100" y="137160"/>
                  </a:lnTo>
                  <a:lnTo>
                    <a:pt x="419100" y="132080"/>
                  </a:lnTo>
                  <a:lnTo>
                    <a:pt x="417830" y="129540"/>
                  </a:lnTo>
                  <a:lnTo>
                    <a:pt x="417830" y="128270"/>
                  </a:lnTo>
                  <a:lnTo>
                    <a:pt x="416560" y="127000"/>
                  </a:lnTo>
                  <a:lnTo>
                    <a:pt x="415290" y="127000"/>
                  </a:lnTo>
                  <a:lnTo>
                    <a:pt x="414020" y="125730"/>
                  </a:lnTo>
                  <a:lnTo>
                    <a:pt x="411480" y="125730"/>
                  </a:lnTo>
                  <a:lnTo>
                    <a:pt x="410210" y="127000"/>
                  </a:lnTo>
                  <a:lnTo>
                    <a:pt x="408940" y="127000"/>
                  </a:lnTo>
                  <a:lnTo>
                    <a:pt x="408940" y="128270"/>
                  </a:lnTo>
                  <a:lnTo>
                    <a:pt x="407670" y="129540"/>
                  </a:lnTo>
                  <a:lnTo>
                    <a:pt x="406400" y="132080"/>
                  </a:lnTo>
                  <a:lnTo>
                    <a:pt x="406400" y="134620"/>
                  </a:lnTo>
                  <a:lnTo>
                    <a:pt x="405130" y="137160"/>
                  </a:lnTo>
                  <a:lnTo>
                    <a:pt x="337820" y="137160"/>
                  </a:lnTo>
                  <a:lnTo>
                    <a:pt x="414020" y="60960"/>
                  </a:lnTo>
                  <a:lnTo>
                    <a:pt x="417830" y="57150"/>
                  </a:lnTo>
                  <a:lnTo>
                    <a:pt x="419100" y="57150"/>
                  </a:lnTo>
                  <a:lnTo>
                    <a:pt x="419100" y="55880"/>
                  </a:lnTo>
                  <a:lnTo>
                    <a:pt x="420370" y="54610"/>
                  </a:lnTo>
                  <a:lnTo>
                    <a:pt x="420370" y="50800"/>
                  </a:lnTo>
                  <a:close/>
                </a:path>
                <a:path w="1367790" h="151130">
                  <a:moveTo>
                    <a:pt x="547370" y="88900"/>
                  </a:moveTo>
                  <a:lnTo>
                    <a:pt x="546100" y="85090"/>
                  </a:lnTo>
                  <a:lnTo>
                    <a:pt x="546100" y="77470"/>
                  </a:lnTo>
                  <a:lnTo>
                    <a:pt x="544830" y="74930"/>
                  </a:lnTo>
                  <a:lnTo>
                    <a:pt x="544830" y="71120"/>
                  </a:lnTo>
                  <a:lnTo>
                    <a:pt x="539750" y="60960"/>
                  </a:lnTo>
                  <a:lnTo>
                    <a:pt x="534670" y="55880"/>
                  </a:lnTo>
                  <a:lnTo>
                    <a:pt x="533400" y="54610"/>
                  </a:lnTo>
                  <a:lnTo>
                    <a:pt x="533400" y="77470"/>
                  </a:lnTo>
                  <a:lnTo>
                    <a:pt x="533400" y="97790"/>
                  </a:lnTo>
                  <a:lnTo>
                    <a:pt x="532130" y="100330"/>
                  </a:lnTo>
                  <a:lnTo>
                    <a:pt x="529590" y="107950"/>
                  </a:lnTo>
                  <a:lnTo>
                    <a:pt x="527050" y="110490"/>
                  </a:lnTo>
                  <a:lnTo>
                    <a:pt x="525780" y="113030"/>
                  </a:lnTo>
                  <a:lnTo>
                    <a:pt x="524510" y="116840"/>
                  </a:lnTo>
                  <a:lnTo>
                    <a:pt x="511810" y="129540"/>
                  </a:lnTo>
                  <a:lnTo>
                    <a:pt x="508000" y="132080"/>
                  </a:lnTo>
                  <a:lnTo>
                    <a:pt x="504190" y="133350"/>
                  </a:lnTo>
                  <a:lnTo>
                    <a:pt x="501650" y="135890"/>
                  </a:lnTo>
                  <a:lnTo>
                    <a:pt x="490220" y="139700"/>
                  </a:lnTo>
                  <a:lnTo>
                    <a:pt x="487680" y="140970"/>
                  </a:lnTo>
                  <a:lnTo>
                    <a:pt x="483870" y="140970"/>
                  </a:lnTo>
                  <a:lnTo>
                    <a:pt x="480060" y="142240"/>
                  </a:lnTo>
                  <a:lnTo>
                    <a:pt x="472440" y="142240"/>
                  </a:lnTo>
                  <a:lnTo>
                    <a:pt x="468630" y="140970"/>
                  </a:lnTo>
                  <a:lnTo>
                    <a:pt x="466090" y="140970"/>
                  </a:lnTo>
                  <a:lnTo>
                    <a:pt x="458470" y="137160"/>
                  </a:lnTo>
                  <a:lnTo>
                    <a:pt x="457200" y="134620"/>
                  </a:lnTo>
                  <a:lnTo>
                    <a:pt x="455930" y="133350"/>
                  </a:lnTo>
                  <a:lnTo>
                    <a:pt x="454660" y="130810"/>
                  </a:lnTo>
                  <a:lnTo>
                    <a:pt x="453390" y="129540"/>
                  </a:lnTo>
                  <a:lnTo>
                    <a:pt x="452120" y="127000"/>
                  </a:lnTo>
                  <a:lnTo>
                    <a:pt x="452120" y="124460"/>
                  </a:lnTo>
                  <a:lnTo>
                    <a:pt x="450850" y="121920"/>
                  </a:lnTo>
                  <a:lnTo>
                    <a:pt x="450850" y="106680"/>
                  </a:lnTo>
                  <a:lnTo>
                    <a:pt x="452120" y="102870"/>
                  </a:lnTo>
                  <a:lnTo>
                    <a:pt x="452120" y="99060"/>
                  </a:lnTo>
                  <a:lnTo>
                    <a:pt x="455930" y="87630"/>
                  </a:lnTo>
                  <a:lnTo>
                    <a:pt x="458470" y="83820"/>
                  </a:lnTo>
                  <a:lnTo>
                    <a:pt x="461010" y="81280"/>
                  </a:lnTo>
                  <a:lnTo>
                    <a:pt x="462280" y="78740"/>
                  </a:lnTo>
                  <a:lnTo>
                    <a:pt x="473710" y="67310"/>
                  </a:lnTo>
                  <a:lnTo>
                    <a:pt x="476250" y="66040"/>
                  </a:lnTo>
                  <a:lnTo>
                    <a:pt x="480060" y="63500"/>
                  </a:lnTo>
                  <a:lnTo>
                    <a:pt x="482600" y="62230"/>
                  </a:lnTo>
                  <a:lnTo>
                    <a:pt x="486410" y="60960"/>
                  </a:lnTo>
                  <a:lnTo>
                    <a:pt x="488950" y="59690"/>
                  </a:lnTo>
                  <a:lnTo>
                    <a:pt x="496570" y="57150"/>
                  </a:lnTo>
                  <a:lnTo>
                    <a:pt x="499110" y="57150"/>
                  </a:lnTo>
                  <a:lnTo>
                    <a:pt x="501650" y="55880"/>
                  </a:lnTo>
                  <a:lnTo>
                    <a:pt x="509270" y="55880"/>
                  </a:lnTo>
                  <a:lnTo>
                    <a:pt x="511810" y="57150"/>
                  </a:lnTo>
                  <a:lnTo>
                    <a:pt x="514350" y="57150"/>
                  </a:lnTo>
                  <a:lnTo>
                    <a:pt x="518160" y="58420"/>
                  </a:lnTo>
                  <a:lnTo>
                    <a:pt x="519430" y="59690"/>
                  </a:lnTo>
                  <a:lnTo>
                    <a:pt x="524510" y="62230"/>
                  </a:lnTo>
                  <a:lnTo>
                    <a:pt x="525780" y="64770"/>
                  </a:lnTo>
                  <a:lnTo>
                    <a:pt x="528320" y="66040"/>
                  </a:lnTo>
                  <a:lnTo>
                    <a:pt x="530860" y="71120"/>
                  </a:lnTo>
                  <a:lnTo>
                    <a:pt x="532130" y="74930"/>
                  </a:lnTo>
                  <a:lnTo>
                    <a:pt x="533400" y="77470"/>
                  </a:lnTo>
                  <a:lnTo>
                    <a:pt x="533400" y="54610"/>
                  </a:lnTo>
                  <a:lnTo>
                    <a:pt x="532130" y="53340"/>
                  </a:lnTo>
                  <a:lnTo>
                    <a:pt x="529590" y="52070"/>
                  </a:lnTo>
                  <a:lnTo>
                    <a:pt x="528320" y="50800"/>
                  </a:lnTo>
                  <a:lnTo>
                    <a:pt x="525780" y="49530"/>
                  </a:lnTo>
                  <a:lnTo>
                    <a:pt x="523240" y="49530"/>
                  </a:lnTo>
                  <a:lnTo>
                    <a:pt x="521970" y="48260"/>
                  </a:lnTo>
                  <a:lnTo>
                    <a:pt x="519430" y="48260"/>
                  </a:lnTo>
                  <a:lnTo>
                    <a:pt x="516890" y="46990"/>
                  </a:lnTo>
                  <a:lnTo>
                    <a:pt x="496570" y="46990"/>
                  </a:lnTo>
                  <a:lnTo>
                    <a:pt x="492760" y="48260"/>
                  </a:lnTo>
                  <a:lnTo>
                    <a:pt x="488950" y="48260"/>
                  </a:lnTo>
                  <a:lnTo>
                    <a:pt x="485140" y="49530"/>
                  </a:lnTo>
                  <a:lnTo>
                    <a:pt x="482600" y="50800"/>
                  </a:lnTo>
                  <a:lnTo>
                    <a:pt x="478790" y="52070"/>
                  </a:lnTo>
                  <a:lnTo>
                    <a:pt x="476250" y="53340"/>
                  </a:lnTo>
                  <a:lnTo>
                    <a:pt x="472440" y="54610"/>
                  </a:lnTo>
                  <a:lnTo>
                    <a:pt x="469900" y="57150"/>
                  </a:lnTo>
                  <a:lnTo>
                    <a:pt x="466090" y="58420"/>
                  </a:lnTo>
                  <a:lnTo>
                    <a:pt x="461010" y="63500"/>
                  </a:lnTo>
                  <a:lnTo>
                    <a:pt x="458470" y="64770"/>
                  </a:lnTo>
                  <a:lnTo>
                    <a:pt x="457200" y="67310"/>
                  </a:lnTo>
                  <a:lnTo>
                    <a:pt x="449580" y="74930"/>
                  </a:lnTo>
                  <a:lnTo>
                    <a:pt x="448310" y="77470"/>
                  </a:lnTo>
                  <a:lnTo>
                    <a:pt x="447040" y="81280"/>
                  </a:lnTo>
                  <a:lnTo>
                    <a:pt x="444500" y="83820"/>
                  </a:lnTo>
                  <a:lnTo>
                    <a:pt x="443230" y="86360"/>
                  </a:lnTo>
                  <a:lnTo>
                    <a:pt x="441960" y="90170"/>
                  </a:lnTo>
                  <a:lnTo>
                    <a:pt x="440690" y="92710"/>
                  </a:lnTo>
                  <a:lnTo>
                    <a:pt x="439420" y="96520"/>
                  </a:lnTo>
                  <a:lnTo>
                    <a:pt x="439420" y="99060"/>
                  </a:lnTo>
                  <a:lnTo>
                    <a:pt x="438150" y="102870"/>
                  </a:lnTo>
                  <a:lnTo>
                    <a:pt x="438150" y="105410"/>
                  </a:lnTo>
                  <a:lnTo>
                    <a:pt x="436880" y="109220"/>
                  </a:lnTo>
                  <a:lnTo>
                    <a:pt x="436880" y="121920"/>
                  </a:lnTo>
                  <a:lnTo>
                    <a:pt x="439420" y="127000"/>
                  </a:lnTo>
                  <a:lnTo>
                    <a:pt x="439420" y="129540"/>
                  </a:lnTo>
                  <a:lnTo>
                    <a:pt x="443230" y="137160"/>
                  </a:lnTo>
                  <a:lnTo>
                    <a:pt x="448310" y="142240"/>
                  </a:lnTo>
                  <a:lnTo>
                    <a:pt x="450850" y="143510"/>
                  </a:lnTo>
                  <a:lnTo>
                    <a:pt x="452120" y="144780"/>
                  </a:lnTo>
                  <a:lnTo>
                    <a:pt x="454660" y="146050"/>
                  </a:lnTo>
                  <a:lnTo>
                    <a:pt x="455930" y="147320"/>
                  </a:lnTo>
                  <a:lnTo>
                    <a:pt x="458470" y="148590"/>
                  </a:lnTo>
                  <a:lnTo>
                    <a:pt x="459740" y="148590"/>
                  </a:lnTo>
                  <a:lnTo>
                    <a:pt x="462280" y="149860"/>
                  </a:lnTo>
                  <a:lnTo>
                    <a:pt x="463550" y="149860"/>
                  </a:lnTo>
                  <a:lnTo>
                    <a:pt x="466090" y="151130"/>
                  </a:lnTo>
                  <a:lnTo>
                    <a:pt x="482600" y="151130"/>
                  </a:lnTo>
                  <a:lnTo>
                    <a:pt x="486410" y="149860"/>
                  </a:lnTo>
                  <a:lnTo>
                    <a:pt x="490220" y="149860"/>
                  </a:lnTo>
                  <a:lnTo>
                    <a:pt x="497840" y="147320"/>
                  </a:lnTo>
                  <a:lnTo>
                    <a:pt x="500380" y="146050"/>
                  </a:lnTo>
                  <a:lnTo>
                    <a:pt x="504190" y="144780"/>
                  </a:lnTo>
                  <a:lnTo>
                    <a:pt x="506730" y="143510"/>
                  </a:lnTo>
                  <a:lnTo>
                    <a:pt x="510540" y="142240"/>
                  </a:lnTo>
                  <a:lnTo>
                    <a:pt x="514350" y="140970"/>
                  </a:lnTo>
                  <a:lnTo>
                    <a:pt x="516890" y="138430"/>
                  </a:lnTo>
                  <a:lnTo>
                    <a:pt x="519430" y="137160"/>
                  </a:lnTo>
                  <a:lnTo>
                    <a:pt x="524510" y="132080"/>
                  </a:lnTo>
                  <a:lnTo>
                    <a:pt x="527050" y="130810"/>
                  </a:lnTo>
                  <a:lnTo>
                    <a:pt x="532130" y="125730"/>
                  </a:lnTo>
                  <a:lnTo>
                    <a:pt x="533400" y="123190"/>
                  </a:lnTo>
                  <a:lnTo>
                    <a:pt x="535940" y="120650"/>
                  </a:lnTo>
                  <a:lnTo>
                    <a:pt x="537210" y="118110"/>
                  </a:lnTo>
                  <a:lnTo>
                    <a:pt x="539750" y="115570"/>
                  </a:lnTo>
                  <a:lnTo>
                    <a:pt x="541020" y="113030"/>
                  </a:lnTo>
                  <a:lnTo>
                    <a:pt x="542290" y="109220"/>
                  </a:lnTo>
                  <a:lnTo>
                    <a:pt x="543560" y="106680"/>
                  </a:lnTo>
                  <a:lnTo>
                    <a:pt x="544830" y="102870"/>
                  </a:lnTo>
                  <a:lnTo>
                    <a:pt x="544830" y="100330"/>
                  </a:lnTo>
                  <a:lnTo>
                    <a:pt x="546100" y="97790"/>
                  </a:lnTo>
                  <a:lnTo>
                    <a:pt x="546100" y="91440"/>
                  </a:lnTo>
                  <a:lnTo>
                    <a:pt x="547370" y="88900"/>
                  </a:lnTo>
                  <a:close/>
                </a:path>
                <a:path w="1367790" h="151130">
                  <a:moveTo>
                    <a:pt x="670560" y="68580"/>
                  </a:moveTo>
                  <a:lnTo>
                    <a:pt x="669290" y="67310"/>
                  </a:lnTo>
                  <a:lnTo>
                    <a:pt x="669290" y="66040"/>
                  </a:lnTo>
                  <a:lnTo>
                    <a:pt x="666750" y="63500"/>
                  </a:lnTo>
                  <a:lnTo>
                    <a:pt x="666750" y="62230"/>
                  </a:lnTo>
                  <a:lnTo>
                    <a:pt x="665480" y="59690"/>
                  </a:lnTo>
                  <a:lnTo>
                    <a:pt x="662940" y="57150"/>
                  </a:lnTo>
                  <a:lnTo>
                    <a:pt x="660400" y="55880"/>
                  </a:lnTo>
                  <a:lnTo>
                    <a:pt x="657860" y="53340"/>
                  </a:lnTo>
                  <a:lnTo>
                    <a:pt x="656590" y="52705"/>
                  </a:lnTo>
                  <a:lnTo>
                    <a:pt x="656590" y="69850"/>
                  </a:lnTo>
                  <a:lnTo>
                    <a:pt x="656590" y="71120"/>
                  </a:lnTo>
                  <a:lnTo>
                    <a:pt x="655320" y="71120"/>
                  </a:lnTo>
                  <a:lnTo>
                    <a:pt x="654050" y="72390"/>
                  </a:lnTo>
                  <a:lnTo>
                    <a:pt x="652780" y="72390"/>
                  </a:lnTo>
                  <a:lnTo>
                    <a:pt x="650240" y="73660"/>
                  </a:lnTo>
                  <a:lnTo>
                    <a:pt x="648970" y="74930"/>
                  </a:lnTo>
                  <a:lnTo>
                    <a:pt x="643890" y="74930"/>
                  </a:lnTo>
                  <a:lnTo>
                    <a:pt x="640080" y="76200"/>
                  </a:lnTo>
                  <a:lnTo>
                    <a:pt x="637540" y="76200"/>
                  </a:lnTo>
                  <a:lnTo>
                    <a:pt x="633730" y="77470"/>
                  </a:lnTo>
                  <a:lnTo>
                    <a:pt x="629920" y="77470"/>
                  </a:lnTo>
                  <a:lnTo>
                    <a:pt x="622300" y="80010"/>
                  </a:lnTo>
                  <a:lnTo>
                    <a:pt x="617220" y="80010"/>
                  </a:lnTo>
                  <a:lnTo>
                    <a:pt x="613410" y="81280"/>
                  </a:lnTo>
                  <a:lnTo>
                    <a:pt x="608330" y="82550"/>
                  </a:lnTo>
                  <a:lnTo>
                    <a:pt x="604520" y="82550"/>
                  </a:lnTo>
                  <a:lnTo>
                    <a:pt x="601980" y="83820"/>
                  </a:lnTo>
                  <a:lnTo>
                    <a:pt x="595630" y="83820"/>
                  </a:lnTo>
                  <a:lnTo>
                    <a:pt x="593090" y="85090"/>
                  </a:lnTo>
                  <a:lnTo>
                    <a:pt x="591820" y="85090"/>
                  </a:lnTo>
                  <a:lnTo>
                    <a:pt x="601980" y="72390"/>
                  </a:lnTo>
                  <a:lnTo>
                    <a:pt x="608330" y="68580"/>
                  </a:lnTo>
                  <a:lnTo>
                    <a:pt x="613410" y="64770"/>
                  </a:lnTo>
                  <a:lnTo>
                    <a:pt x="615950" y="62230"/>
                  </a:lnTo>
                  <a:lnTo>
                    <a:pt x="618490" y="60960"/>
                  </a:lnTo>
                  <a:lnTo>
                    <a:pt x="622300" y="59690"/>
                  </a:lnTo>
                  <a:lnTo>
                    <a:pt x="627380" y="57150"/>
                  </a:lnTo>
                  <a:lnTo>
                    <a:pt x="641350" y="57150"/>
                  </a:lnTo>
                  <a:lnTo>
                    <a:pt x="643890" y="58420"/>
                  </a:lnTo>
                  <a:lnTo>
                    <a:pt x="645160" y="58420"/>
                  </a:lnTo>
                  <a:lnTo>
                    <a:pt x="646430" y="59690"/>
                  </a:lnTo>
                  <a:lnTo>
                    <a:pt x="648970" y="60960"/>
                  </a:lnTo>
                  <a:lnTo>
                    <a:pt x="652780" y="64770"/>
                  </a:lnTo>
                  <a:lnTo>
                    <a:pt x="654050" y="64770"/>
                  </a:lnTo>
                  <a:lnTo>
                    <a:pt x="654050" y="66040"/>
                  </a:lnTo>
                  <a:lnTo>
                    <a:pt x="655320" y="67310"/>
                  </a:lnTo>
                  <a:lnTo>
                    <a:pt x="655320" y="68580"/>
                  </a:lnTo>
                  <a:lnTo>
                    <a:pt x="656590" y="69850"/>
                  </a:lnTo>
                  <a:lnTo>
                    <a:pt x="656590" y="52705"/>
                  </a:lnTo>
                  <a:lnTo>
                    <a:pt x="655320" y="52070"/>
                  </a:lnTo>
                  <a:lnTo>
                    <a:pt x="654050" y="50800"/>
                  </a:lnTo>
                  <a:lnTo>
                    <a:pt x="648970" y="48260"/>
                  </a:lnTo>
                  <a:lnTo>
                    <a:pt x="645160" y="48260"/>
                  </a:lnTo>
                  <a:lnTo>
                    <a:pt x="642620" y="46990"/>
                  </a:lnTo>
                  <a:lnTo>
                    <a:pt x="624840" y="46990"/>
                  </a:lnTo>
                  <a:lnTo>
                    <a:pt x="619760" y="49530"/>
                  </a:lnTo>
                  <a:lnTo>
                    <a:pt x="617220" y="49530"/>
                  </a:lnTo>
                  <a:lnTo>
                    <a:pt x="612140" y="52070"/>
                  </a:lnTo>
                  <a:lnTo>
                    <a:pt x="608330" y="54610"/>
                  </a:lnTo>
                  <a:lnTo>
                    <a:pt x="603250" y="57150"/>
                  </a:lnTo>
                  <a:lnTo>
                    <a:pt x="598170" y="62230"/>
                  </a:lnTo>
                  <a:lnTo>
                    <a:pt x="595630" y="63500"/>
                  </a:lnTo>
                  <a:lnTo>
                    <a:pt x="582930" y="76200"/>
                  </a:lnTo>
                  <a:lnTo>
                    <a:pt x="581660" y="80010"/>
                  </a:lnTo>
                  <a:lnTo>
                    <a:pt x="579120" y="82550"/>
                  </a:lnTo>
                  <a:lnTo>
                    <a:pt x="577850" y="86360"/>
                  </a:lnTo>
                  <a:lnTo>
                    <a:pt x="575310" y="88900"/>
                  </a:lnTo>
                  <a:lnTo>
                    <a:pt x="574040" y="92710"/>
                  </a:lnTo>
                  <a:lnTo>
                    <a:pt x="572770" y="95250"/>
                  </a:lnTo>
                  <a:lnTo>
                    <a:pt x="570230" y="102870"/>
                  </a:lnTo>
                  <a:lnTo>
                    <a:pt x="568960" y="105410"/>
                  </a:lnTo>
                  <a:lnTo>
                    <a:pt x="568960" y="109220"/>
                  </a:lnTo>
                  <a:lnTo>
                    <a:pt x="567690" y="113030"/>
                  </a:lnTo>
                  <a:lnTo>
                    <a:pt x="567690" y="127000"/>
                  </a:lnTo>
                  <a:lnTo>
                    <a:pt x="571500" y="134620"/>
                  </a:lnTo>
                  <a:lnTo>
                    <a:pt x="572770" y="138430"/>
                  </a:lnTo>
                  <a:lnTo>
                    <a:pt x="579120" y="144780"/>
                  </a:lnTo>
                  <a:lnTo>
                    <a:pt x="581660" y="146050"/>
                  </a:lnTo>
                  <a:lnTo>
                    <a:pt x="584200" y="148590"/>
                  </a:lnTo>
                  <a:lnTo>
                    <a:pt x="588010" y="148590"/>
                  </a:lnTo>
                  <a:lnTo>
                    <a:pt x="591820" y="149860"/>
                  </a:lnTo>
                  <a:lnTo>
                    <a:pt x="594360" y="151130"/>
                  </a:lnTo>
                  <a:lnTo>
                    <a:pt x="614680" y="151130"/>
                  </a:lnTo>
                  <a:lnTo>
                    <a:pt x="615950" y="149860"/>
                  </a:lnTo>
                  <a:lnTo>
                    <a:pt x="619760" y="149860"/>
                  </a:lnTo>
                  <a:lnTo>
                    <a:pt x="622300" y="148590"/>
                  </a:lnTo>
                  <a:lnTo>
                    <a:pt x="624840" y="148590"/>
                  </a:lnTo>
                  <a:lnTo>
                    <a:pt x="632460" y="144780"/>
                  </a:lnTo>
                  <a:lnTo>
                    <a:pt x="636270" y="143510"/>
                  </a:lnTo>
                  <a:lnTo>
                    <a:pt x="638810" y="142240"/>
                  </a:lnTo>
                  <a:lnTo>
                    <a:pt x="640080" y="140970"/>
                  </a:lnTo>
                  <a:lnTo>
                    <a:pt x="642620" y="139700"/>
                  </a:lnTo>
                  <a:lnTo>
                    <a:pt x="645160" y="137160"/>
                  </a:lnTo>
                  <a:lnTo>
                    <a:pt x="647700" y="135890"/>
                  </a:lnTo>
                  <a:lnTo>
                    <a:pt x="648970" y="134620"/>
                  </a:lnTo>
                  <a:lnTo>
                    <a:pt x="654050" y="132080"/>
                  </a:lnTo>
                  <a:lnTo>
                    <a:pt x="655320" y="129540"/>
                  </a:lnTo>
                  <a:lnTo>
                    <a:pt x="656590" y="128270"/>
                  </a:lnTo>
                  <a:lnTo>
                    <a:pt x="659130" y="127000"/>
                  </a:lnTo>
                  <a:lnTo>
                    <a:pt x="660400" y="124460"/>
                  </a:lnTo>
                  <a:lnTo>
                    <a:pt x="662940" y="123190"/>
                  </a:lnTo>
                  <a:lnTo>
                    <a:pt x="664210" y="120650"/>
                  </a:lnTo>
                  <a:lnTo>
                    <a:pt x="665480" y="120650"/>
                  </a:lnTo>
                  <a:lnTo>
                    <a:pt x="666750" y="118110"/>
                  </a:lnTo>
                  <a:lnTo>
                    <a:pt x="669290" y="115570"/>
                  </a:lnTo>
                  <a:lnTo>
                    <a:pt x="669290" y="114300"/>
                  </a:lnTo>
                  <a:lnTo>
                    <a:pt x="670560" y="113030"/>
                  </a:lnTo>
                  <a:lnTo>
                    <a:pt x="669290" y="111760"/>
                  </a:lnTo>
                  <a:lnTo>
                    <a:pt x="669290" y="110490"/>
                  </a:lnTo>
                  <a:lnTo>
                    <a:pt x="668020" y="109220"/>
                  </a:lnTo>
                  <a:lnTo>
                    <a:pt x="668020" y="107950"/>
                  </a:lnTo>
                  <a:lnTo>
                    <a:pt x="665480" y="107950"/>
                  </a:lnTo>
                  <a:lnTo>
                    <a:pt x="665480" y="106680"/>
                  </a:lnTo>
                  <a:lnTo>
                    <a:pt x="659130" y="106680"/>
                  </a:lnTo>
                  <a:lnTo>
                    <a:pt x="657860" y="107950"/>
                  </a:lnTo>
                  <a:lnTo>
                    <a:pt x="656590" y="107950"/>
                  </a:lnTo>
                  <a:lnTo>
                    <a:pt x="656590" y="109220"/>
                  </a:lnTo>
                  <a:lnTo>
                    <a:pt x="655320" y="109220"/>
                  </a:lnTo>
                  <a:lnTo>
                    <a:pt x="654050" y="110490"/>
                  </a:lnTo>
                  <a:lnTo>
                    <a:pt x="654050" y="113030"/>
                  </a:lnTo>
                  <a:lnTo>
                    <a:pt x="655320" y="114300"/>
                  </a:lnTo>
                  <a:lnTo>
                    <a:pt x="652780" y="118110"/>
                  </a:lnTo>
                  <a:lnTo>
                    <a:pt x="647700" y="123190"/>
                  </a:lnTo>
                  <a:lnTo>
                    <a:pt x="643890" y="125730"/>
                  </a:lnTo>
                  <a:lnTo>
                    <a:pt x="638810" y="130810"/>
                  </a:lnTo>
                  <a:lnTo>
                    <a:pt x="636270" y="132080"/>
                  </a:lnTo>
                  <a:lnTo>
                    <a:pt x="632460" y="134620"/>
                  </a:lnTo>
                  <a:lnTo>
                    <a:pt x="629920" y="135890"/>
                  </a:lnTo>
                  <a:lnTo>
                    <a:pt x="622300" y="138430"/>
                  </a:lnTo>
                  <a:lnTo>
                    <a:pt x="619760" y="139700"/>
                  </a:lnTo>
                  <a:lnTo>
                    <a:pt x="615950" y="139700"/>
                  </a:lnTo>
                  <a:lnTo>
                    <a:pt x="612140" y="140970"/>
                  </a:lnTo>
                  <a:lnTo>
                    <a:pt x="595630" y="140970"/>
                  </a:lnTo>
                  <a:lnTo>
                    <a:pt x="593090" y="139700"/>
                  </a:lnTo>
                  <a:lnTo>
                    <a:pt x="591820" y="139700"/>
                  </a:lnTo>
                  <a:lnTo>
                    <a:pt x="586740" y="137160"/>
                  </a:lnTo>
                  <a:lnTo>
                    <a:pt x="584200" y="134620"/>
                  </a:lnTo>
                  <a:lnTo>
                    <a:pt x="584200" y="132080"/>
                  </a:lnTo>
                  <a:lnTo>
                    <a:pt x="581660" y="130810"/>
                  </a:lnTo>
                  <a:lnTo>
                    <a:pt x="581660" y="127000"/>
                  </a:lnTo>
                  <a:lnTo>
                    <a:pt x="580390" y="124460"/>
                  </a:lnTo>
                  <a:lnTo>
                    <a:pt x="580390" y="113030"/>
                  </a:lnTo>
                  <a:lnTo>
                    <a:pt x="581660" y="110490"/>
                  </a:lnTo>
                  <a:lnTo>
                    <a:pt x="581660" y="105410"/>
                  </a:lnTo>
                  <a:lnTo>
                    <a:pt x="584200" y="101600"/>
                  </a:lnTo>
                  <a:lnTo>
                    <a:pt x="584200" y="99060"/>
                  </a:lnTo>
                  <a:lnTo>
                    <a:pt x="585470" y="96520"/>
                  </a:lnTo>
                  <a:lnTo>
                    <a:pt x="591820" y="95250"/>
                  </a:lnTo>
                  <a:lnTo>
                    <a:pt x="596900" y="93980"/>
                  </a:lnTo>
                  <a:lnTo>
                    <a:pt x="601980" y="93980"/>
                  </a:lnTo>
                  <a:lnTo>
                    <a:pt x="612140" y="91440"/>
                  </a:lnTo>
                  <a:lnTo>
                    <a:pt x="615950" y="91440"/>
                  </a:lnTo>
                  <a:lnTo>
                    <a:pt x="619760" y="90170"/>
                  </a:lnTo>
                  <a:lnTo>
                    <a:pt x="624840" y="88900"/>
                  </a:lnTo>
                  <a:lnTo>
                    <a:pt x="631190" y="88900"/>
                  </a:lnTo>
                  <a:lnTo>
                    <a:pt x="635000" y="87630"/>
                  </a:lnTo>
                  <a:lnTo>
                    <a:pt x="637540" y="86360"/>
                  </a:lnTo>
                  <a:lnTo>
                    <a:pt x="641350" y="86360"/>
                  </a:lnTo>
                  <a:lnTo>
                    <a:pt x="643890" y="85090"/>
                  </a:lnTo>
                  <a:lnTo>
                    <a:pt x="646430" y="85090"/>
                  </a:lnTo>
                  <a:lnTo>
                    <a:pt x="648970" y="83820"/>
                  </a:lnTo>
                  <a:lnTo>
                    <a:pt x="654050" y="83820"/>
                  </a:lnTo>
                  <a:lnTo>
                    <a:pt x="656590" y="82550"/>
                  </a:lnTo>
                  <a:lnTo>
                    <a:pt x="657860" y="82550"/>
                  </a:lnTo>
                  <a:lnTo>
                    <a:pt x="660400" y="81280"/>
                  </a:lnTo>
                  <a:lnTo>
                    <a:pt x="661670" y="81280"/>
                  </a:lnTo>
                  <a:lnTo>
                    <a:pt x="662940" y="80010"/>
                  </a:lnTo>
                  <a:lnTo>
                    <a:pt x="665480" y="80010"/>
                  </a:lnTo>
                  <a:lnTo>
                    <a:pt x="665480" y="78740"/>
                  </a:lnTo>
                  <a:lnTo>
                    <a:pt x="666750" y="77470"/>
                  </a:lnTo>
                  <a:lnTo>
                    <a:pt x="668020" y="77470"/>
                  </a:lnTo>
                  <a:lnTo>
                    <a:pt x="670560" y="74930"/>
                  </a:lnTo>
                  <a:lnTo>
                    <a:pt x="670560" y="68580"/>
                  </a:lnTo>
                  <a:close/>
                </a:path>
                <a:path w="1367790" h="151130">
                  <a:moveTo>
                    <a:pt x="716280" y="1270"/>
                  </a:moveTo>
                  <a:lnTo>
                    <a:pt x="713740" y="1270"/>
                  </a:lnTo>
                  <a:lnTo>
                    <a:pt x="713740" y="0"/>
                  </a:lnTo>
                  <a:lnTo>
                    <a:pt x="699770" y="0"/>
                  </a:lnTo>
                  <a:lnTo>
                    <a:pt x="698500" y="1270"/>
                  </a:lnTo>
                  <a:lnTo>
                    <a:pt x="697230" y="1270"/>
                  </a:lnTo>
                  <a:lnTo>
                    <a:pt x="697230" y="8890"/>
                  </a:lnTo>
                  <a:lnTo>
                    <a:pt x="698500" y="10160"/>
                  </a:lnTo>
                  <a:lnTo>
                    <a:pt x="698500" y="11430"/>
                  </a:lnTo>
                  <a:lnTo>
                    <a:pt x="699770" y="11430"/>
                  </a:lnTo>
                  <a:lnTo>
                    <a:pt x="699770" y="139700"/>
                  </a:lnTo>
                  <a:lnTo>
                    <a:pt x="698500" y="139700"/>
                  </a:lnTo>
                  <a:lnTo>
                    <a:pt x="698500" y="140970"/>
                  </a:lnTo>
                  <a:lnTo>
                    <a:pt x="697230" y="140970"/>
                  </a:lnTo>
                  <a:lnTo>
                    <a:pt x="697230" y="142240"/>
                  </a:lnTo>
                  <a:lnTo>
                    <a:pt x="698500" y="143510"/>
                  </a:lnTo>
                  <a:lnTo>
                    <a:pt x="698500" y="144780"/>
                  </a:lnTo>
                  <a:lnTo>
                    <a:pt x="699770" y="144780"/>
                  </a:lnTo>
                  <a:lnTo>
                    <a:pt x="699770" y="146050"/>
                  </a:lnTo>
                  <a:lnTo>
                    <a:pt x="701040" y="147320"/>
                  </a:lnTo>
                  <a:lnTo>
                    <a:pt x="703580" y="147320"/>
                  </a:lnTo>
                  <a:lnTo>
                    <a:pt x="703580" y="148590"/>
                  </a:lnTo>
                  <a:lnTo>
                    <a:pt x="711200" y="148590"/>
                  </a:lnTo>
                  <a:lnTo>
                    <a:pt x="711200" y="147320"/>
                  </a:lnTo>
                  <a:lnTo>
                    <a:pt x="713740" y="147320"/>
                  </a:lnTo>
                  <a:lnTo>
                    <a:pt x="716280" y="144780"/>
                  </a:lnTo>
                  <a:lnTo>
                    <a:pt x="716280" y="140970"/>
                  </a:lnTo>
                  <a:lnTo>
                    <a:pt x="715010" y="140970"/>
                  </a:lnTo>
                  <a:lnTo>
                    <a:pt x="715010" y="139700"/>
                  </a:lnTo>
                  <a:lnTo>
                    <a:pt x="713740" y="139700"/>
                  </a:lnTo>
                  <a:lnTo>
                    <a:pt x="713740" y="11430"/>
                  </a:lnTo>
                  <a:lnTo>
                    <a:pt x="715010" y="10160"/>
                  </a:lnTo>
                  <a:lnTo>
                    <a:pt x="715010" y="8890"/>
                  </a:lnTo>
                  <a:lnTo>
                    <a:pt x="716280" y="8890"/>
                  </a:lnTo>
                  <a:lnTo>
                    <a:pt x="716280" y="1270"/>
                  </a:lnTo>
                  <a:close/>
                </a:path>
                <a:path w="1367790" h="151130">
                  <a:moveTo>
                    <a:pt x="847090" y="71120"/>
                  </a:moveTo>
                  <a:lnTo>
                    <a:pt x="845820" y="69850"/>
                  </a:lnTo>
                  <a:lnTo>
                    <a:pt x="845820" y="67310"/>
                  </a:lnTo>
                  <a:lnTo>
                    <a:pt x="844550" y="66040"/>
                  </a:lnTo>
                  <a:lnTo>
                    <a:pt x="844550" y="64770"/>
                  </a:lnTo>
                  <a:lnTo>
                    <a:pt x="843280" y="63500"/>
                  </a:lnTo>
                  <a:lnTo>
                    <a:pt x="843280" y="62230"/>
                  </a:lnTo>
                  <a:lnTo>
                    <a:pt x="842010" y="59690"/>
                  </a:lnTo>
                  <a:lnTo>
                    <a:pt x="839470" y="57150"/>
                  </a:lnTo>
                  <a:lnTo>
                    <a:pt x="836930" y="55880"/>
                  </a:lnTo>
                  <a:lnTo>
                    <a:pt x="834390" y="53340"/>
                  </a:lnTo>
                  <a:lnTo>
                    <a:pt x="831850" y="52070"/>
                  </a:lnTo>
                  <a:lnTo>
                    <a:pt x="831850" y="67310"/>
                  </a:lnTo>
                  <a:lnTo>
                    <a:pt x="831850" y="71120"/>
                  </a:lnTo>
                  <a:lnTo>
                    <a:pt x="830580" y="72390"/>
                  </a:lnTo>
                  <a:lnTo>
                    <a:pt x="828040" y="72390"/>
                  </a:lnTo>
                  <a:lnTo>
                    <a:pt x="826770" y="73660"/>
                  </a:lnTo>
                  <a:lnTo>
                    <a:pt x="824230" y="74930"/>
                  </a:lnTo>
                  <a:lnTo>
                    <a:pt x="819150" y="74930"/>
                  </a:lnTo>
                  <a:lnTo>
                    <a:pt x="816610" y="76200"/>
                  </a:lnTo>
                  <a:lnTo>
                    <a:pt x="812800" y="76200"/>
                  </a:lnTo>
                  <a:lnTo>
                    <a:pt x="810260" y="77470"/>
                  </a:lnTo>
                  <a:lnTo>
                    <a:pt x="806450" y="77470"/>
                  </a:lnTo>
                  <a:lnTo>
                    <a:pt x="802640" y="78740"/>
                  </a:lnTo>
                  <a:lnTo>
                    <a:pt x="797560" y="80010"/>
                  </a:lnTo>
                  <a:lnTo>
                    <a:pt x="793750" y="80010"/>
                  </a:lnTo>
                  <a:lnTo>
                    <a:pt x="788670" y="81280"/>
                  </a:lnTo>
                  <a:lnTo>
                    <a:pt x="784860" y="82550"/>
                  </a:lnTo>
                  <a:lnTo>
                    <a:pt x="781050" y="82550"/>
                  </a:lnTo>
                  <a:lnTo>
                    <a:pt x="777240" y="83820"/>
                  </a:lnTo>
                  <a:lnTo>
                    <a:pt x="772160" y="83820"/>
                  </a:lnTo>
                  <a:lnTo>
                    <a:pt x="769620" y="85090"/>
                  </a:lnTo>
                  <a:lnTo>
                    <a:pt x="767080" y="85090"/>
                  </a:lnTo>
                  <a:lnTo>
                    <a:pt x="802640" y="57150"/>
                  </a:lnTo>
                  <a:lnTo>
                    <a:pt x="817880" y="57150"/>
                  </a:lnTo>
                  <a:lnTo>
                    <a:pt x="820420" y="58420"/>
                  </a:lnTo>
                  <a:lnTo>
                    <a:pt x="821690" y="58420"/>
                  </a:lnTo>
                  <a:lnTo>
                    <a:pt x="824230" y="60960"/>
                  </a:lnTo>
                  <a:lnTo>
                    <a:pt x="826770" y="62230"/>
                  </a:lnTo>
                  <a:lnTo>
                    <a:pt x="831850" y="67310"/>
                  </a:lnTo>
                  <a:lnTo>
                    <a:pt x="831850" y="52070"/>
                  </a:lnTo>
                  <a:lnTo>
                    <a:pt x="824230" y="48260"/>
                  </a:lnTo>
                  <a:lnTo>
                    <a:pt x="821690" y="48260"/>
                  </a:lnTo>
                  <a:lnTo>
                    <a:pt x="819150" y="46990"/>
                  </a:lnTo>
                  <a:lnTo>
                    <a:pt x="801370" y="46990"/>
                  </a:lnTo>
                  <a:lnTo>
                    <a:pt x="796290" y="49530"/>
                  </a:lnTo>
                  <a:lnTo>
                    <a:pt x="793750" y="49530"/>
                  </a:lnTo>
                  <a:lnTo>
                    <a:pt x="789940" y="50800"/>
                  </a:lnTo>
                  <a:lnTo>
                    <a:pt x="787400" y="52070"/>
                  </a:lnTo>
                  <a:lnTo>
                    <a:pt x="784860" y="54610"/>
                  </a:lnTo>
                  <a:lnTo>
                    <a:pt x="781050" y="55880"/>
                  </a:lnTo>
                  <a:lnTo>
                    <a:pt x="778510" y="57150"/>
                  </a:lnTo>
                  <a:lnTo>
                    <a:pt x="773430" y="62230"/>
                  </a:lnTo>
                  <a:lnTo>
                    <a:pt x="770890" y="63500"/>
                  </a:lnTo>
                  <a:lnTo>
                    <a:pt x="758190" y="76200"/>
                  </a:lnTo>
                  <a:lnTo>
                    <a:pt x="756920" y="80010"/>
                  </a:lnTo>
                  <a:lnTo>
                    <a:pt x="754380" y="82550"/>
                  </a:lnTo>
                  <a:lnTo>
                    <a:pt x="751840" y="86360"/>
                  </a:lnTo>
                  <a:lnTo>
                    <a:pt x="750570" y="88900"/>
                  </a:lnTo>
                  <a:lnTo>
                    <a:pt x="749300" y="92710"/>
                  </a:lnTo>
                  <a:lnTo>
                    <a:pt x="748030" y="95250"/>
                  </a:lnTo>
                  <a:lnTo>
                    <a:pt x="745490" y="102870"/>
                  </a:lnTo>
                  <a:lnTo>
                    <a:pt x="745490" y="105410"/>
                  </a:lnTo>
                  <a:lnTo>
                    <a:pt x="742950" y="113030"/>
                  </a:lnTo>
                  <a:lnTo>
                    <a:pt x="742950" y="127000"/>
                  </a:lnTo>
                  <a:lnTo>
                    <a:pt x="746760" y="134620"/>
                  </a:lnTo>
                  <a:lnTo>
                    <a:pt x="748030" y="138430"/>
                  </a:lnTo>
                  <a:lnTo>
                    <a:pt x="750570" y="139700"/>
                  </a:lnTo>
                  <a:lnTo>
                    <a:pt x="751840" y="142240"/>
                  </a:lnTo>
                  <a:lnTo>
                    <a:pt x="754380" y="144780"/>
                  </a:lnTo>
                  <a:lnTo>
                    <a:pt x="756920" y="146050"/>
                  </a:lnTo>
                  <a:lnTo>
                    <a:pt x="759460" y="148590"/>
                  </a:lnTo>
                  <a:lnTo>
                    <a:pt x="763270" y="148590"/>
                  </a:lnTo>
                  <a:lnTo>
                    <a:pt x="770890" y="151130"/>
                  </a:lnTo>
                  <a:lnTo>
                    <a:pt x="789940" y="151130"/>
                  </a:lnTo>
                  <a:lnTo>
                    <a:pt x="792480" y="149860"/>
                  </a:lnTo>
                  <a:lnTo>
                    <a:pt x="795020" y="149860"/>
                  </a:lnTo>
                  <a:lnTo>
                    <a:pt x="797560" y="148590"/>
                  </a:lnTo>
                  <a:lnTo>
                    <a:pt x="801370" y="148590"/>
                  </a:lnTo>
                  <a:lnTo>
                    <a:pt x="816610" y="140970"/>
                  </a:lnTo>
                  <a:lnTo>
                    <a:pt x="819150" y="139700"/>
                  </a:lnTo>
                  <a:lnTo>
                    <a:pt x="821690" y="137160"/>
                  </a:lnTo>
                  <a:lnTo>
                    <a:pt x="824230" y="135890"/>
                  </a:lnTo>
                  <a:lnTo>
                    <a:pt x="825500" y="134620"/>
                  </a:lnTo>
                  <a:lnTo>
                    <a:pt x="828040" y="133350"/>
                  </a:lnTo>
                  <a:lnTo>
                    <a:pt x="833120" y="128270"/>
                  </a:lnTo>
                  <a:lnTo>
                    <a:pt x="835660" y="127000"/>
                  </a:lnTo>
                  <a:lnTo>
                    <a:pt x="836930" y="124460"/>
                  </a:lnTo>
                  <a:lnTo>
                    <a:pt x="840740" y="120650"/>
                  </a:lnTo>
                  <a:lnTo>
                    <a:pt x="842010" y="120650"/>
                  </a:lnTo>
                  <a:lnTo>
                    <a:pt x="843280" y="118110"/>
                  </a:lnTo>
                  <a:lnTo>
                    <a:pt x="844550" y="116840"/>
                  </a:lnTo>
                  <a:lnTo>
                    <a:pt x="844550" y="115570"/>
                  </a:lnTo>
                  <a:lnTo>
                    <a:pt x="845820" y="114300"/>
                  </a:lnTo>
                  <a:lnTo>
                    <a:pt x="845820" y="110490"/>
                  </a:lnTo>
                  <a:lnTo>
                    <a:pt x="844550" y="110490"/>
                  </a:lnTo>
                  <a:lnTo>
                    <a:pt x="844550" y="109220"/>
                  </a:lnTo>
                  <a:lnTo>
                    <a:pt x="843280" y="107950"/>
                  </a:lnTo>
                  <a:lnTo>
                    <a:pt x="842010" y="107950"/>
                  </a:lnTo>
                  <a:lnTo>
                    <a:pt x="840740" y="106680"/>
                  </a:lnTo>
                  <a:lnTo>
                    <a:pt x="835660" y="106680"/>
                  </a:lnTo>
                  <a:lnTo>
                    <a:pt x="834390" y="107950"/>
                  </a:lnTo>
                  <a:lnTo>
                    <a:pt x="833120" y="107950"/>
                  </a:lnTo>
                  <a:lnTo>
                    <a:pt x="830580" y="110490"/>
                  </a:lnTo>
                  <a:lnTo>
                    <a:pt x="830580" y="114300"/>
                  </a:lnTo>
                  <a:lnTo>
                    <a:pt x="828040" y="118110"/>
                  </a:lnTo>
                  <a:lnTo>
                    <a:pt x="826770" y="120650"/>
                  </a:lnTo>
                  <a:lnTo>
                    <a:pt x="822960" y="123190"/>
                  </a:lnTo>
                  <a:lnTo>
                    <a:pt x="815340" y="130810"/>
                  </a:lnTo>
                  <a:lnTo>
                    <a:pt x="811530" y="132080"/>
                  </a:lnTo>
                  <a:lnTo>
                    <a:pt x="808990" y="134620"/>
                  </a:lnTo>
                  <a:lnTo>
                    <a:pt x="801370" y="137160"/>
                  </a:lnTo>
                  <a:lnTo>
                    <a:pt x="798830" y="138430"/>
                  </a:lnTo>
                  <a:lnTo>
                    <a:pt x="795020" y="139700"/>
                  </a:lnTo>
                  <a:lnTo>
                    <a:pt x="791210" y="139700"/>
                  </a:lnTo>
                  <a:lnTo>
                    <a:pt x="788670" y="140970"/>
                  </a:lnTo>
                  <a:lnTo>
                    <a:pt x="772160" y="140970"/>
                  </a:lnTo>
                  <a:lnTo>
                    <a:pt x="769620" y="139700"/>
                  </a:lnTo>
                  <a:lnTo>
                    <a:pt x="767080" y="139700"/>
                  </a:lnTo>
                  <a:lnTo>
                    <a:pt x="764540" y="138430"/>
                  </a:lnTo>
                  <a:lnTo>
                    <a:pt x="763270" y="137160"/>
                  </a:lnTo>
                  <a:lnTo>
                    <a:pt x="760730" y="135890"/>
                  </a:lnTo>
                  <a:lnTo>
                    <a:pt x="759460" y="134620"/>
                  </a:lnTo>
                  <a:lnTo>
                    <a:pt x="758190" y="132080"/>
                  </a:lnTo>
                  <a:lnTo>
                    <a:pt x="758190" y="130810"/>
                  </a:lnTo>
                  <a:lnTo>
                    <a:pt x="756920" y="129540"/>
                  </a:lnTo>
                  <a:lnTo>
                    <a:pt x="756920" y="127000"/>
                  </a:lnTo>
                  <a:lnTo>
                    <a:pt x="755650" y="124460"/>
                  </a:lnTo>
                  <a:lnTo>
                    <a:pt x="755650" y="113030"/>
                  </a:lnTo>
                  <a:lnTo>
                    <a:pt x="756920" y="110490"/>
                  </a:lnTo>
                  <a:lnTo>
                    <a:pt x="756920" y="107950"/>
                  </a:lnTo>
                  <a:lnTo>
                    <a:pt x="758190" y="105410"/>
                  </a:lnTo>
                  <a:lnTo>
                    <a:pt x="758190" y="101600"/>
                  </a:lnTo>
                  <a:lnTo>
                    <a:pt x="760730" y="96520"/>
                  </a:lnTo>
                  <a:lnTo>
                    <a:pt x="767080" y="95250"/>
                  </a:lnTo>
                  <a:lnTo>
                    <a:pt x="772160" y="93980"/>
                  </a:lnTo>
                  <a:lnTo>
                    <a:pt x="778510" y="93980"/>
                  </a:lnTo>
                  <a:lnTo>
                    <a:pt x="783590" y="92710"/>
                  </a:lnTo>
                  <a:lnTo>
                    <a:pt x="787400" y="91440"/>
                  </a:lnTo>
                  <a:lnTo>
                    <a:pt x="792480" y="91440"/>
                  </a:lnTo>
                  <a:lnTo>
                    <a:pt x="800100" y="88900"/>
                  </a:lnTo>
                  <a:lnTo>
                    <a:pt x="807720" y="88900"/>
                  </a:lnTo>
                  <a:lnTo>
                    <a:pt x="810260" y="87630"/>
                  </a:lnTo>
                  <a:lnTo>
                    <a:pt x="814070" y="86360"/>
                  </a:lnTo>
                  <a:lnTo>
                    <a:pt x="816610" y="86360"/>
                  </a:lnTo>
                  <a:lnTo>
                    <a:pt x="820420" y="85090"/>
                  </a:lnTo>
                  <a:lnTo>
                    <a:pt x="822960" y="85090"/>
                  </a:lnTo>
                  <a:lnTo>
                    <a:pt x="825500" y="83820"/>
                  </a:lnTo>
                  <a:lnTo>
                    <a:pt x="829310" y="83820"/>
                  </a:lnTo>
                  <a:lnTo>
                    <a:pt x="831850" y="82550"/>
                  </a:lnTo>
                  <a:lnTo>
                    <a:pt x="834390" y="82550"/>
                  </a:lnTo>
                  <a:lnTo>
                    <a:pt x="835660" y="81280"/>
                  </a:lnTo>
                  <a:lnTo>
                    <a:pt x="838200" y="81280"/>
                  </a:lnTo>
                  <a:lnTo>
                    <a:pt x="839470" y="80010"/>
                  </a:lnTo>
                  <a:lnTo>
                    <a:pt x="840740" y="80010"/>
                  </a:lnTo>
                  <a:lnTo>
                    <a:pt x="843280" y="77470"/>
                  </a:lnTo>
                  <a:lnTo>
                    <a:pt x="844550" y="77470"/>
                  </a:lnTo>
                  <a:lnTo>
                    <a:pt x="844550" y="76200"/>
                  </a:lnTo>
                  <a:lnTo>
                    <a:pt x="845820" y="76200"/>
                  </a:lnTo>
                  <a:lnTo>
                    <a:pt x="845820" y="74930"/>
                  </a:lnTo>
                  <a:lnTo>
                    <a:pt x="847090" y="74930"/>
                  </a:lnTo>
                  <a:lnTo>
                    <a:pt x="847090" y="71120"/>
                  </a:lnTo>
                  <a:close/>
                </a:path>
                <a:path w="1367790" h="151130">
                  <a:moveTo>
                    <a:pt x="969010" y="109220"/>
                  </a:moveTo>
                  <a:lnTo>
                    <a:pt x="965200" y="105410"/>
                  </a:lnTo>
                  <a:lnTo>
                    <a:pt x="958850" y="105410"/>
                  </a:lnTo>
                  <a:lnTo>
                    <a:pt x="958850" y="106680"/>
                  </a:lnTo>
                  <a:lnTo>
                    <a:pt x="957580" y="106680"/>
                  </a:lnTo>
                  <a:lnTo>
                    <a:pt x="956310" y="107950"/>
                  </a:lnTo>
                  <a:lnTo>
                    <a:pt x="955040" y="107950"/>
                  </a:lnTo>
                  <a:lnTo>
                    <a:pt x="955040" y="113030"/>
                  </a:lnTo>
                  <a:lnTo>
                    <a:pt x="949960" y="118110"/>
                  </a:lnTo>
                  <a:lnTo>
                    <a:pt x="947420" y="121920"/>
                  </a:lnTo>
                  <a:lnTo>
                    <a:pt x="939800" y="129540"/>
                  </a:lnTo>
                  <a:lnTo>
                    <a:pt x="937260" y="130810"/>
                  </a:lnTo>
                  <a:lnTo>
                    <a:pt x="933450" y="133350"/>
                  </a:lnTo>
                  <a:lnTo>
                    <a:pt x="930910" y="135890"/>
                  </a:lnTo>
                  <a:lnTo>
                    <a:pt x="927100" y="137160"/>
                  </a:lnTo>
                  <a:lnTo>
                    <a:pt x="924560" y="138430"/>
                  </a:lnTo>
                  <a:lnTo>
                    <a:pt x="920750" y="139700"/>
                  </a:lnTo>
                  <a:lnTo>
                    <a:pt x="918210" y="140970"/>
                  </a:lnTo>
                  <a:lnTo>
                    <a:pt x="899160" y="140970"/>
                  </a:lnTo>
                  <a:lnTo>
                    <a:pt x="895350" y="139700"/>
                  </a:lnTo>
                  <a:lnTo>
                    <a:pt x="890270" y="137160"/>
                  </a:lnTo>
                  <a:lnTo>
                    <a:pt x="889000" y="135890"/>
                  </a:lnTo>
                  <a:lnTo>
                    <a:pt x="886460" y="134620"/>
                  </a:lnTo>
                  <a:lnTo>
                    <a:pt x="885190" y="132080"/>
                  </a:lnTo>
                  <a:lnTo>
                    <a:pt x="882650" y="130810"/>
                  </a:lnTo>
                  <a:lnTo>
                    <a:pt x="882650" y="128270"/>
                  </a:lnTo>
                  <a:lnTo>
                    <a:pt x="880110" y="123190"/>
                  </a:lnTo>
                  <a:lnTo>
                    <a:pt x="880110" y="120650"/>
                  </a:lnTo>
                  <a:lnTo>
                    <a:pt x="878840" y="118110"/>
                  </a:lnTo>
                  <a:lnTo>
                    <a:pt x="878840" y="107950"/>
                  </a:lnTo>
                  <a:lnTo>
                    <a:pt x="881380" y="100330"/>
                  </a:lnTo>
                  <a:lnTo>
                    <a:pt x="881380" y="97790"/>
                  </a:lnTo>
                  <a:lnTo>
                    <a:pt x="882650" y="93980"/>
                  </a:lnTo>
                  <a:lnTo>
                    <a:pt x="883920" y="91440"/>
                  </a:lnTo>
                  <a:lnTo>
                    <a:pt x="885190" y="87630"/>
                  </a:lnTo>
                  <a:lnTo>
                    <a:pt x="887730" y="83820"/>
                  </a:lnTo>
                  <a:lnTo>
                    <a:pt x="889000" y="81280"/>
                  </a:lnTo>
                  <a:lnTo>
                    <a:pt x="891540" y="77470"/>
                  </a:lnTo>
                  <a:lnTo>
                    <a:pt x="901700" y="67310"/>
                  </a:lnTo>
                  <a:lnTo>
                    <a:pt x="905510" y="64770"/>
                  </a:lnTo>
                  <a:lnTo>
                    <a:pt x="909320" y="63500"/>
                  </a:lnTo>
                  <a:lnTo>
                    <a:pt x="911860" y="62230"/>
                  </a:lnTo>
                  <a:lnTo>
                    <a:pt x="915670" y="59690"/>
                  </a:lnTo>
                  <a:lnTo>
                    <a:pt x="919480" y="58420"/>
                  </a:lnTo>
                  <a:lnTo>
                    <a:pt x="923290" y="58420"/>
                  </a:lnTo>
                  <a:lnTo>
                    <a:pt x="927100" y="57150"/>
                  </a:lnTo>
                  <a:lnTo>
                    <a:pt x="941070" y="57150"/>
                  </a:lnTo>
                  <a:lnTo>
                    <a:pt x="942340" y="58420"/>
                  </a:lnTo>
                  <a:lnTo>
                    <a:pt x="944880" y="58420"/>
                  </a:lnTo>
                  <a:lnTo>
                    <a:pt x="944880" y="59690"/>
                  </a:lnTo>
                  <a:lnTo>
                    <a:pt x="946150" y="59690"/>
                  </a:lnTo>
                  <a:lnTo>
                    <a:pt x="946150" y="60960"/>
                  </a:lnTo>
                  <a:lnTo>
                    <a:pt x="947420" y="60960"/>
                  </a:lnTo>
                  <a:lnTo>
                    <a:pt x="947420" y="62230"/>
                  </a:lnTo>
                  <a:lnTo>
                    <a:pt x="948690" y="63500"/>
                  </a:lnTo>
                  <a:lnTo>
                    <a:pt x="949960" y="63500"/>
                  </a:lnTo>
                  <a:lnTo>
                    <a:pt x="949960" y="64770"/>
                  </a:lnTo>
                  <a:lnTo>
                    <a:pt x="951230" y="66040"/>
                  </a:lnTo>
                  <a:lnTo>
                    <a:pt x="952500" y="66040"/>
                  </a:lnTo>
                  <a:lnTo>
                    <a:pt x="952500" y="67310"/>
                  </a:lnTo>
                  <a:lnTo>
                    <a:pt x="953770" y="67310"/>
                  </a:lnTo>
                  <a:lnTo>
                    <a:pt x="953770" y="68580"/>
                  </a:lnTo>
                  <a:lnTo>
                    <a:pt x="960120" y="68580"/>
                  </a:lnTo>
                  <a:lnTo>
                    <a:pt x="961390" y="67310"/>
                  </a:lnTo>
                  <a:lnTo>
                    <a:pt x="963930" y="67310"/>
                  </a:lnTo>
                  <a:lnTo>
                    <a:pt x="963930" y="66040"/>
                  </a:lnTo>
                  <a:lnTo>
                    <a:pt x="965200" y="66040"/>
                  </a:lnTo>
                  <a:lnTo>
                    <a:pt x="965200" y="64770"/>
                  </a:lnTo>
                  <a:lnTo>
                    <a:pt x="966470" y="64770"/>
                  </a:lnTo>
                  <a:lnTo>
                    <a:pt x="966470" y="60960"/>
                  </a:lnTo>
                  <a:lnTo>
                    <a:pt x="965200" y="59690"/>
                  </a:lnTo>
                  <a:lnTo>
                    <a:pt x="965200" y="57150"/>
                  </a:lnTo>
                  <a:lnTo>
                    <a:pt x="963930" y="57150"/>
                  </a:lnTo>
                  <a:lnTo>
                    <a:pt x="962660" y="54610"/>
                  </a:lnTo>
                  <a:lnTo>
                    <a:pt x="960120" y="53340"/>
                  </a:lnTo>
                  <a:lnTo>
                    <a:pt x="958850" y="52070"/>
                  </a:lnTo>
                  <a:lnTo>
                    <a:pt x="953770" y="49530"/>
                  </a:lnTo>
                  <a:lnTo>
                    <a:pt x="951230" y="49530"/>
                  </a:lnTo>
                  <a:lnTo>
                    <a:pt x="948690" y="48260"/>
                  </a:lnTo>
                  <a:lnTo>
                    <a:pt x="946150" y="48260"/>
                  </a:lnTo>
                  <a:lnTo>
                    <a:pt x="943610" y="46990"/>
                  </a:lnTo>
                  <a:lnTo>
                    <a:pt x="923290" y="46990"/>
                  </a:lnTo>
                  <a:lnTo>
                    <a:pt x="915670" y="49530"/>
                  </a:lnTo>
                  <a:lnTo>
                    <a:pt x="913130" y="49530"/>
                  </a:lnTo>
                  <a:lnTo>
                    <a:pt x="909320" y="52070"/>
                  </a:lnTo>
                  <a:lnTo>
                    <a:pt x="905510" y="53340"/>
                  </a:lnTo>
                  <a:lnTo>
                    <a:pt x="902970" y="54610"/>
                  </a:lnTo>
                  <a:lnTo>
                    <a:pt x="899160" y="57150"/>
                  </a:lnTo>
                  <a:lnTo>
                    <a:pt x="894080" y="59690"/>
                  </a:lnTo>
                  <a:lnTo>
                    <a:pt x="883920" y="69850"/>
                  </a:lnTo>
                  <a:lnTo>
                    <a:pt x="882650" y="72390"/>
                  </a:lnTo>
                  <a:lnTo>
                    <a:pt x="880110" y="74930"/>
                  </a:lnTo>
                  <a:lnTo>
                    <a:pt x="877570" y="78740"/>
                  </a:lnTo>
                  <a:lnTo>
                    <a:pt x="873760" y="86360"/>
                  </a:lnTo>
                  <a:lnTo>
                    <a:pt x="871220" y="90170"/>
                  </a:lnTo>
                  <a:lnTo>
                    <a:pt x="871220" y="93980"/>
                  </a:lnTo>
                  <a:lnTo>
                    <a:pt x="869950" y="96520"/>
                  </a:lnTo>
                  <a:lnTo>
                    <a:pt x="868680" y="100330"/>
                  </a:lnTo>
                  <a:lnTo>
                    <a:pt x="867410" y="102870"/>
                  </a:lnTo>
                  <a:lnTo>
                    <a:pt x="867410" y="109220"/>
                  </a:lnTo>
                  <a:lnTo>
                    <a:pt x="866140" y="113030"/>
                  </a:lnTo>
                  <a:lnTo>
                    <a:pt x="866140" y="121920"/>
                  </a:lnTo>
                  <a:lnTo>
                    <a:pt x="867410" y="125730"/>
                  </a:lnTo>
                  <a:lnTo>
                    <a:pt x="867410" y="128270"/>
                  </a:lnTo>
                  <a:lnTo>
                    <a:pt x="868680" y="130810"/>
                  </a:lnTo>
                  <a:lnTo>
                    <a:pt x="869950" y="134620"/>
                  </a:lnTo>
                  <a:lnTo>
                    <a:pt x="880110" y="144780"/>
                  </a:lnTo>
                  <a:lnTo>
                    <a:pt x="882650" y="146050"/>
                  </a:lnTo>
                  <a:lnTo>
                    <a:pt x="885190" y="148590"/>
                  </a:lnTo>
                  <a:lnTo>
                    <a:pt x="889000" y="148590"/>
                  </a:lnTo>
                  <a:lnTo>
                    <a:pt x="896620" y="151130"/>
                  </a:lnTo>
                  <a:lnTo>
                    <a:pt x="914400" y="151130"/>
                  </a:lnTo>
                  <a:lnTo>
                    <a:pt x="918210" y="149860"/>
                  </a:lnTo>
                  <a:lnTo>
                    <a:pt x="920750" y="149860"/>
                  </a:lnTo>
                  <a:lnTo>
                    <a:pt x="924560" y="148590"/>
                  </a:lnTo>
                  <a:lnTo>
                    <a:pt x="927100" y="147320"/>
                  </a:lnTo>
                  <a:lnTo>
                    <a:pt x="930910" y="146050"/>
                  </a:lnTo>
                  <a:lnTo>
                    <a:pt x="935990" y="143510"/>
                  </a:lnTo>
                  <a:lnTo>
                    <a:pt x="939800" y="142240"/>
                  </a:lnTo>
                  <a:lnTo>
                    <a:pt x="942340" y="140970"/>
                  </a:lnTo>
                  <a:lnTo>
                    <a:pt x="944880" y="139700"/>
                  </a:lnTo>
                  <a:lnTo>
                    <a:pt x="948690" y="135890"/>
                  </a:lnTo>
                  <a:lnTo>
                    <a:pt x="951230" y="134620"/>
                  </a:lnTo>
                  <a:lnTo>
                    <a:pt x="952500" y="132080"/>
                  </a:lnTo>
                  <a:lnTo>
                    <a:pt x="957580" y="129540"/>
                  </a:lnTo>
                  <a:lnTo>
                    <a:pt x="958850" y="127000"/>
                  </a:lnTo>
                  <a:lnTo>
                    <a:pt x="960120" y="125730"/>
                  </a:lnTo>
                  <a:lnTo>
                    <a:pt x="961390" y="123190"/>
                  </a:lnTo>
                  <a:lnTo>
                    <a:pt x="963930" y="120650"/>
                  </a:lnTo>
                  <a:lnTo>
                    <a:pt x="965200" y="118110"/>
                  </a:lnTo>
                  <a:lnTo>
                    <a:pt x="966470" y="118110"/>
                  </a:lnTo>
                  <a:lnTo>
                    <a:pt x="967740" y="115570"/>
                  </a:lnTo>
                  <a:lnTo>
                    <a:pt x="969010" y="114300"/>
                  </a:lnTo>
                  <a:lnTo>
                    <a:pt x="969010" y="109220"/>
                  </a:lnTo>
                  <a:close/>
                </a:path>
                <a:path w="1367790" h="151130">
                  <a:moveTo>
                    <a:pt x="1098550" y="106680"/>
                  </a:moveTo>
                  <a:lnTo>
                    <a:pt x="1097280" y="105410"/>
                  </a:lnTo>
                  <a:lnTo>
                    <a:pt x="1097280" y="102870"/>
                  </a:lnTo>
                  <a:lnTo>
                    <a:pt x="1096010" y="102870"/>
                  </a:lnTo>
                  <a:lnTo>
                    <a:pt x="1094740" y="101600"/>
                  </a:lnTo>
                  <a:lnTo>
                    <a:pt x="1092200" y="100330"/>
                  </a:lnTo>
                  <a:lnTo>
                    <a:pt x="1088390" y="100330"/>
                  </a:lnTo>
                  <a:lnTo>
                    <a:pt x="1087120" y="101600"/>
                  </a:lnTo>
                  <a:lnTo>
                    <a:pt x="1085850" y="101600"/>
                  </a:lnTo>
                  <a:lnTo>
                    <a:pt x="1085850" y="102870"/>
                  </a:lnTo>
                  <a:lnTo>
                    <a:pt x="1084580" y="104140"/>
                  </a:lnTo>
                  <a:lnTo>
                    <a:pt x="1084580" y="106680"/>
                  </a:lnTo>
                  <a:lnTo>
                    <a:pt x="1076960" y="114300"/>
                  </a:lnTo>
                  <a:lnTo>
                    <a:pt x="1074420" y="115570"/>
                  </a:lnTo>
                  <a:lnTo>
                    <a:pt x="1068070" y="121920"/>
                  </a:lnTo>
                  <a:lnTo>
                    <a:pt x="1065530" y="121920"/>
                  </a:lnTo>
                  <a:lnTo>
                    <a:pt x="1062990" y="124460"/>
                  </a:lnTo>
                  <a:lnTo>
                    <a:pt x="1060450" y="124460"/>
                  </a:lnTo>
                  <a:lnTo>
                    <a:pt x="1057910" y="127000"/>
                  </a:lnTo>
                  <a:lnTo>
                    <a:pt x="1056640" y="127000"/>
                  </a:lnTo>
                  <a:lnTo>
                    <a:pt x="1055370" y="128270"/>
                  </a:lnTo>
                  <a:lnTo>
                    <a:pt x="1052830" y="129540"/>
                  </a:lnTo>
                  <a:lnTo>
                    <a:pt x="1051560" y="129540"/>
                  </a:lnTo>
                  <a:lnTo>
                    <a:pt x="1050290" y="130810"/>
                  </a:lnTo>
                  <a:lnTo>
                    <a:pt x="1049020" y="130810"/>
                  </a:lnTo>
                  <a:lnTo>
                    <a:pt x="1047750" y="132080"/>
                  </a:lnTo>
                  <a:lnTo>
                    <a:pt x="1046480" y="132080"/>
                  </a:lnTo>
                  <a:lnTo>
                    <a:pt x="1041400" y="134620"/>
                  </a:lnTo>
                  <a:lnTo>
                    <a:pt x="1038860" y="134620"/>
                  </a:lnTo>
                  <a:lnTo>
                    <a:pt x="1031240" y="138430"/>
                  </a:lnTo>
                  <a:lnTo>
                    <a:pt x="1029970" y="138430"/>
                  </a:lnTo>
                  <a:lnTo>
                    <a:pt x="1028700" y="137160"/>
                  </a:lnTo>
                  <a:lnTo>
                    <a:pt x="1028700" y="58420"/>
                  </a:lnTo>
                  <a:lnTo>
                    <a:pt x="1028700" y="57150"/>
                  </a:lnTo>
                  <a:lnTo>
                    <a:pt x="1073150" y="52070"/>
                  </a:lnTo>
                  <a:lnTo>
                    <a:pt x="1078230" y="52070"/>
                  </a:lnTo>
                  <a:lnTo>
                    <a:pt x="1079500" y="50800"/>
                  </a:lnTo>
                  <a:lnTo>
                    <a:pt x="1080770" y="50800"/>
                  </a:lnTo>
                  <a:lnTo>
                    <a:pt x="1080770" y="46990"/>
                  </a:lnTo>
                  <a:lnTo>
                    <a:pt x="1082040" y="45720"/>
                  </a:lnTo>
                  <a:lnTo>
                    <a:pt x="1080770" y="44450"/>
                  </a:lnTo>
                  <a:lnTo>
                    <a:pt x="1080770" y="41910"/>
                  </a:lnTo>
                  <a:lnTo>
                    <a:pt x="1079500" y="41910"/>
                  </a:lnTo>
                  <a:lnTo>
                    <a:pt x="1079500" y="40640"/>
                  </a:lnTo>
                  <a:lnTo>
                    <a:pt x="1071880" y="40640"/>
                  </a:lnTo>
                  <a:lnTo>
                    <a:pt x="1028700" y="45720"/>
                  </a:lnTo>
                  <a:lnTo>
                    <a:pt x="1028700" y="24130"/>
                  </a:lnTo>
                  <a:lnTo>
                    <a:pt x="1029970" y="24130"/>
                  </a:lnTo>
                  <a:lnTo>
                    <a:pt x="1029970" y="21590"/>
                  </a:lnTo>
                  <a:lnTo>
                    <a:pt x="1028700" y="21590"/>
                  </a:lnTo>
                  <a:lnTo>
                    <a:pt x="1028700" y="20320"/>
                  </a:lnTo>
                  <a:lnTo>
                    <a:pt x="1017270" y="20320"/>
                  </a:lnTo>
                  <a:lnTo>
                    <a:pt x="1014730" y="21590"/>
                  </a:lnTo>
                  <a:lnTo>
                    <a:pt x="1014730" y="48260"/>
                  </a:lnTo>
                  <a:lnTo>
                    <a:pt x="989330" y="50800"/>
                  </a:lnTo>
                  <a:lnTo>
                    <a:pt x="982980" y="50800"/>
                  </a:lnTo>
                  <a:lnTo>
                    <a:pt x="982980" y="52070"/>
                  </a:lnTo>
                  <a:lnTo>
                    <a:pt x="981710" y="52070"/>
                  </a:lnTo>
                  <a:lnTo>
                    <a:pt x="980440" y="53340"/>
                  </a:lnTo>
                  <a:lnTo>
                    <a:pt x="980440" y="59690"/>
                  </a:lnTo>
                  <a:lnTo>
                    <a:pt x="981710" y="59690"/>
                  </a:lnTo>
                  <a:lnTo>
                    <a:pt x="981710" y="60960"/>
                  </a:lnTo>
                  <a:lnTo>
                    <a:pt x="982980" y="60960"/>
                  </a:lnTo>
                  <a:lnTo>
                    <a:pt x="982980" y="62230"/>
                  </a:lnTo>
                  <a:lnTo>
                    <a:pt x="989330" y="62230"/>
                  </a:lnTo>
                  <a:lnTo>
                    <a:pt x="989330" y="60960"/>
                  </a:lnTo>
                  <a:lnTo>
                    <a:pt x="990600" y="60960"/>
                  </a:lnTo>
                  <a:lnTo>
                    <a:pt x="1014730" y="58420"/>
                  </a:lnTo>
                  <a:lnTo>
                    <a:pt x="1014730" y="143510"/>
                  </a:lnTo>
                  <a:lnTo>
                    <a:pt x="1016000" y="144780"/>
                  </a:lnTo>
                  <a:lnTo>
                    <a:pt x="1016000" y="146050"/>
                  </a:lnTo>
                  <a:lnTo>
                    <a:pt x="1017270" y="146050"/>
                  </a:lnTo>
                  <a:lnTo>
                    <a:pt x="1017270" y="147320"/>
                  </a:lnTo>
                  <a:lnTo>
                    <a:pt x="1018540" y="148590"/>
                  </a:lnTo>
                  <a:lnTo>
                    <a:pt x="1019810" y="148590"/>
                  </a:lnTo>
                  <a:lnTo>
                    <a:pt x="1022350" y="149860"/>
                  </a:lnTo>
                  <a:lnTo>
                    <a:pt x="1026160" y="149860"/>
                  </a:lnTo>
                  <a:lnTo>
                    <a:pt x="1028700" y="151130"/>
                  </a:lnTo>
                  <a:lnTo>
                    <a:pt x="1031240" y="149860"/>
                  </a:lnTo>
                  <a:lnTo>
                    <a:pt x="1033780" y="149860"/>
                  </a:lnTo>
                  <a:lnTo>
                    <a:pt x="1036320" y="148590"/>
                  </a:lnTo>
                  <a:lnTo>
                    <a:pt x="1043940" y="146050"/>
                  </a:lnTo>
                  <a:lnTo>
                    <a:pt x="1046480" y="144780"/>
                  </a:lnTo>
                  <a:lnTo>
                    <a:pt x="1050290" y="143510"/>
                  </a:lnTo>
                  <a:lnTo>
                    <a:pt x="1054100" y="140970"/>
                  </a:lnTo>
                  <a:lnTo>
                    <a:pt x="1057910" y="139700"/>
                  </a:lnTo>
                  <a:lnTo>
                    <a:pt x="1060450" y="138430"/>
                  </a:lnTo>
                  <a:lnTo>
                    <a:pt x="1062990" y="137160"/>
                  </a:lnTo>
                  <a:lnTo>
                    <a:pt x="1074420" y="129540"/>
                  </a:lnTo>
                  <a:lnTo>
                    <a:pt x="1076960" y="127000"/>
                  </a:lnTo>
                  <a:lnTo>
                    <a:pt x="1084580" y="121920"/>
                  </a:lnTo>
                  <a:lnTo>
                    <a:pt x="1089660" y="116840"/>
                  </a:lnTo>
                  <a:lnTo>
                    <a:pt x="1092200" y="115570"/>
                  </a:lnTo>
                  <a:lnTo>
                    <a:pt x="1098550" y="109220"/>
                  </a:lnTo>
                  <a:lnTo>
                    <a:pt x="1098550" y="106680"/>
                  </a:lnTo>
                  <a:close/>
                </a:path>
                <a:path w="1367790" h="151130">
                  <a:moveTo>
                    <a:pt x="1197610" y="62230"/>
                  </a:moveTo>
                  <a:lnTo>
                    <a:pt x="1196340" y="59690"/>
                  </a:lnTo>
                  <a:lnTo>
                    <a:pt x="1196340" y="58420"/>
                  </a:lnTo>
                  <a:lnTo>
                    <a:pt x="1195070" y="55880"/>
                  </a:lnTo>
                  <a:lnTo>
                    <a:pt x="1195070" y="53340"/>
                  </a:lnTo>
                  <a:lnTo>
                    <a:pt x="1192530" y="50800"/>
                  </a:lnTo>
                  <a:lnTo>
                    <a:pt x="1191260" y="50800"/>
                  </a:lnTo>
                  <a:lnTo>
                    <a:pt x="1189990" y="49530"/>
                  </a:lnTo>
                  <a:lnTo>
                    <a:pt x="1188720" y="49530"/>
                  </a:lnTo>
                  <a:lnTo>
                    <a:pt x="1187437" y="48260"/>
                  </a:lnTo>
                  <a:lnTo>
                    <a:pt x="1184910" y="48260"/>
                  </a:lnTo>
                  <a:lnTo>
                    <a:pt x="1183640" y="49530"/>
                  </a:lnTo>
                  <a:lnTo>
                    <a:pt x="1181087" y="49530"/>
                  </a:lnTo>
                  <a:lnTo>
                    <a:pt x="1178560" y="50800"/>
                  </a:lnTo>
                  <a:lnTo>
                    <a:pt x="1174737" y="50800"/>
                  </a:lnTo>
                  <a:lnTo>
                    <a:pt x="1167130" y="54610"/>
                  </a:lnTo>
                  <a:lnTo>
                    <a:pt x="1165860" y="55880"/>
                  </a:lnTo>
                  <a:lnTo>
                    <a:pt x="1162037" y="57150"/>
                  </a:lnTo>
                  <a:lnTo>
                    <a:pt x="1151890" y="62230"/>
                  </a:lnTo>
                  <a:lnTo>
                    <a:pt x="1149337" y="64770"/>
                  </a:lnTo>
                  <a:lnTo>
                    <a:pt x="1139190" y="69850"/>
                  </a:lnTo>
                  <a:lnTo>
                    <a:pt x="1136650" y="72390"/>
                  </a:lnTo>
                  <a:lnTo>
                    <a:pt x="1135380" y="72390"/>
                  </a:lnTo>
                  <a:lnTo>
                    <a:pt x="1132840" y="73660"/>
                  </a:lnTo>
                  <a:lnTo>
                    <a:pt x="1131570" y="73660"/>
                  </a:lnTo>
                  <a:lnTo>
                    <a:pt x="1131570" y="54610"/>
                  </a:lnTo>
                  <a:lnTo>
                    <a:pt x="1132840" y="54610"/>
                  </a:lnTo>
                  <a:lnTo>
                    <a:pt x="1132840" y="49530"/>
                  </a:lnTo>
                  <a:lnTo>
                    <a:pt x="1130300" y="49530"/>
                  </a:lnTo>
                  <a:lnTo>
                    <a:pt x="1129030" y="48260"/>
                  </a:lnTo>
                  <a:lnTo>
                    <a:pt x="1122680" y="48260"/>
                  </a:lnTo>
                  <a:lnTo>
                    <a:pt x="1121410" y="49530"/>
                  </a:lnTo>
                  <a:lnTo>
                    <a:pt x="1118870" y="49530"/>
                  </a:lnTo>
                  <a:lnTo>
                    <a:pt x="1118870" y="50800"/>
                  </a:lnTo>
                  <a:lnTo>
                    <a:pt x="1117600" y="50800"/>
                  </a:lnTo>
                  <a:lnTo>
                    <a:pt x="1117600" y="53340"/>
                  </a:lnTo>
                  <a:lnTo>
                    <a:pt x="1118870" y="53340"/>
                  </a:lnTo>
                  <a:lnTo>
                    <a:pt x="1118870" y="139700"/>
                  </a:lnTo>
                  <a:lnTo>
                    <a:pt x="1117600" y="139700"/>
                  </a:lnTo>
                  <a:lnTo>
                    <a:pt x="1116330" y="140970"/>
                  </a:lnTo>
                  <a:lnTo>
                    <a:pt x="1116330" y="144780"/>
                  </a:lnTo>
                  <a:lnTo>
                    <a:pt x="1117600" y="146050"/>
                  </a:lnTo>
                  <a:lnTo>
                    <a:pt x="1117600" y="147320"/>
                  </a:lnTo>
                  <a:lnTo>
                    <a:pt x="1118870" y="147320"/>
                  </a:lnTo>
                  <a:lnTo>
                    <a:pt x="1120140" y="148590"/>
                  </a:lnTo>
                  <a:lnTo>
                    <a:pt x="1130300" y="148590"/>
                  </a:lnTo>
                  <a:lnTo>
                    <a:pt x="1131570" y="147320"/>
                  </a:lnTo>
                  <a:lnTo>
                    <a:pt x="1132840" y="147320"/>
                  </a:lnTo>
                  <a:lnTo>
                    <a:pt x="1132840" y="146050"/>
                  </a:lnTo>
                  <a:lnTo>
                    <a:pt x="1134110" y="146050"/>
                  </a:lnTo>
                  <a:lnTo>
                    <a:pt x="1134110" y="144780"/>
                  </a:lnTo>
                  <a:lnTo>
                    <a:pt x="1135380" y="144780"/>
                  </a:lnTo>
                  <a:lnTo>
                    <a:pt x="1135380" y="140970"/>
                  </a:lnTo>
                  <a:lnTo>
                    <a:pt x="1134110" y="140970"/>
                  </a:lnTo>
                  <a:lnTo>
                    <a:pt x="1134110" y="139700"/>
                  </a:lnTo>
                  <a:lnTo>
                    <a:pt x="1132840" y="139700"/>
                  </a:lnTo>
                  <a:lnTo>
                    <a:pt x="1132840" y="138430"/>
                  </a:lnTo>
                  <a:lnTo>
                    <a:pt x="1131570" y="138430"/>
                  </a:lnTo>
                  <a:lnTo>
                    <a:pt x="1131570" y="87630"/>
                  </a:lnTo>
                  <a:lnTo>
                    <a:pt x="1135380" y="85090"/>
                  </a:lnTo>
                  <a:lnTo>
                    <a:pt x="1137920" y="82550"/>
                  </a:lnTo>
                  <a:lnTo>
                    <a:pt x="1141730" y="81280"/>
                  </a:lnTo>
                  <a:lnTo>
                    <a:pt x="1144270" y="78740"/>
                  </a:lnTo>
                  <a:lnTo>
                    <a:pt x="1148080" y="76200"/>
                  </a:lnTo>
                  <a:lnTo>
                    <a:pt x="1153160" y="73660"/>
                  </a:lnTo>
                  <a:lnTo>
                    <a:pt x="1156970" y="72390"/>
                  </a:lnTo>
                  <a:lnTo>
                    <a:pt x="1160780" y="69850"/>
                  </a:lnTo>
                  <a:lnTo>
                    <a:pt x="1168387" y="66040"/>
                  </a:lnTo>
                  <a:lnTo>
                    <a:pt x="1172210" y="63500"/>
                  </a:lnTo>
                  <a:lnTo>
                    <a:pt x="1174737" y="62230"/>
                  </a:lnTo>
                  <a:lnTo>
                    <a:pt x="1177290" y="62230"/>
                  </a:lnTo>
                  <a:lnTo>
                    <a:pt x="1178560" y="60960"/>
                  </a:lnTo>
                  <a:lnTo>
                    <a:pt x="1181087" y="60960"/>
                  </a:lnTo>
                  <a:lnTo>
                    <a:pt x="1183640" y="60960"/>
                  </a:lnTo>
                  <a:lnTo>
                    <a:pt x="1183640" y="63500"/>
                  </a:lnTo>
                  <a:lnTo>
                    <a:pt x="1184910" y="63500"/>
                  </a:lnTo>
                  <a:lnTo>
                    <a:pt x="1184910" y="68580"/>
                  </a:lnTo>
                  <a:lnTo>
                    <a:pt x="1183640" y="69850"/>
                  </a:lnTo>
                  <a:lnTo>
                    <a:pt x="1183640" y="72390"/>
                  </a:lnTo>
                  <a:lnTo>
                    <a:pt x="1184910" y="72390"/>
                  </a:lnTo>
                  <a:lnTo>
                    <a:pt x="1184910" y="73660"/>
                  </a:lnTo>
                  <a:lnTo>
                    <a:pt x="1186180" y="73660"/>
                  </a:lnTo>
                  <a:lnTo>
                    <a:pt x="1186180" y="74930"/>
                  </a:lnTo>
                  <a:lnTo>
                    <a:pt x="1188720" y="74930"/>
                  </a:lnTo>
                  <a:lnTo>
                    <a:pt x="1188720" y="76200"/>
                  </a:lnTo>
                  <a:lnTo>
                    <a:pt x="1192530" y="76200"/>
                  </a:lnTo>
                  <a:lnTo>
                    <a:pt x="1193787" y="74930"/>
                  </a:lnTo>
                  <a:lnTo>
                    <a:pt x="1196340" y="74930"/>
                  </a:lnTo>
                  <a:lnTo>
                    <a:pt x="1197610" y="73660"/>
                  </a:lnTo>
                  <a:lnTo>
                    <a:pt x="1197610" y="62230"/>
                  </a:lnTo>
                  <a:close/>
                </a:path>
                <a:path w="1367790" h="151130">
                  <a:moveTo>
                    <a:pt x="1235710" y="140970"/>
                  </a:moveTo>
                  <a:lnTo>
                    <a:pt x="1234440" y="140970"/>
                  </a:lnTo>
                  <a:lnTo>
                    <a:pt x="1234440" y="139700"/>
                  </a:lnTo>
                  <a:lnTo>
                    <a:pt x="1233170" y="138430"/>
                  </a:lnTo>
                  <a:lnTo>
                    <a:pt x="1233170" y="58420"/>
                  </a:lnTo>
                  <a:lnTo>
                    <a:pt x="1234440" y="57150"/>
                  </a:lnTo>
                  <a:lnTo>
                    <a:pt x="1234440" y="52070"/>
                  </a:lnTo>
                  <a:lnTo>
                    <a:pt x="1233170" y="52070"/>
                  </a:lnTo>
                  <a:lnTo>
                    <a:pt x="1233170" y="50800"/>
                  </a:lnTo>
                  <a:lnTo>
                    <a:pt x="1231887" y="50800"/>
                  </a:lnTo>
                  <a:lnTo>
                    <a:pt x="1231887" y="49530"/>
                  </a:lnTo>
                  <a:lnTo>
                    <a:pt x="1230630" y="49530"/>
                  </a:lnTo>
                  <a:lnTo>
                    <a:pt x="1230630" y="48260"/>
                  </a:lnTo>
                  <a:lnTo>
                    <a:pt x="1221740" y="48260"/>
                  </a:lnTo>
                  <a:lnTo>
                    <a:pt x="1220470" y="49530"/>
                  </a:lnTo>
                  <a:lnTo>
                    <a:pt x="1219187" y="49530"/>
                  </a:lnTo>
                  <a:lnTo>
                    <a:pt x="1219187" y="50800"/>
                  </a:lnTo>
                  <a:lnTo>
                    <a:pt x="1217930" y="50800"/>
                  </a:lnTo>
                  <a:lnTo>
                    <a:pt x="1217930" y="52070"/>
                  </a:lnTo>
                  <a:lnTo>
                    <a:pt x="1216660" y="53340"/>
                  </a:lnTo>
                  <a:lnTo>
                    <a:pt x="1216660" y="58420"/>
                  </a:lnTo>
                  <a:lnTo>
                    <a:pt x="1217930" y="59690"/>
                  </a:lnTo>
                  <a:lnTo>
                    <a:pt x="1217930" y="137160"/>
                  </a:lnTo>
                  <a:lnTo>
                    <a:pt x="1216660" y="138430"/>
                  </a:lnTo>
                  <a:lnTo>
                    <a:pt x="1216660" y="139700"/>
                  </a:lnTo>
                  <a:lnTo>
                    <a:pt x="1215390" y="140970"/>
                  </a:lnTo>
                  <a:lnTo>
                    <a:pt x="1215390" y="143510"/>
                  </a:lnTo>
                  <a:lnTo>
                    <a:pt x="1216660" y="144780"/>
                  </a:lnTo>
                  <a:lnTo>
                    <a:pt x="1216660" y="146050"/>
                  </a:lnTo>
                  <a:lnTo>
                    <a:pt x="1217930" y="146050"/>
                  </a:lnTo>
                  <a:lnTo>
                    <a:pt x="1217930" y="147320"/>
                  </a:lnTo>
                  <a:lnTo>
                    <a:pt x="1219187" y="147320"/>
                  </a:lnTo>
                  <a:lnTo>
                    <a:pt x="1220470" y="148590"/>
                  </a:lnTo>
                  <a:lnTo>
                    <a:pt x="1228090" y="148590"/>
                  </a:lnTo>
                  <a:lnTo>
                    <a:pt x="1229360" y="147320"/>
                  </a:lnTo>
                  <a:lnTo>
                    <a:pt x="1230630" y="147320"/>
                  </a:lnTo>
                  <a:lnTo>
                    <a:pt x="1231887" y="146050"/>
                  </a:lnTo>
                  <a:lnTo>
                    <a:pt x="1233170" y="146050"/>
                  </a:lnTo>
                  <a:lnTo>
                    <a:pt x="1234440" y="144780"/>
                  </a:lnTo>
                  <a:lnTo>
                    <a:pt x="1234440" y="143510"/>
                  </a:lnTo>
                  <a:lnTo>
                    <a:pt x="1235710" y="143510"/>
                  </a:lnTo>
                  <a:lnTo>
                    <a:pt x="1235710" y="140970"/>
                  </a:lnTo>
                  <a:close/>
                </a:path>
                <a:path w="1367790" h="151130">
                  <a:moveTo>
                    <a:pt x="1238237" y="12700"/>
                  </a:moveTo>
                  <a:lnTo>
                    <a:pt x="1234440" y="8890"/>
                  </a:lnTo>
                  <a:lnTo>
                    <a:pt x="1224280" y="8890"/>
                  </a:lnTo>
                  <a:lnTo>
                    <a:pt x="1223010" y="10160"/>
                  </a:lnTo>
                  <a:lnTo>
                    <a:pt x="1221740" y="10160"/>
                  </a:lnTo>
                  <a:lnTo>
                    <a:pt x="1219187" y="12700"/>
                  </a:lnTo>
                  <a:lnTo>
                    <a:pt x="1219187" y="13970"/>
                  </a:lnTo>
                  <a:lnTo>
                    <a:pt x="1217930" y="15240"/>
                  </a:lnTo>
                  <a:lnTo>
                    <a:pt x="1217930" y="17780"/>
                  </a:lnTo>
                  <a:lnTo>
                    <a:pt x="1216660" y="20320"/>
                  </a:lnTo>
                  <a:lnTo>
                    <a:pt x="1216660" y="29210"/>
                  </a:lnTo>
                  <a:lnTo>
                    <a:pt x="1220470" y="33020"/>
                  </a:lnTo>
                  <a:lnTo>
                    <a:pt x="1229360" y="33020"/>
                  </a:lnTo>
                  <a:lnTo>
                    <a:pt x="1230630" y="31750"/>
                  </a:lnTo>
                  <a:lnTo>
                    <a:pt x="1231887" y="31750"/>
                  </a:lnTo>
                  <a:lnTo>
                    <a:pt x="1235710" y="27940"/>
                  </a:lnTo>
                  <a:lnTo>
                    <a:pt x="1235710" y="26670"/>
                  </a:lnTo>
                  <a:lnTo>
                    <a:pt x="1236980" y="25400"/>
                  </a:lnTo>
                  <a:lnTo>
                    <a:pt x="1236980" y="24130"/>
                  </a:lnTo>
                  <a:lnTo>
                    <a:pt x="1238237" y="21590"/>
                  </a:lnTo>
                  <a:lnTo>
                    <a:pt x="1238237" y="12700"/>
                  </a:lnTo>
                  <a:close/>
                </a:path>
                <a:path w="1367790" h="151130">
                  <a:moveTo>
                    <a:pt x="1367790" y="111760"/>
                  </a:moveTo>
                  <a:lnTo>
                    <a:pt x="1366520" y="110490"/>
                  </a:lnTo>
                  <a:lnTo>
                    <a:pt x="1366520" y="107950"/>
                  </a:lnTo>
                  <a:lnTo>
                    <a:pt x="1365250" y="107950"/>
                  </a:lnTo>
                  <a:lnTo>
                    <a:pt x="1365250" y="106680"/>
                  </a:lnTo>
                  <a:lnTo>
                    <a:pt x="1363980" y="106680"/>
                  </a:lnTo>
                  <a:lnTo>
                    <a:pt x="1362710" y="105410"/>
                  </a:lnTo>
                  <a:lnTo>
                    <a:pt x="1357630" y="105410"/>
                  </a:lnTo>
                  <a:lnTo>
                    <a:pt x="1356360" y="106680"/>
                  </a:lnTo>
                  <a:lnTo>
                    <a:pt x="1355090" y="106680"/>
                  </a:lnTo>
                  <a:lnTo>
                    <a:pt x="1355090" y="107950"/>
                  </a:lnTo>
                  <a:lnTo>
                    <a:pt x="1353820" y="107950"/>
                  </a:lnTo>
                  <a:lnTo>
                    <a:pt x="1353820" y="109220"/>
                  </a:lnTo>
                  <a:lnTo>
                    <a:pt x="1352550" y="109220"/>
                  </a:lnTo>
                  <a:lnTo>
                    <a:pt x="1352550" y="113030"/>
                  </a:lnTo>
                  <a:lnTo>
                    <a:pt x="1347470" y="118110"/>
                  </a:lnTo>
                  <a:lnTo>
                    <a:pt x="1344930" y="121920"/>
                  </a:lnTo>
                  <a:lnTo>
                    <a:pt x="1337310" y="129540"/>
                  </a:lnTo>
                  <a:lnTo>
                    <a:pt x="1334770" y="130810"/>
                  </a:lnTo>
                  <a:lnTo>
                    <a:pt x="1330960" y="133350"/>
                  </a:lnTo>
                  <a:lnTo>
                    <a:pt x="1328420" y="135890"/>
                  </a:lnTo>
                  <a:lnTo>
                    <a:pt x="1324610" y="137160"/>
                  </a:lnTo>
                  <a:lnTo>
                    <a:pt x="1322070" y="138430"/>
                  </a:lnTo>
                  <a:lnTo>
                    <a:pt x="1318260" y="139700"/>
                  </a:lnTo>
                  <a:lnTo>
                    <a:pt x="1315720" y="140970"/>
                  </a:lnTo>
                  <a:lnTo>
                    <a:pt x="1295400" y="140970"/>
                  </a:lnTo>
                  <a:lnTo>
                    <a:pt x="1290320" y="138430"/>
                  </a:lnTo>
                  <a:lnTo>
                    <a:pt x="1286510" y="137160"/>
                  </a:lnTo>
                  <a:lnTo>
                    <a:pt x="1285240" y="135890"/>
                  </a:lnTo>
                  <a:lnTo>
                    <a:pt x="1282687" y="134620"/>
                  </a:lnTo>
                  <a:lnTo>
                    <a:pt x="1281430" y="132080"/>
                  </a:lnTo>
                  <a:lnTo>
                    <a:pt x="1280160" y="130810"/>
                  </a:lnTo>
                  <a:lnTo>
                    <a:pt x="1276337" y="123190"/>
                  </a:lnTo>
                  <a:lnTo>
                    <a:pt x="1276337" y="118110"/>
                  </a:lnTo>
                  <a:lnTo>
                    <a:pt x="1275080" y="115570"/>
                  </a:lnTo>
                  <a:lnTo>
                    <a:pt x="1276337" y="111760"/>
                  </a:lnTo>
                  <a:lnTo>
                    <a:pt x="1276337" y="104140"/>
                  </a:lnTo>
                  <a:lnTo>
                    <a:pt x="1277620" y="100330"/>
                  </a:lnTo>
                  <a:lnTo>
                    <a:pt x="1278890" y="97790"/>
                  </a:lnTo>
                  <a:lnTo>
                    <a:pt x="1278890" y="93980"/>
                  </a:lnTo>
                  <a:lnTo>
                    <a:pt x="1281430" y="91440"/>
                  </a:lnTo>
                  <a:lnTo>
                    <a:pt x="1283970" y="83820"/>
                  </a:lnTo>
                  <a:lnTo>
                    <a:pt x="1286510" y="81280"/>
                  </a:lnTo>
                  <a:lnTo>
                    <a:pt x="1289037" y="77470"/>
                  </a:lnTo>
                  <a:lnTo>
                    <a:pt x="1299210" y="67310"/>
                  </a:lnTo>
                  <a:lnTo>
                    <a:pt x="1303020" y="64770"/>
                  </a:lnTo>
                  <a:lnTo>
                    <a:pt x="1305560" y="63500"/>
                  </a:lnTo>
                  <a:lnTo>
                    <a:pt x="1309370" y="62230"/>
                  </a:lnTo>
                  <a:lnTo>
                    <a:pt x="1313180" y="59690"/>
                  </a:lnTo>
                  <a:lnTo>
                    <a:pt x="1316990" y="58420"/>
                  </a:lnTo>
                  <a:lnTo>
                    <a:pt x="1320800" y="58420"/>
                  </a:lnTo>
                  <a:lnTo>
                    <a:pt x="1324610" y="57150"/>
                  </a:lnTo>
                  <a:lnTo>
                    <a:pt x="1339850" y="57150"/>
                  </a:lnTo>
                  <a:lnTo>
                    <a:pt x="1341120" y="58420"/>
                  </a:lnTo>
                  <a:lnTo>
                    <a:pt x="1342390" y="58420"/>
                  </a:lnTo>
                  <a:lnTo>
                    <a:pt x="1342390" y="59690"/>
                  </a:lnTo>
                  <a:lnTo>
                    <a:pt x="1343660" y="59690"/>
                  </a:lnTo>
                  <a:lnTo>
                    <a:pt x="1346200" y="62230"/>
                  </a:lnTo>
                  <a:lnTo>
                    <a:pt x="1346200" y="63500"/>
                  </a:lnTo>
                  <a:lnTo>
                    <a:pt x="1347470" y="63500"/>
                  </a:lnTo>
                  <a:lnTo>
                    <a:pt x="1348740" y="64770"/>
                  </a:lnTo>
                  <a:lnTo>
                    <a:pt x="1348740" y="66040"/>
                  </a:lnTo>
                  <a:lnTo>
                    <a:pt x="1350010" y="66040"/>
                  </a:lnTo>
                  <a:lnTo>
                    <a:pt x="1350010" y="67310"/>
                  </a:lnTo>
                  <a:lnTo>
                    <a:pt x="1351280" y="67310"/>
                  </a:lnTo>
                  <a:lnTo>
                    <a:pt x="1351280" y="68580"/>
                  </a:lnTo>
                  <a:lnTo>
                    <a:pt x="1358900" y="68580"/>
                  </a:lnTo>
                  <a:lnTo>
                    <a:pt x="1358900" y="67310"/>
                  </a:lnTo>
                  <a:lnTo>
                    <a:pt x="1361440" y="67310"/>
                  </a:lnTo>
                  <a:lnTo>
                    <a:pt x="1363980" y="64770"/>
                  </a:lnTo>
                  <a:lnTo>
                    <a:pt x="1363980" y="59690"/>
                  </a:lnTo>
                  <a:lnTo>
                    <a:pt x="1362710" y="57150"/>
                  </a:lnTo>
                  <a:lnTo>
                    <a:pt x="1361440" y="57150"/>
                  </a:lnTo>
                  <a:lnTo>
                    <a:pt x="1360170" y="54610"/>
                  </a:lnTo>
                  <a:lnTo>
                    <a:pt x="1358900" y="53340"/>
                  </a:lnTo>
                  <a:lnTo>
                    <a:pt x="1351280" y="49530"/>
                  </a:lnTo>
                  <a:lnTo>
                    <a:pt x="1348740" y="49530"/>
                  </a:lnTo>
                  <a:lnTo>
                    <a:pt x="1346200" y="48260"/>
                  </a:lnTo>
                  <a:lnTo>
                    <a:pt x="1343660" y="48260"/>
                  </a:lnTo>
                  <a:lnTo>
                    <a:pt x="1341120" y="46990"/>
                  </a:lnTo>
                  <a:lnTo>
                    <a:pt x="1320800" y="46990"/>
                  </a:lnTo>
                  <a:lnTo>
                    <a:pt x="1313180" y="49530"/>
                  </a:lnTo>
                  <a:lnTo>
                    <a:pt x="1309370" y="49530"/>
                  </a:lnTo>
                  <a:lnTo>
                    <a:pt x="1306830" y="52070"/>
                  </a:lnTo>
                  <a:lnTo>
                    <a:pt x="1299210" y="54610"/>
                  </a:lnTo>
                  <a:lnTo>
                    <a:pt x="1296670" y="57150"/>
                  </a:lnTo>
                  <a:lnTo>
                    <a:pt x="1291590" y="59690"/>
                  </a:lnTo>
                  <a:lnTo>
                    <a:pt x="1289037" y="62230"/>
                  </a:lnTo>
                  <a:lnTo>
                    <a:pt x="1285240" y="64770"/>
                  </a:lnTo>
                  <a:lnTo>
                    <a:pt x="1282687" y="67310"/>
                  </a:lnTo>
                  <a:lnTo>
                    <a:pt x="1281430" y="69850"/>
                  </a:lnTo>
                  <a:lnTo>
                    <a:pt x="1276337" y="74930"/>
                  </a:lnTo>
                  <a:lnTo>
                    <a:pt x="1275080" y="78740"/>
                  </a:lnTo>
                  <a:lnTo>
                    <a:pt x="1272540" y="81280"/>
                  </a:lnTo>
                  <a:lnTo>
                    <a:pt x="1269987" y="86360"/>
                  </a:lnTo>
                  <a:lnTo>
                    <a:pt x="1267460" y="93980"/>
                  </a:lnTo>
                  <a:lnTo>
                    <a:pt x="1266190" y="96520"/>
                  </a:lnTo>
                  <a:lnTo>
                    <a:pt x="1264920" y="100330"/>
                  </a:lnTo>
                  <a:lnTo>
                    <a:pt x="1264920" y="102870"/>
                  </a:lnTo>
                  <a:lnTo>
                    <a:pt x="1263637" y="105410"/>
                  </a:lnTo>
                  <a:lnTo>
                    <a:pt x="1263637" y="109220"/>
                  </a:lnTo>
                  <a:lnTo>
                    <a:pt x="1262380" y="113030"/>
                  </a:lnTo>
                  <a:lnTo>
                    <a:pt x="1262380" y="121920"/>
                  </a:lnTo>
                  <a:lnTo>
                    <a:pt x="1263637" y="125730"/>
                  </a:lnTo>
                  <a:lnTo>
                    <a:pt x="1264920" y="128270"/>
                  </a:lnTo>
                  <a:lnTo>
                    <a:pt x="1264920" y="130810"/>
                  </a:lnTo>
                  <a:lnTo>
                    <a:pt x="1267460" y="134620"/>
                  </a:lnTo>
                  <a:lnTo>
                    <a:pt x="1268730" y="137160"/>
                  </a:lnTo>
                  <a:lnTo>
                    <a:pt x="1276337" y="144780"/>
                  </a:lnTo>
                  <a:lnTo>
                    <a:pt x="1278890" y="146050"/>
                  </a:lnTo>
                  <a:lnTo>
                    <a:pt x="1282687" y="148590"/>
                  </a:lnTo>
                  <a:lnTo>
                    <a:pt x="1285240" y="148590"/>
                  </a:lnTo>
                  <a:lnTo>
                    <a:pt x="1292860" y="151130"/>
                  </a:lnTo>
                  <a:lnTo>
                    <a:pt x="1311910" y="151130"/>
                  </a:lnTo>
                  <a:lnTo>
                    <a:pt x="1315720" y="149860"/>
                  </a:lnTo>
                  <a:lnTo>
                    <a:pt x="1318260" y="149860"/>
                  </a:lnTo>
                  <a:lnTo>
                    <a:pt x="1322070" y="148590"/>
                  </a:lnTo>
                  <a:lnTo>
                    <a:pt x="1324610" y="147320"/>
                  </a:lnTo>
                  <a:lnTo>
                    <a:pt x="1328420" y="146050"/>
                  </a:lnTo>
                  <a:lnTo>
                    <a:pt x="1333500" y="143510"/>
                  </a:lnTo>
                  <a:lnTo>
                    <a:pt x="1337310" y="142240"/>
                  </a:lnTo>
                  <a:lnTo>
                    <a:pt x="1339850" y="140970"/>
                  </a:lnTo>
                  <a:lnTo>
                    <a:pt x="1342390" y="139700"/>
                  </a:lnTo>
                  <a:lnTo>
                    <a:pt x="1346200" y="135890"/>
                  </a:lnTo>
                  <a:lnTo>
                    <a:pt x="1348740" y="134620"/>
                  </a:lnTo>
                  <a:lnTo>
                    <a:pt x="1352550" y="130810"/>
                  </a:lnTo>
                  <a:lnTo>
                    <a:pt x="1355090" y="129540"/>
                  </a:lnTo>
                  <a:lnTo>
                    <a:pt x="1356360" y="127000"/>
                  </a:lnTo>
                  <a:lnTo>
                    <a:pt x="1358900" y="125730"/>
                  </a:lnTo>
                  <a:lnTo>
                    <a:pt x="1360170" y="123190"/>
                  </a:lnTo>
                  <a:lnTo>
                    <a:pt x="1362710" y="120650"/>
                  </a:lnTo>
                  <a:lnTo>
                    <a:pt x="1363980" y="118110"/>
                  </a:lnTo>
                  <a:lnTo>
                    <a:pt x="1365250" y="118110"/>
                  </a:lnTo>
                  <a:lnTo>
                    <a:pt x="1365250" y="115570"/>
                  </a:lnTo>
                  <a:lnTo>
                    <a:pt x="1366520" y="115570"/>
                  </a:lnTo>
                  <a:lnTo>
                    <a:pt x="1366520" y="113030"/>
                  </a:lnTo>
                  <a:lnTo>
                    <a:pt x="1367790" y="113030"/>
                  </a:lnTo>
                  <a:lnTo>
                    <a:pt x="1367790" y="111760"/>
                  </a:lnTo>
                  <a:close/>
                </a:path>
              </a:pathLst>
            </a:custGeom>
            <a:solidFill>
              <a:srgbClr val="2A0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63210" y="2519679"/>
              <a:ext cx="670560" cy="149860"/>
            </a:xfrm>
            <a:custGeom>
              <a:avLst/>
              <a:gdLst/>
              <a:ahLst/>
              <a:cxnLst/>
              <a:rect l="l" t="t" r="r" b="b"/>
              <a:pathLst>
                <a:path w="670560" h="149860">
                  <a:moveTo>
                    <a:pt x="19050" y="64770"/>
                  </a:moveTo>
                  <a:lnTo>
                    <a:pt x="22860" y="64770"/>
                  </a:lnTo>
                  <a:lnTo>
                    <a:pt x="25400" y="64770"/>
                  </a:lnTo>
                  <a:lnTo>
                    <a:pt x="27939" y="64770"/>
                  </a:lnTo>
                  <a:lnTo>
                    <a:pt x="31750" y="63500"/>
                  </a:lnTo>
                  <a:lnTo>
                    <a:pt x="35560" y="63500"/>
                  </a:lnTo>
                  <a:lnTo>
                    <a:pt x="39369" y="62230"/>
                  </a:lnTo>
                  <a:lnTo>
                    <a:pt x="43179" y="60960"/>
                  </a:lnTo>
                  <a:lnTo>
                    <a:pt x="46989" y="60960"/>
                  </a:lnTo>
                  <a:lnTo>
                    <a:pt x="50800" y="58420"/>
                  </a:lnTo>
                  <a:lnTo>
                    <a:pt x="54610" y="57150"/>
                  </a:lnTo>
                  <a:lnTo>
                    <a:pt x="59689" y="55880"/>
                  </a:lnTo>
                  <a:lnTo>
                    <a:pt x="62229" y="54610"/>
                  </a:lnTo>
                  <a:lnTo>
                    <a:pt x="66039" y="53340"/>
                  </a:lnTo>
                  <a:lnTo>
                    <a:pt x="71119" y="52070"/>
                  </a:lnTo>
                  <a:lnTo>
                    <a:pt x="74929" y="49530"/>
                  </a:lnTo>
                  <a:lnTo>
                    <a:pt x="78739" y="48260"/>
                  </a:lnTo>
                  <a:lnTo>
                    <a:pt x="82550" y="46990"/>
                  </a:lnTo>
                  <a:lnTo>
                    <a:pt x="86360" y="44450"/>
                  </a:lnTo>
                  <a:lnTo>
                    <a:pt x="90169" y="43180"/>
                  </a:lnTo>
                  <a:lnTo>
                    <a:pt x="92710" y="41910"/>
                  </a:lnTo>
                  <a:lnTo>
                    <a:pt x="96519" y="39370"/>
                  </a:lnTo>
                  <a:lnTo>
                    <a:pt x="99060" y="36830"/>
                  </a:lnTo>
                  <a:lnTo>
                    <a:pt x="102869" y="35560"/>
                  </a:lnTo>
                  <a:lnTo>
                    <a:pt x="105410" y="34290"/>
                  </a:lnTo>
                  <a:lnTo>
                    <a:pt x="107950" y="31750"/>
                  </a:lnTo>
                  <a:lnTo>
                    <a:pt x="109219" y="30480"/>
                  </a:lnTo>
                  <a:lnTo>
                    <a:pt x="110489" y="29210"/>
                  </a:lnTo>
                  <a:lnTo>
                    <a:pt x="113029" y="26670"/>
                  </a:lnTo>
                  <a:lnTo>
                    <a:pt x="113029" y="25400"/>
                  </a:lnTo>
                  <a:lnTo>
                    <a:pt x="114300" y="24130"/>
                  </a:lnTo>
                  <a:lnTo>
                    <a:pt x="115569" y="22860"/>
                  </a:lnTo>
                  <a:lnTo>
                    <a:pt x="115569" y="21590"/>
                  </a:lnTo>
                  <a:lnTo>
                    <a:pt x="115569" y="20320"/>
                  </a:lnTo>
                  <a:lnTo>
                    <a:pt x="114300" y="19050"/>
                  </a:lnTo>
                  <a:lnTo>
                    <a:pt x="114300" y="17780"/>
                  </a:lnTo>
                  <a:lnTo>
                    <a:pt x="114300" y="16510"/>
                  </a:lnTo>
                  <a:lnTo>
                    <a:pt x="113029" y="16510"/>
                  </a:lnTo>
                  <a:lnTo>
                    <a:pt x="113029" y="15240"/>
                  </a:lnTo>
                  <a:lnTo>
                    <a:pt x="111760" y="13970"/>
                  </a:lnTo>
                  <a:lnTo>
                    <a:pt x="110489" y="13970"/>
                  </a:lnTo>
                  <a:lnTo>
                    <a:pt x="109219" y="12700"/>
                  </a:lnTo>
                  <a:lnTo>
                    <a:pt x="107950" y="12700"/>
                  </a:lnTo>
                  <a:lnTo>
                    <a:pt x="106679" y="12700"/>
                  </a:lnTo>
                  <a:lnTo>
                    <a:pt x="104139" y="11430"/>
                  </a:lnTo>
                  <a:lnTo>
                    <a:pt x="102869" y="11430"/>
                  </a:lnTo>
                  <a:lnTo>
                    <a:pt x="100329" y="11430"/>
                  </a:lnTo>
                  <a:lnTo>
                    <a:pt x="97789" y="10160"/>
                  </a:lnTo>
                  <a:lnTo>
                    <a:pt x="95250" y="10160"/>
                  </a:lnTo>
                  <a:lnTo>
                    <a:pt x="91439" y="10160"/>
                  </a:lnTo>
                  <a:lnTo>
                    <a:pt x="87629" y="11430"/>
                  </a:lnTo>
                  <a:lnTo>
                    <a:pt x="83819" y="11430"/>
                  </a:lnTo>
                  <a:lnTo>
                    <a:pt x="78739" y="11430"/>
                  </a:lnTo>
                  <a:lnTo>
                    <a:pt x="74929" y="12700"/>
                  </a:lnTo>
                  <a:lnTo>
                    <a:pt x="71119" y="12700"/>
                  </a:lnTo>
                  <a:lnTo>
                    <a:pt x="66039" y="12700"/>
                  </a:lnTo>
                  <a:lnTo>
                    <a:pt x="62229" y="13970"/>
                  </a:lnTo>
                  <a:lnTo>
                    <a:pt x="57150" y="15240"/>
                  </a:lnTo>
                  <a:lnTo>
                    <a:pt x="53339" y="16510"/>
                  </a:lnTo>
                  <a:lnTo>
                    <a:pt x="46989" y="17780"/>
                  </a:lnTo>
                  <a:lnTo>
                    <a:pt x="43179" y="20320"/>
                  </a:lnTo>
                  <a:lnTo>
                    <a:pt x="36829" y="21590"/>
                  </a:lnTo>
                  <a:lnTo>
                    <a:pt x="31750" y="24130"/>
                  </a:lnTo>
                  <a:lnTo>
                    <a:pt x="25400" y="26670"/>
                  </a:lnTo>
                  <a:lnTo>
                    <a:pt x="19050" y="29210"/>
                  </a:lnTo>
                  <a:lnTo>
                    <a:pt x="19050" y="64770"/>
                  </a:lnTo>
                  <a:close/>
                </a:path>
                <a:path w="670560" h="149860">
                  <a:moveTo>
                    <a:pt x="19050" y="10160"/>
                  </a:moveTo>
                  <a:lnTo>
                    <a:pt x="19050" y="10160"/>
                  </a:lnTo>
                </a:path>
                <a:path w="670560" h="149860">
                  <a:moveTo>
                    <a:pt x="115569" y="64770"/>
                  </a:moveTo>
                  <a:lnTo>
                    <a:pt x="115569" y="64770"/>
                  </a:lnTo>
                </a:path>
                <a:path w="670560" h="149860">
                  <a:moveTo>
                    <a:pt x="19050" y="138430"/>
                  </a:moveTo>
                  <a:lnTo>
                    <a:pt x="20319" y="138430"/>
                  </a:lnTo>
                  <a:lnTo>
                    <a:pt x="20319" y="139700"/>
                  </a:lnTo>
                  <a:lnTo>
                    <a:pt x="21589" y="140970"/>
                  </a:lnTo>
                  <a:lnTo>
                    <a:pt x="21589" y="142240"/>
                  </a:lnTo>
                  <a:lnTo>
                    <a:pt x="21589" y="143510"/>
                  </a:lnTo>
                  <a:lnTo>
                    <a:pt x="21589" y="144780"/>
                  </a:lnTo>
                  <a:lnTo>
                    <a:pt x="20319" y="144780"/>
                  </a:lnTo>
                  <a:lnTo>
                    <a:pt x="20319" y="146050"/>
                  </a:lnTo>
                  <a:lnTo>
                    <a:pt x="19050" y="146050"/>
                  </a:lnTo>
                  <a:lnTo>
                    <a:pt x="17779" y="147320"/>
                  </a:lnTo>
                  <a:lnTo>
                    <a:pt x="16510" y="147320"/>
                  </a:lnTo>
                  <a:lnTo>
                    <a:pt x="15239" y="147320"/>
                  </a:lnTo>
                  <a:lnTo>
                    <a:pt x="13969" y="147320"/>
                  </a:lnTo>
                  <a:lnTo>
                    <a:pt x="12700" y="147320"/>
                  </a:lnTo>
                  <a:lnTo>
                    <a:pt x="11429" y="147320"/>
                  </a:lnTo>
                  <a:lnTo>
                    <a:pt x="10160" y="147320"/>
                  </a:lnTo>
                  <a:lnTo>
                    <a:pt x="8889" y="147320"/>
                  </a:lnTo>
                  <a:lnTo>
                    <a:pt x="7619" y="147320"/>
                  </a:lnTo>
                  <a:lnTo>
                    <a:pt x="6350" y="146050"/>
                  </a:lnTo>
                  <a:lnTo>
                    <a:pt x="5079" y="146050"/>
                  </a:lnTo>
                  <a:lnTo>
                    <a:pt x="5079" y="144780"/>
                  </a:lnTo>
                  <a:lnTo>
                    <a:pt x="3810" y="144780"/>
                  </a:lnTo>
                  <a:lnTo>
                    <a:pt x="3810" y="143510"/>
                  </a:lnTo>
                  <a:lnTo>
                    <a:pt x="3810" y="139700"/>
                  </a:lnTo>
                  <a:lnTo>
                    <a:pt x="5079" y="139700"/>
                  </a:lnTo>
                  <a:lnTo>
                    <a:pt x="5079" y="138430"/>
                  </a:lnTo>
                  <a:lnTo>
                    <a:pt x="6350" y="138430"/>
                  </a:lnTo>
                  <a:lnTo>
                    <a:pt x="7619" y="138430"/>
                  </a:lnTo>
                  <a:lnTo>
                    <a:pt x="7619" y="35560"/>
                  </a:lnTo>
                  <a:lnTo>
                    <a:pt x="6350" y="35560"/>
                  </a:lnTo>
                  <a:lnTo>
                    <a:pt x="5079" y="34290"/>
                  </a:lnTo>
                  <a:lnTo>
                    <a:pt x="3810" y="34290"/>
                  </a:lnTo>
                  <a:lnTo>
                    <a:pt x="2539" y="34290"/>
                  </a:lnTo>
                  <a:lnTo>
                    <a:pt x="1269" y="34290"/>
                  </a:lnTo>
                  <a:lnTo>
                    <a:pt x="1269" y="33020"/>
                  </a:lnTo>
                  <a:lnTo>
                    <a:pt x="0" y="31750"/>
                  </a:lnTo>
                  <a:lnTo>
                    <a:pt x="0" y="30480"/>
                  </a:lnTo>
                  <a:lnTo>
                    <a:pt x="0" y="29210"/>
                  </a:lnTo>
                  <a:lnTo>
                    <a:pt x="0" y="27940"/>
                  </a:lnTo>
                  <a:lnTo>
                    <a:pt x="1269" y="27940"/>
                  </a:lnTo>
                  <a:lnTo>
                    <a:pt x="1269" y="26670"/>
                  </a:lnTo>
                  <a:lnTo>
                    <a:pt x="1269" y="25400"/>
                  </a:lnTo>
                  <a:lnTo>
                    <a:pt x="1269" y="25400"/>
                  </a:lnTo>
                  <a:lnTo>
                    <a:pt x="2539" y="25400"/>
                  </a:lnTo>
                  <a:lnTo>
                    <a:pt x="3810" y="24130"/>
                  </a:lnTo>
                  <a:lnTo>
                    <a:pt x="5079" y="22860"/>
                  </a:lnTo>
                  <a:lnTo>
                    <a:pt x="6350" y="22860"/>
                  </a:lnTo>
                  <a:lnTo>
                    <a:pt x="7619" y="22860"/>
                  </a:lnTo>
                  <a:lnTo>
                    <a:pt x="7619" y="8890"/>
                  </a:lnTo>
                  <a:lnTo>
                    <a:pt x="6350" y="8890"/>
                  </a:lnTo>
                  <a:lnTo>
                    <a:pt x="6350" y="7620"/>
                  </a:lnTo>
                  <a:lnTo>
                    <a:pt x="5079" y="7620"/>
                  </a:lnTo>
                  <a:lnTo>
                    <a:pt x="5079" y="6350"/>
                  </a:lnTo>
                  <a:lnTo>
                    <a:pt x="5079" y="5080"/>
                  </a:lnTo>
                  <a:lnTo>
                    <a:pt x="6350" y="3810"/>
                  </a:lnTo>
                  <a:lnTo>
                    <a:pt x="6350" y="2540"/>
                  </a:lnTo>
                  <a:lnTo>
                    <a:pt x="7619" y="2540"/>
                  </a:lnTo>
                  <a:lnTo>
                    <a:pt x="8889" y="1270"/>
                  </a:lnTo>
                  <a:lnTo>
                    <a:pt x="10160" y="1270"/>
                  </a:lnTo>
                  <a:lnTo>
                    <a:pt x="11429" y="1270"/>
                  </a:lnTo>
                  <a:lnTo>
                    <a:pt x="11429" y="0"/>
                  </a:lnTo>
                  <a:lnTo>
                    <a:pt x="12700" y="0"/>
                  </a:lnTo>
                  <a:lnTo>
                    <a:pt x="13969" y="0"/>
                  </a:lnTo>
                  <a:lnTo>
                    <a:pt x="16510" y="0"/>
                  </a:lnTo>
                  <a:lnTo>
                    <a:pt x="17779" y="1270"/>
                  </a:lnTo>
                  <a:lnTo>
                    <a:pt x="19050" y="1270"/>
                  </a:lnTo>
                  <a:lnTo>
                    <a:pt x="20319" y="1270"/>
                  </a:lnTo>
                  <a:lnTo>
                    <a:pt x="20319" y="2540"/>
                  </a:lnTo>
                  <a:lnTo>
                    <a:pt x="21589" y="3810"/>
                  </a:lnTo>
                  <a:lnTo>
                    <a:pt x="21589" y="5080"/>
                  </a:lnTo>
                  <a:lnTo>
                    <a:pt x="21589" y="6350"/>
                  </a:lnTo>
                  <a:lnTo>
                    <a:pt x="21589" y="7620"/>
                  </a:lnTo>
                  <a:lnTo>
                    <a:pt x="21589" y="8890"/>
                  </a:lnTo>
                  <a:lnTo>
                    <a:pt x="20319" y="10160"/>
                  </a:lnTo>
                  <a:lnTo>
                    <a:pt x="20319" y="11430"/>
                  </a:lnTo>
                  <a:lnTo>
                    <a:pt x="20319" y="12700"/>
                  </a:lnTo>
                  <a:lnTo>
                    <a:pt x="19050" y="12700"/>
                  </a:lnTo>
                  <a:lnTo>
                    <a:pt x="19050" y="13970"/>
                  </a:lnTo>
                  <a:lnTo>
                    <a:pt x="19050" y="15240"/>
                  </a:lnTo>
                  <a:lnTo>
                    <a:pt x="19050" y="16510"/>
                  </a:lnTo>
                  <a:lnTo>
                    <a:pt x="29210" y="12700"/>
                  </a:lnTo>
                  <a:lnTo>
                    <a:pt x="39369" y="8890"/>
                  </a:lnTo>
                  <a:lnTo>
                    <a:pt x="48260" y="6350"/>
                  </a:lnTo>
                  <a:lnTo>
                    <a:pt x="57150" y="3810"/>
                  </a:lnTo>
                  <a:lnTo>
                    <a:pt x="66039" y="2540"/>
                  </a:lnTo>
                  <a:lnTo>
                    <a:pt x="73660" y="0"/>
                  </a:lnTo>
                  <a:lnTo>
                    <a:pt x="102869" y="0"/>
                  </a:lnTo>
                  <a:lnTo>
                    <a:pt x="105410" y="1270"/>
                  </a:lnTo>
                  <a:lnTo>
                    <a:pt x="109219" y="1270"/>
                  </a:lnTo>
                  <a:lnTo>
                    <a:pt x="111760" y="2540"/>
                  </a:lnTo>
                  <a:lnTo>
                    <a:pt x="114300" y="2540"/>
                  </a:lnTo>
                  <a:lnTo>
                    <a:pt x="116839" y="3810"/>
                  </a:lnTo>
                  <a:lnTo>
                    <a:pt x="119379" y="5080"/>
                  </a:lnTo>
                  <a:lnTo>
                    <a:pt x="120650" y="6350"/>
                  </a:lnTo>
                  <a:lnTo>
                    <a:pt x="121919" y="7620"/>
                  </a:lnTo>
                  <a:lnTo>
                    <a:pt x="124460" y="10160"/>
                  </a:lnTo>
                  <a:lnTo>
                    <a:pt x="124460" y="12700"/>
                  </a:lnTo>
                  <a:lnTo>
                    <a:pt x="125729" y="15240"/>
                  </a:lnTo>
                  <a:lnTo>
                    <a:pt x="125729" y="17780"/>
                  </a:lnTo>
                  <a:lnTo>
                    <a:pt x="127000" y="20320"/>
                  </a:lnTo>
                  <a:lnTo>
                    <a:pt x="125729" y="22860"/>
                  </a:lnTo>
                  <a:lnTo>
                    <a:pt x="124460" y="25400"/>
                  </a:lnTo>
                  <a:lnTo>
                    <a:pt x="123189" y="29210"/>
                  </a:lnTo>
                  <a:lnTo>
                    <a:pt x="120650" y="31750"/>
                  </a:lnTo>
                  <a:lnTo>
                    <a:pt x="118110" y="34290"/>
                  </a:lnTo>
                  <a:lnTo>
                    <a:pt x="114300" y="36830"/>
                  </a:lnTo>
                  <a:lnTo>
                    <a:pt x="110489" y="40640"/>
                  </a:lnTo>
                  <a:lnTo>
                    <a:pt x="106679" y="44450"/>
                  </a:lnTo>
                  <a:lnTo>
                    <a:pt x="101600" y="46990"/>
                  </a:lnTo>
                  <a:lnTo>
                    <a:pt x="96519" y="49530"/>
                  </a:lnTo>
                  <a:lnTo>
                    <a:pt x="91439" y="53340"/>
                  </a:lnTo>
                  <a:lnTo>
                    <a:pt x="85089" y="55880"/>
                  </a:lnTo>
                  <a:lnTo>
                    <a:pt x="80010" y="58420"/>
                  </a:lnTo>
                  <a:lnTo>
                    <a:pt x="73660" y="60960"/>
                  </a:lnTo>
                  <a:lnTo>
                    <a:pt x="67310" y="63500"/>
                  </a:lnTo>
                  <a:lnTo>
                    <a:pt x="60960" y="64770"/>
                  </a:lnTo>
                  <a:lnTo>
                    <a:pt x="54610" y="67310"/>
                  </a:lnTo>
                  <a:lnTo>
                    <a:pt x="49529" y="68580"/>
                  </a:lnTo>
                  <a:lnTo>
                    <a:pt x="43179" y="71120"/>
                  </a:lnTo>
                  <a:lnTo>
                    <a:pt x="38100" y="71120"/>
                  </a:lnTo>
                  <a:lnTo>
                    <a:pt x="33019" y="72390"/>
                  </a:lnTo>
                  <a:lnTo>
                    <a:pt x="27939" y="73660"/>
                  </a:lnTo>
                  <a:lnTo>
                    <a:pt x="22860" y="73660"/>
                  </a:lnTo>
                  <a:lnTo>
                    <a:pt x="19050" y="73660"/>
                  </a:lnTo>
                  <a:lnTo>
                    <a:pt x="19050" y="138430"/>
                  </a:lnTo>
                  <a:close/>
                </a:path>
                <a:path w="670560" h="149860">
                  <a:moveTo>
                    <a:pt x="0" y="0"/>
                  </a:moveTo>
                  <a:lnTo>
                    <a:pt x="0" y="0"/>
                  </a:lnTo>
                </a:path>
                <a:path w="670560" h="149860">
                  <a:moveTo>
                    <a:pt x="127000" y="147320"/>
                  </a:moveTo>
                  <a:lnTo>
                    <a:pt x="127000" y="147320"/>
                  </a:lnTo>
                </a:path>
                <a:path w="670560" h="149860">
                  <a:moveTo>
                    <a:pt x="166369" y="135890"/>
                  </a:moveTo>
                  <a:lnTo>
                    <a:pt x="166369" y="137160"/>
                  </a:lnTo>
                  <a:lnTo>
                    <a:pt x="167639" y="137160"/>
                  </a:lnTo>
                  <a:lnTo>
                    <a:pt x="167639" y="138430"/>
                  </a:lnTo>
                  <a:lnTo>
                    <a:pt x="168910" y="138430"/>
                  </a:lnTo>
                  <a:lnTo>
                    <a:pt x="168910" y="139700"/>
                  </a:lnTo>
                  <a:lnTo>
                    <a:pt x="168910" y="140970"/>
                  </a:lnTo>
                  <a:lnTo>
                    <a:pt x="168910" y="142240"/>
                  </a:lnTo>
                  <a:lnTo>
                    <a:pt x="168910" y="142240"/>
                  </a:lnTo>
                  <a:lnTo>
                    <a:pt x="165100" y="146050"/>
                  </a:lnTo>
                  <a:lnTo>
                    <a:pt x="163829" y="146050"/>
                  </a:lnTo>
                  <a:lnTo>
                    <a:pt x="162560" y="146050"/>
                  </a:lnTo>
                  <a:lnTo>
                    <a:pt x="162560" y="147320"/>
                  </a:lnTo>
                  <a:lnTo>
                    <a:pt x="161289" y="147320"/>
                  </a:lnTo>
                  <a:lnTo>
                    <a:pt x="160019" y="147320"/>
                  </a:lnTo>
                  <a:lnTo>
                    <a:pt x="158750" y="147320"/>
                  </a:lnTo>
                  <a:lnTo>
                    <a:pt x="157479" y="147320"/>
                  </a:lnTo>
                  <a:lnTo>
                    <a:pt x="156210" y="147320"/>
                  </a:lnTo>
                  <a:lnTo>
                    <a:pt x="154939" y="147320"/>
                  </a:lnTo>
                  <a:lnTo>
                    <a:pt x="153669" y="146050"/>
                  </a:lnTo>
                  <a:lnTo>
                    <a:pt x="152400" y="146050"/>
                  </a:lnTo>
                  <a:lnTo>
                    <a:pt x="152400" y="144780"/>
                  </a:lnTo>
                  <a:lnTo>
                    <a:pt x="151129" y="144780"/>
                  </a:lnTo>
                  <a:lnTo>
                    <a:pt x="151129" y="143510"/>
                  </a:lnTo>
                  <a:lnTo>
                    <a:pt x="149860" y="142240"/>
                  </a:lnTo>
                  <a:lnTo>
                    <a:pt x="149860" y="140970"/>
                  </a:lnTo>
                  <a:lnTo>
                    <a:pt x="149860" y="139700"/>
                  </a:lnTo>
                  <a:lnTo>
                    <a:pt x="149860" y="138430"/>
                  </a:lnTo>
                  <a:lnTo>
                    <a:pt x="151129" y="138430"/>
                  </a:lnTo>
                  <a:lnTo>
                    <a:pt x="151129" y="137160"/>
                  </a:lnTo>
                  <a:lnTo>
                    <a:pt x="152400" y="135890"/>
                  </a:lnTo>
                  <a:lnTo>
                    <a:pt x="152400" y="58420"/>
                  </a:lnTo>
                  <a:lnTo>
                    <a:pt x="151129" y="57150"/>
                  </a:lnTo>
                  <a:lnTo>
                    <a:pt x="151129" y="55880"/>
                  </a:lnTo>
                  <a:lnTo>
                    <a:pt x="151129" y="54610"/>
                  </a:lnTo>
                  <a:lnTo>
                    <a:pt x="151129" y="53340"/>
                  </a:lnTo>
                  <a:lnTo>
                    <a:pt x="151129" y="52070"/>
                  </a:lnTo>
                  <a:lnTo>
                    <a:pt x="152400" y="50800"/>
                  </a:lnTo>
                  <a:lnTo>
                    <a:pt x="152400" y="49530"/>
                  </a:lnTo>
                  <a:lnTo>
                    <a:pt x="153669" y="49530"/>
                  </a:lnTo>
                  <a:lnTo>
                    <a:pt x="153669" y="48260"/>
                  </a:lnTo>
                  <a:lnTo>
                    <a:pt x="154939" y="48260"/>
                  </a:lnTo>
                  <a:lnTo>
                    <a:pt x="156210" y="48260"/>
                  </a:lnTo>
                  <a:lnTo>
                    <a:pt x="157479" y="46990"/>
                  </a:lnTo>
                  <a:lnTo>
                    <a:pt x="162560" y="46990"/>
                  </a:lnTo>
                  <a:lnTo>
                    <a:pt x="163829" y="46990"/>
                  </a:lnTo>
                  <a:lnTo>
                    <a:pt x="163829" y="48260"/>
                  </a:lnTo>
                  <a:lnTo>
                    <a:pt x="165100" y="48260"/>
                  </a:lnTo>
                  <a:lnTo>
                    <a:pt x="165100" y="48260"/>
                  </a:lnTo>
                  <a:lnTo>
                    <a:pt x="166369" y="49530"/>
                  </a:lnTo>
                  <a:lnTo>
                    <a:pt x="167639" y="50800"/>
                  </a:lnTo>
                  <a:lnTo>
                    <a:pt x="167639" y="52070"/>
                  </a:lnTo>
                  <a:lnTo>
                    <a:pt x="168910" y="53340"/>
                  </a:lnTo>
                  <a:lnTo>
                    <a:pt x="168910" y="54610"/>
                  </a:lnTo>
                  <a:lnTo>
                    <a:pt x="167639" y="54610"/>
                  </a:lnTo>
                  <a:lnTo>
                    <a:pt x="167639" y="55880"/>
                  </a:lnTo>
                  <a:lnTo>
                    <a:pt x="167639" y="57150"/>
                  </a:lnTo>
                  <a:lnTo>
                    <a:pt x="166369" y="58420"/>
                  </a:lnTo>
                  <a:lnTo>
                    <a:pt x="166369" y="135890"/>
                  </a:lnTo>
                  <a:close/>
                </a:path>
                <a:path w="670560" h="149860">
                  <a:moveTo>
                    <a:pt x="149860" y="46990"/>
                  </a:moveTo>
                  <a:lnTo>
                    <a:pt x="149860" y="46990"/>
                  </a:lnTo>
                </a:path>
                <a:path w="670560" h="149860">
                  <a:moveTo>
                    <a:pt x="168910" y="147320"/>
                  </a:moveTo>
                  <a:lnTo>
                    <a:pt x="168910" y="147320"/>
                  </a:lnTo>
                </a:path>
                <a:path w="670560" h="149860">
                  <a:moveTo>
                    <a:pt x="160019" y="31750"/>
                  </a:moveTo>
                  <a:lnTo>
                    <a:pt x="157479" y="31750"/>
                  </a:lnTo>
                  <a:lnTo>
                    <a:pt x="156210" y="31750"/>
                  </a:lnTo>
                  <a:lnTo>
                    <a:pt x="156210" y="30480"/>
                  </a:lnTo>
                  <a:lnTo>
                    <a:pt x="154939" y="30480"/>
                  </a:lnTo>
                  <a:lnTo>
                    <a:pt x="153669" y="30480"/>
                  </a:lnTo>
                  <a:lnTo>
                    <a:pt x="153669" y="29210"/>
                  </a:lnTo>
                  <a:lnTo>
                    <a:pt x="152400" y="29210"/>
                  </a:lnTo>
                  <a:lnTo>
                    <a:pt x="152400" y="27940"/>
                  </a:lnTo>
                  <a:lnTo>
                    <a:pt x="151129" y="26670"/>
                  </a:lnTo>
                  <a:lnTo>
                    <a:pt x="151129" y="25400"/>
                  </a:lnTo>
                  <a:lnTo>
                    <a:pt x="151129" y="22860"/>
                  </a:lnTo>
                  <a:lnTo>
                    <a:pt x="151129" y="20320"/>
                  </a:lnTo>
                  <a:lnTo>
                    <a:pt x="151129" y="17780"/>
                  </a:lnTo>
                  <a:lnTo>
                    <a:pt x="152400" y="16510"/>
                  </a:lnTo>
                  <a:lnTo>
                    <a:pt x="152400" y="15240"/>
                  </a:lnTo>
                  <a:lnTo>
                    <a:pt x="152400" y="12700"/>
                  </a:lnTo>
                  <a:lnTo>
                    <a:pt x="153669" y="12700"/>
                  </a:lnTo>
                  <a:lnTo>
                    <a:pt x="153669" y="11430"/>
                  </a:lnTo>
                  <a:lnTo>
                    <a:pt x="154939" y="10160"/>
                  </a:lnTo>
                  <a:lnTo>
                    <a:pt x="156210" y="8890"/>
                  </a:lnTo>
                  <a:lnTo>
                    <a:pt x="157479" y="7620"/>
                  </a:lnTo>
                  <a:lnTo>
                    <a:pt x="158750" y="7620"/>
                  </a:lnTo>
                  <a:lnTo>
                    <a:pt x="160019" y="7620"/>
                  </a:lnTo>
                  <a:lnTo>
                    <a:pt x="167639" y="7620"/>
                  </a:lnTo>
                  <a:lnTo>
                    <a:pt x="168910" y="8890"/>
                  </a:lnTo>
                  <a:lnTo>
                    <a:pt x="168910" y="10160"/>
                  </a:lnTo>
                  <a:lnTo>
                    <a:pt x="170179" y="11430"/>
                  </a:lnTo>
                  <a:lnTo>
                    <a:pt x="170179" y="12700"/>
                  </a:lnTo>
                  <a:lnTo>
                    <a:pt x="170179" y="21590"/>
                  </a:lnTo>
                  <a:lnTo>
                    <a:pt x="168910" y="22860"/>
                  </a:lnTo>
                  <a:lnTo>
                    <a:pt x="168910" y="24130"/>
                  </a:lnTo>
                  <a:lnTo>
                    <a:pt x="167639" y="25400"/>
                  </a:lnTo>
                  <a:lnTo>
                    <a:pt x="167639" y="26670"/>
                  </a:lnTo>
                  <a:lnTo>
                    <a:pt x="166369" y="27940"/>
                  </a:lnTo>
                  <a:lnTo>
                    <a:pt x="165100" y="29210"/>
                  </a:lnTo>
                  <a:lnTo>
                    <a:pt x="163829" y="30480"/>
                  </a:lnTo>
                  <a:lnTo>
                    <a:pt x="162560" y="30480"/>
                  </a:lnTo>
                  <a:lnTo>
                    <a:pt x="161289" y="31750"/>
                  </a:lnTo>
                  <a:lnTo>
                    <a:pt x="160019" y="31750"/>
                  </a:lnTo>
                  <a:close/>
                </a:path>
                <a:path w="670560" h="149860">
                  <a:moveTo>
                    <a:pt x="151129" y="7620"/>
                  </a:moveTo>
                  <a:lnTo>
                    <a:pt x="151129" y="7620"/>
                  </a:lnTo>
                </a:path>
                <a:path w="670560" h="149860">
                  <a:moveTo>
                    <a:pt x="170179" y="31750"/>
                  </a:moveTo>
                  <a:lnTo>
                    <a:pt x="170179" y="31750"/>
                  </a:lnTo>
                </a:path>
                <a:path w="670560" h="149860">
                  <a:moveTo>
                    <a:pt x="232410" y="149860"/>
                  </a:moveTo>
                  <a:lnTo>
                    <a:pt x="228600" y="149860"/>
                  </a:lnTo>
                  <a:lnTo>
                    <a:pt x="224789" y="149860"/>
                  </a:lnTo>
                  <a:lnTo>
                    <a:pt x="220979" y="148590"/>
                  </a:lnTo>
                  <a:lnTo>
                    <a:pt x="217169" y="147320"/>
                  </a:lnTo>
                  <a:lnTo>
                    <a:pt x="213360" y="147320"/>
                  </a:lnTo>
                  <a:lnTo>
                    <a:pt x="210819" y="144780"/>
                  </a:lnTo>
                  <a:lnTo>
                    <a:pt x="208279" y="143510"/>
                  </a:lnTo>
                  <a:lnTo>
                    <a:pt x="205739" y="140970"/>
                  </a:lnTo>
                  <a:lnTo>
                    <a:pt x="203200" y="138430"/>
                  </a:lnTo>
                  <a:lnTo>
                    <a:pt x="201929" y="137160"/>
                  </a:lnTo>
                  <a:lnTo>
                    <a:pt x="200660" y="133350"/>
                  </a:lnTo>
                  <a:lnTo>
                    <a:pt x="199389" y="130810"/>
                  </a:lnTo>
                  <a:lnTo>
                    <a:pt x="198119" y="128270"/>
                  </a:lnTo>
                  <a:lnTo>
                    <a:pt x="198119" y="125730"/>
                  </a:lnTo>
                  <a:lnTo>
                    <a:pt x="196850" y="121920"/>
                  </a:lnTo>
                  <a:lnTo>
                    <a:pt x="196850" y="119380"/>
                  </a:lnTo>
                  <a:lnTo>
                    <a:pt x="196850" y="114300"/>
                  </a:lnTo>
                  <a:lnTo>
                    <a:pt x="196850" y="111760"/>
                  </a:lnTo>
                  <a:lnTo>
                    <a:pt x="198119" y="107950"/>
                  </a:lnTo>
                  <a:lnTo>
                    <a:pt x="199389" y="104140"/>
                  </a:lnTo>
                  <a:lnTo>
                    <a:pt x="199389" y="101600"/>
                  </a:lnTo>
                  <a:lnTo>
                    <a:pt x="200660" y="97790"/>
                  </a:lnTo>
                  <a:lnTo>
                    <a:pt x="201929" y="93980"/>
                  </a:lnTo>
                  <a:lnTo>
                    <a:pt x="203200" y="91440"/>
                  </a:lnTo>
                  <a:lnTo>
                    <a:pt x="205739" y="87630"/>
                  </a:lnTo>
                  <a:lnTo>
                    <a:pt x="207010" y="85090"/>
                  </a:lnTo>
                  <a:lnTo>
                    <a:pt x="208279" y="81280"/>
                  </a:lnTo>
                  <a:lnTo>
                    <a:pt x="210819" y="78740"/>
                  </a:lnTo>
                  <a:lnTo>
                    <a:pt x="212089" y="74930"/>
                  </a:lnTo>
                  <a:lnTo>
                    <a:pt x="214629" y="72390"/>
                  </a:lnTo>
                  <a:lnTo>
                    <a:pt x="217169" y="69850"/>
                  </a:lnTo>
                  <a:lnTo>
                    <a:pt x="219710" y="67310"/>
                  </a:lnTo>
                  <a:lnTo>
                    <a:pt x="222250" y="64770"/>
                  </a:lnTo>
                  <a:lnTo>
                    <a:pt x="224789" y="62230"/>
                  </a:lnTo>
                  <a:lnTo>
                    <a:pt x="227329" y="60960"/>
                  </a:lnTo>
                  <a:lnTo>
                    <a:pt x="229869" y="58420"/>
                  </a:lnTo>
                  <a:lnTo>
                    <a:pt x="232410" y="55880"/>
                  </a:lnTo>
                  <a:lnTo>
                    <a:pt x="234950" y="54610"/>
                  </a:lnTo>
                  <a:lnTo>
                    <a:pt x="238760" y="53340"/>
                  </a:lnTo>
                  <a:lnTo>
                    <a:pt x="241300" y="50800"/>
                  </a:lnTo>
                  <a:lnTo>
                    <a:pt x="243839" y="49530"/>
                  </a:lnTo>
                  <a:lnTo>
                    <a:pt x="247650" y="48260"/>
                  </a:lnTo>
                  <a:lnTo>
                    <a:pt x="248919" y="48260"/>
                  </a:lnTo>
                  <a:lnTo>
                    <a:pt x="251460" y="46990"/>
                  </a:lnTo>
                  <a:lnTo>
                    <a:pt x="255269" y="45720"/>
                  </a:lnTo>
                  <a:lnTo>
                    <a:pt x="257810" y="45720"/>
                  </a:lnTo>
                  <a:lnTo>
                    <a:pt x="260350" y="45720"/>
                  </a:lnTo>
                  <a:lnTo>
                    <a:pt x="262889" y="45720"/>
                  </a:lnTo>
                  <a:lnTo>
                    <a:pt x="266700" y="45720"/>
                  </a:lnTo>
                  <a:lnTo>
                    <a:pt x="269239" y="45720"/>
                  </a:lnTo>
                  <a:lnTo>
                    <a:pt x="273050" y="45720"/>
                  </a:lnTo>
                  <a:lnTo>
                    <a:pt x="275589" y="46990"/>
                  </a:lnTo>
                  <a:lnTo>
                    <a:pt x="278129" y="46990"/>
                  </a:lnTo>
                  <a:lnTo>
                    <a:pt x="280669" y="48260"/>
                  </a:lnTo>
                  <a:lnTo>
                    <a:pt x="283210" y="49530"/>
                  </a:lnTo>
                  <a:lnTo>
                    <a:pt x="285750" y="50800"/>
                  </a:lnTo>
                  <a:lnTo>
                    <a:pt x="288289" y="52070"/>
                  </a:lnTo>
                  <a:lnTo>
                    <a:pt x="289560" y="53340"/>
                  </a:lnTo>
                  <a:lnTo>
                    <a:pt x="290829" y="54610"/>
                  </a:lnTo>
                  <a:lnTo>
                    <a:pt x="293369" y="55880"/>
                  </a:lnTo>
                  <a:lnTo>
                    <a:pt x="294639" y="57150"/>
                  </a:lnTo>
                  <a:lnTo>
                    <a:pt x="295910" y="58420"/>
                  </a:lnTo>
                  <a:lnTo>
                    <a:pt x="297179" y="60960"/>
                  </a:lnTo>
                  <a:lnTo>
                    <a:pt x="297179" y="62230"/>
                  </a:lnTo>
                  <a:lnTo>
                    <a:pt x="298450" y="63500"/>
                  </a:lnTo>
                  <a:lnTo>
                    <a:pt x="298450" y="64770"/>
                  </a:lnTo>
                  <a:lnTo>
                    <a:pt x="299719" y="66040"/>
                  </a:lnTo>
                  <a:lnTo>
                    <a:pt x="299719" y="67310"/>
                  </a:lnTo>
                  <a:lnTo>
                    <a:pt x="300989" y="68580"/>
                  </a:lnTo>
                  <a:lnTo>
                    <a:pt x="300989" y="69850"/>
                  </a:lnTo>
                  <a:lnTo>
                    <a:pt x="300989" y="71120"/>
                  </a:lnTo>
                  <a:lnTo>
                    <a:pt x="300989" y="72390"/>
                  </a:lnTo>
                  <a:lnTo>
                    <a:pt x="300989" y="73660"/>
                  </a:lnTo>
                  <a:lnTo>
                    <a:pt x="299719" y="74930"/>
                  </a:lnTo>
                  <a:lnTo>
                    <a:pt x="298450" y="76200"/>
                  </a:lnTo>
                  <a:lnTo>
                    <a:pt x="297179" y="76200"/>
                  </a:lnTo>
                  <a:lnTo>
                    <a:pt x="295910" y="77470"/>
                  </a:lnTo>
                  <a:lnTo>
                    <a:pt x="294639" y="78740"/>
                  </a:lnTo>
                  <a:lnTo>
                    <a:pt x="293369" y="78740"/>
                  </a:lnTo>
                  <a:lnTo>
                    <a:pt x="292100" y="80010"/>
                  </a:lnTo>
                  <a:lnTo>
                    <a:pt x="289560" y="80010"/>
                  </a:lnTo>
                  <a:lnTo>
                    <a:pt x="288289" y="81280"/>
                  </a:lnTo>
                  <a:lnTo>
                    <a:pt x="285750" y="81280"/>
                  </a:lnTo>
                  <a:lnTo>
                    <a:pt x="283210" y="82550"/>
                  </a:lnTo>
                  <a:lnTo>
                    <a:pt x="281939" y="82550"/>
                  </a:lnTo>
                  <a:lnTo>
                    <a:pt x="279400" y="82550"/>
                  </a:lnTo>
                  <a:lnTo>
                    <a:pt x="276860" y="83820"/>
                  </a:lnTo>
                  <a:lnTo>
                    <a:pt x="273050" y="83820"/>
                  </a:lnTo>
                  <a:lnTo>
                    <a:pt x="271779" y="85090"/>
                  </a:lnTo>
                  <a:lnTo>
                    <a:pt x="267969" y="85090"/>
                  </a:lnTo>
                  <a:lnTo>
                    <a:pt x="264160" y="86360"/>
                  </a:lnTo>
                  <a:lnTo>
                    <a:pt x="261619" y="87630"/>
                  </a:lnTo>
                  <a:lnTo>
                    <a:pt x="257810" y="87630"/>
                  </a:lnTo>
                  <a:lnTo>
                    <a:pt x="254000" y="87630"/>
                  </a:lnTo>
                  <a:lnTo>
                    <a:pt x="250189" y="88900"/>
                  </a:lnTo>
                  <a:lnTo>
                    <a:pt x="246379" y="90170"/>
                  </a:lnTo>
                  <a:lnTo>
                    <a:pt x="241300" y="90170"/>
                  </a:lnTo>
                  <a:lnTo>
                    <a:pt x="237489" y="91440"/>
                  </a:lnTo>
                  <a:lnTo>
                    <a:pt x="232410" y="92710"/>
                  </a:lnTo>
                  <a:lnTo>
                    <a:pt x="227329" y="92710"/>
                  </a:lnTo>
                  <a:lnTo>
                    <a:pt x="220979" y="93980"/>
                  </a:lnTo>
                  <a:lnTo>
                    <a:pt x="215900" y="95250"/>
                  </a:lnTo>
                  <a:lnTo>
                    <a:pt x="214629" y="97790"/>
                  </a:lnTo>
                  <a:lnTo>
                    <a:pt x="213360" y="100330"/>
                  </a:lnTo>
                  <a:lnTo>
                    <a:pt x="212089" y="104140"/>
                  </a:lnTo>
                  <a:lnTo>
                    <a:pt x="210819" y="106680"/>
                  </a:lnTo>
                  <a:lnTo>
                    <a:pt x="210819" y="109220"/>
                  </a:lnTo>
                  <a:lnTo>
                    <a:pt x="209550" y="111760"/>
                  </a:lnTo>
                  <a:lnTo>
                    <a:pt x="209550" y="114300"/>
                  </a:lnTo>
                  <a:lnTo>
                    <a:pt x="209550" y="116840"/>
                  </a:lnTo>
                  <a:lnTo>
                    <a:pt x="209550" y="119380"/>
                  </a:lnTo>
                  <a:lnTo>
                    <a:pt x="209550" y="123190"/>
                  </a:lnTo>
                  <a:lnTo>
                    <a:pt x="210819" y="125730"/>
                  </a:lnTo>
                  <a:lnTo>
                    <a:pt x="210819" y="128270"/>
                  </a:lnTo>
                  <a:lnTo>
                    <a:pt x="212089" y="129540"/>
                  </a:lnTo>
                  <a:lnTo>
                    <a:pt x="213360" y="130810"/>
                  </a:lnTo>
                  <a:lnTo>
                    <a:pt x="214629" y="133350"/>
                  </a:lnTo>
                  <a:lnTo>
                    <a:pt x="215900" y="134620"/>
                  </a:lnTo>
                  <a:lnTo>
                    <a:pt x="215900" y="135890"/>
                  </a:lnTo>
                  <a:lnTo>
                    <a:pt x="218439" y="137160"/>
                  </a:lnTo>
                  <a:lnTo>
                    <a:pt x="220979" y="138430"/>
                  </a:lnTo>
                  <a:lnTo>
                    <a:pt x="223519" y="138430"/>
                  </a:lnTo>
                  <a:lnTo>
                    <a:pt x="226060" y="139700"/>
                  </a:lnTo>
                  <a:lnTo>
                    <a:pt x="242569" y="139700"/>
                  </a:lnTo>
                  <a:lnTo>
                    <a:pt x="245110" y="138430"/>
                  </a:lnTo>
                  <a:lnTo>
                    <a:pt x="248919" y="138430"/>
                  </a:lnTo>
                  <a:lnTo>
                    <a:pt x="251460" y="137160"/>
                  </a:lnTo>
                  <a:lnTo>
                    <a:pt x="256539" y="135890"/>
                  </a:lnTo>
                  <a:lnTo>
                    <a:pt x="259079" y="134620"/>
                  </a:lnTo>
                  <a:lnTo>
                    <a:pt x="262889" y="133350"/>
                  </a:lnTo>
                  <a:lnTo>
                    <a:pt x="265429" y="130810"/>
                  </a:lnTo>
                  <a:lnTo>
                    <a:pt x="269239" y="129540"/>
                  </a:lnTo>
                  <a:lnTo>
                    <a:pt x="271779" y="127000"/>
                  </a:lnTo>
                  <a:lnTo>
                    <a:pt x="274319" y="124460"/>
                  </a:lnTo>
                  <a:lnTo>
                    <a:pt x="278129" y="121920"/>
                  </a:lnTo>
                  <a:lnTo>
                    <a:pt x="279400" y="119380"/>
                  </a:lnTo>
                  <a:lnTo>
                    <a:pt x="283210" y="116840"/>
                  </a:lnTo>
                  <a:lnTo>
                    <a:pt x="285750" y="113030"/>
                  </a:lnTo>
                  <a:lnTo>
                    <a:pt x="285750" y="111760"/>
                  </a:lnTo>
                  <a:lnTo>
                    <a:pt x="284479" y="111760"/>
                  </a:lnTo>
                  <a:lnTo>
                    <a:pt x="284479" y="110490"/>
                  </a:lnTo>
                  <a:lnTo>
                    <a:pt x="284479" y="109220"/>
                  </a:lnTo>
                  <a:lnTo>
                    <a:pt x="285750" y="107950"/>
                  </a:lnTo>
                  <a:lnTo>
                    <a:pt x="287019" y="106680"/>
                  </a:lnTo>
                  <a:lnTo>
                    <a:pt x="288289" y="106680"/>
                  </a:lnTo>
                  <a:lnTo>
                    <a:pt x="289560" y="105410"/>
                  </a:lnTo>
                  <a:lnTo>
                    <a:pt x="290829" y="105410"/>
                  </a:lnTo>
                  <a:lnTo>
                    <a:pt x="292100" y="105410"/>
                  </a:lnTo>
                  <a:lnTo>
                    <a:pt x="293369" y="105410"/>
                  </a:lnTo>
                  <a:lnTo>
                    <a:pt x="294639" y="105410"/>
                  </a:lnTo>
                  <a:lnTo>
                    <a:pt x="295910" y="106680"/>
                  </a:lnTo>
                  <a:lnTo>
                    <a:pt x="297179" y="106680"/>
                  </a:lnTo>
                  <a:lnTo>
                    <a:pt x="298450" y="107950"/>
                  </a:lnTo>
                  <a:lnTo>
                    <a:pt x="298450" y="109220"/>
                  </a:lnTo>
                  <a:lnTo>
                    <a:pt x="299719" y="109220"/>
                  </a:lnTo>
                  <a:lnTo>
                    <a:pt x="299719" y="110490"/>
                  </a:lnTo>
                  <a:lnTo>
                    <a:pt x="299719" y="111760"/>
                  </a:lnTo>
                  <a:lnTo>
                    <a:pt x="299719" y="113030"/>
                  </a:lnTo>
                  <a:lnTo>
                    <a:pt x="298450" y="114300"/>
                  </a:lnTo>
                  <a:lnTo>
                    <a:pt x="298450" y="115570"/>
                  </a:lnTo>
                  <a:lnTo>
                    <a:pt x="297179" y="116840"/>
                  </a:lnTo>
                  <a:lnTo>
                    <a:pt x="295910" y="119380"/>
                  </a:lnTo>
                  <a:lnTo>
                    <a:pt x="294639" y="119380"/>
                  </a:lnTo>
                  <a:lnTo>
                    <a:pt x="293369" y="121920"/>
                  </a:lnTo>
                  <a:lnTo>
                    <a:pt x="290829" y="123190"/>
                  </a:lnTo>
                  <a:lnTo>
                    <a:pt x="289560" y="125730"/>
                  </a:lnTo>
                  <a:lnTo>
                    <a:pt x="287019" y="127000"/>
                  </a:lnTo>
                  <a:lnTo>
                    <a:pt x="285750" y="128270"/>
                  </a:lnTo>
                  <a:lnTo>
                    <a:pt x="283210" y="130810"/>
                  </a:lnTo>
                  <a:lnTo>
                    <a:pt x="281939" y="132080"/>
                  </a:lnTo>
                  <a:lnTo>
                    <a:pt x="279400" y="133350"/>
                  </a:lnTo>
                  <a:lnTo>
                    <a:pt x="278129" y="134620"/>
                  </a:lnTo>
                  <a:lnTo>
                    <a:pt x="275589" y="135890"/>
                  </a:lnTo>
                  <a:lnTo>
                    <a:pt x="273050" y="138430"/>
                  </a:lnTo>
                  <a:lnTo>
                    <a:pt x="270510" y="139700"/>
                  </a:lnTo>
                  <a:lnTo>
                    <a:pt x="267969" y="140970"/>
                  </a:lnTo>
                  <a:lnTo>
                    <a:pt x="265429" y="142240"/>
                  </a:lnTo>
                  <a:lnTo>
                    <a:pt x="262889" y="143510"/>
                  </a:lnTo>
                  <a:lnTo>
                    <a:pt x="260350" y="144780"/>
                  </a:lnTo>
                  <a:lnTo>
                    <a:pt x="257810" y="146050"/>
                  </a:lnTo>
                  <a:lnTo>
                    <a:pt x="254000" y="147320"/>
                  </a:lnTo>
                  <a:lnTo>
                    <a:pt x="251460" y="147320"/>
                  </a:lnTo>
                  <a:lnTo>
                    <a:pt x="248919" y="148590"/>
                  </a:lnTo>
                  <a:lnTo>
                    <a:pt x="246379" y="148590"/>
                  </a:lnTo>
                  <a:lnTo>
                    <a:pt x="243839" y="149860"/>
                  </a:lnTo>
                  <a:lnTo>
                    <a:pt x="241300" y="149860"/>
                  </a:lnTo>
                  <a:lnTo>
                    <a:pt x="237489" y="149860"/>
                  </a:lnTo>
                  <a:lnTo>
                    <a:pt x="234950" y="149860"/>
                  </a:lnTo>
                  <a:lnTo>
                    <a:pt x="232410" y="149860"/>
                  </a:lnTo>
                  <a:close/>
                </a:path>
                <a:path w="670560" h="149860">
                  <a:moveTo>
                    <a:pt x="196850" y="45720"/>
                  </a:moveTo>
                  <a:lnTo>
                    <a:pt x="196850" y="45720"/>
                  </a:lnTo>
                </a:path>
                <a:path w="670560" h="149860">
                  <a:moveTo>
                    <a:pt x="300989" y="149860"/>
                  </a:moveTo>
                  <a:lnTo>
                    <a:pt x="300989" y="149860"/>
                  </a:lnTo>
                </a:path>
                <a:path w="670560" h="149860">
                  <a:moveTo>
                    <a:pt x="285750" y="69850"/>
                  </a:moveTo>
                  <a:lnTo>
                    <a:pt x="285750" y="68580"/>
                  </a:lnTo>
                  <a:lnTo>
                    <a:pt x="284479" y="67310"/>
                  </a:lnTo>
                  <a:lnTo>
                    <a:pt x="284479" y="66040"/>
                  </a:lnTo>
                  <a:lnTo>
                    <a:pt x="283210" y="66040"/>
                  </a:lnTo>
                  <a:lnTo>
                    <a:pt x="283210" y="64770"/>
                  </a:lnTo>
                  <a:lnTo>
                    <a:pt x="281939" y="63500"/>
                  </a:lnTo>
                  <a:lnTo>
                    <a:pt x="280669" y="62230"/>
                  </a:lnTo>
                  <a:lnTo>
                    <a:pt x="279400" y="60960"/>
                  </a:lnTo>
                  <a:lnTo>
                    <a:pt x="278129" y="59690"/>
                  </a:lnTo>
                  <a:lnTo>
                    <a:pt x="275589" y="59690"/>
                  </a:lnTo>
                  <a:lnTo>
                    <a:pt x="274319" y="58420"/>
                  </a:lnTo>
                  <a:lnTo>
                    <a:pt x="273050" y="57150"/>
                  </a:lnTo>
                  <a:lnTo>
                    <a:pt x="270510" y="57150"/>
                  </a:lnTo>
                  <a:lnTo>
                    <a:pt x="269239" y="55880"/>
                  </a:lnTo>
                  <a:lnTo>
                    <a:pt x="266700" y="55880"/>
                  </a:lnTo>
                  <a:lnTo>
                    <a:pt x="264160" y="55880"/>
                  </a:lnTo>
                  <a:lnTo>
                    <a:pt x="261619" y="55880"/>
                  </a:lnTo>
                  <a:lnTo>
                    <a:pt x="259079" y="57150"/>
                  </a:lnTo>
                  <a:lnTo>
                    <a:pt x="256539" y="57150"/>
                  </a:lnTo>
                  <a:lnTo>
                    <a:pt x="254000" y="58420"/>
                  </a:lnTo>
                  <a:lnTo>
                    <a:pt x="251460" y="59690"/>
                  </a:lnTo>
                  <a:lnTo>
                    <a:pt x="247650" y="59690"/>
                  </a:lnTo>
                  <a:lnTo>
                    <a:pt x="245110" y="62230"/>
                  </a:lnTo>
                  <a:lnTo>
                    <a:pt x="242569" y="63500"/>
                  </a:lnTo>
                  <a:lnTo>
                    <a:pt x="237489" y="67310"/>
                  </a:lnTo>
                  <a:lnTo>
                    <a:pt x="231139" y="71120"/>
                  </a:lnTo>
                  <a:lnTo>
                    <a:pt x="226060" y="77470"/>
                  </a:lnTo>
                  <a:lnTo>
                    <a:pt x="220979" y="83820"/>
                  </a:lnTo>
                  <a:lnTo>
                    <a:pt x="223519" y="83820"/>
                  </a:lnTo>
                  <a:lnTo>
                    <a:pt x="224789" y="82550"/>
                  </a:lnTo>
                  <a:lnTo>
                    <a:pt x="227329" y="82550"/>
                  </a:lnTo>
                  <a:lnTo>
                    <a:pt x="231139" y="81280"/>
                  </a:lnTo>
                  <a:lnTo>
                    <a:pt x="233679" y="81280"/>
                  </a:lnTo>
                  <a:lnTo>
                    <a:pt x="237489" y="80010"/>
                  </a:lnTo>
                  <a:lnTo>
                    <a:pt x="242569" y="80010"/>
                  </a:lnTo>
                  <a:lnTo>
                    <a:pt x="246379" y="78740"/>
                  </a:lnTo>
                  <a:lnTo>
                    <a:pt x="251460" y="77470"/>
                  </a:lnTo>
                  <a:lnTo>
                    <a:pt x="255269" y="77470"/>
                  </a:lnTo>
                  <a:lnTo>
                    <a:pt x="259079" y="76200"/>
                  </a:lnTo>
                  <a:lnTo>
                    <a:pt x="262889" y="74930"/>
                  </a:lnTo>
                  <a:lnTo>
                    <a:pt x="266700" y="74930"/>
                  </a:lnTo>
                  <a:lnTo>
                    <a:pt x="269239" y="74930"/>
                  </a:lnTo>
                  <a:lnTo>
                    <a:pt x="273050" y="73660"/>
                  </a:lnTo>
                  <a:lnTo>
                    <a:pt x="275589" y="73660"/>
                  </a:lnTo>
                  <a:lnTo>
                    <a:pt x="276860" y="73660"/>
                  </a:lnTo>
                  <a:lnTo>
                    <a:pt x="279400" y="72390"/>
                  </a:lnTo>
                  <a:lnTo>
                    <a:pt x="280669" y="71120"/>
                  </a:lnTo>
                  <a:lnTo>
                    <a:pt x="283210" y="71120"/>
                  </a:lnTo>
                  <a:lnTo>
                    <a:pt x="284479" y="71120"/>
                  </a:lnTo>
                  <a:lnTo>
                    <a:pt x="285750" y="69850"/>
                  </a:lnTo>
                  <a:close/>
                </a:path>
                <a:path w="670560" h="149860">
                  <a:moveTo>
                    <a:pt x="220979" y="55880"/>
                  </a:moveTo>
                  <a:lnTo>
                    <a:pt x="220979" y="55880"/>
                  </a:lnTo>
                </a:path>
                <a:path w="670560" h="149860">
                  <a:moveTo>
                    <a:pt x="285750" y="83820"/>
                  </a:moveTo>
                  <a:lnTo>
                    <a:pt x="285750" y="83820"/>
                  </a:lnTo>
                </a:path>
                <a:path w="670560" h="149860">
                  <a:moveTo>
                    <a:pt x="330200" y="49530"/>
                  </a:moveTo>
                  <a:lnTo>
                    <a:pt x="405129" y="49530"/>
                  </a:lnTo>
                  <a:lnTo>
                    <a:pt x="406400" y="49530"/>
                  </a:lnTo>
                  <a:lnTo>
                    <a:pt x="407669" y="48260"/>
                  </a:lnTo>
                  <a:lnTo>
                    <a:pt x="408939" y="48260"/>
                  </a:lnTo>
                  <a:lnTo>
                    <a:pt x="410210" y="48260"/>
                  </a:lnTo>
                  <a:lnTo>
                    <a:pt x="411479" y="46990"/>
                  </a:lnTo>
                  <a:lnTo>
                    <a:pt x="412750" y="46990"/>
                  </a:lnTo>
                  <a:lnTo>
                    <a:pt x="415289" y="46990"/>
                  </a:lnTo>
                  <a:lnTo>
                    <a:pt x="416560" y="46990"/>
                  </a:lnTo>
                  <a:lnTo>
                    <a:pt x="417829" y="48260"/>
                  </a:lnTo>
                  <a:lnTo>
                    <a:pt x="419100" y="48260"/>
                  </a:lnTo>
                  <a:lnTo>
                    <a:pt x="419100" y="49530"/>
                  </a:lnTo>
                  <a:lnTo>
                    <a:pt x="420369" y="49530"/>
                  </a:lnTo>
                  <a:lnTo>
                    <a:pt x="420369" y="50800"/>
                  </a:lnTo>
                  <a:lnTo>
                    <a:pt x="420369" y="52070"/>
                  </a:lnTo>
                  <a:lnTo>
                    <a:pt x="420369" y="53340"/>
                  </a:lnTo>
                  <a:lnTo>
                    <a:pt x="419100" y="54610"/>
                  </a:lnTo>
                  <a:lnTo>
                    <a:pt x="419100" y="55880"/>
                  </a:lnTo>
                  <a:lnTo>
                    <a:pt x="417829" y="55880"/>
                  </a:lnTo>
                  <a:lnTo>
                    <a:pt x="416560" y="57150"/>
                  </a:lnTo>
                  <a:lnTo>
                    <a:pt x="415289" y="58420"/>
                  </a:lnTo>
                  <a:lnTo>
                    <a:pt x="414019" y="59690"/>
                  </a:lnTo>
                  <a:lnTo>
                    <a:pt x="337819" y="135890"/>
                  </a:lnTo>
                  <a:lnTo>
                    <a:pt x="405129" y="135890"/>
                  </a:lnTo>
                  <a:lnTo>
                    <a:pt x="406400" y="133350"/>
                  </a:lnTo>
                  <a:lnTo>
                    <a:pt x="406400" y="130810"/>
                  </a:lnTo>
                  <a:lnTo>
                    <a:pt x="407669" y="128270"/>
                  </a:lnTo>
                  <a:lnTo>
                    <a:pt x="408939" y="127000"/>
                  </a:lnTo>
                  <a:lnTo>
                    <a:pt x="408939" y="125730"/>
                  </a:lnTo>
                  <a:lnTo>
                    <a:pt x="410210" y="125730"/>
                  </a:lnTo>
                  <a:lnTo>
                    <a:pt x="411479" y="124460"/>
                  </a:lnTo>
                  <a:lnTo>
                    <a:pt x="412750" y="124460"/>
                  </a:lnTo>
                  <a:lnTo>
                    <a:pt x="414019" y="124460"/>
                  </a:lnTo>
                  <a:lnTo>
                    <a:pt x="415289" y="125730"/>
                  </a:lnTo>
                  <a:lnTo>
                    <a:pt x="416560" y="125730"/>
                  </a:lnTo>
                  <a:lnTo>
                    <a:pt x="417829" y="127000"/>
                  </a:lnTo>
                  <a:lnTo>
                    <a:pt x="417829" y="128270"/>
                  </a:lnTo>
                  <a:lnTo>
                    <a:pt x="419100" y="130810"/>
                  </a:lnTo>
                  <a:lnTo>
                    <a:pt x="419100" y="132080"/>
                  </a:lnTo>
                  <a:lnTo>
                    <a:pt x="419100" y="140970"/>
                  </a:lnTo>
                  <a:lnTo>
                    <a:pt x="417829" y="140970"/>
                  </a:lnTo>
                  <a:lnTo>
                    <a:pt x="417829" y="142240"/>
                  </a:lnTo>
                  <a:lnTo>
                    <a:pt x="417829" y="143510"/>
                  </a:lnTo>
                  <a:lnTo>
                    <a:pt x="416560" y="143510"/>
                  </a:lnTo>
                  <a:lnTo>
                    <a:pt x="416560" y="144780"/>
                  </a:lnTo>
                  <a:lnTo>
                    <a:pt x="415289" y="144780"/>
                  </a:lnTo>
                  <a:lnTo>
                    <a:pt x="415289" y="146050"/>
                  </a:lnTo>
                  <a:lnTo>
                    <a:pt x="414019" y="146050"/>
                  </a:lnTo>
                  <a:lnTo>
                    <a:pt x="412750" y="147320"/>
                  </a:lnTo>
                  <a:lnTo>
                    <a:pt x="412750" y="147320"/>
                  </a:lnTo>
                  <a:lnTo>
                    <a:pt x="407669" y="147320"/>
                  </a:lnTo>
                  <a:lnTo>
                    <a:pt x="406400" y="146050"/>
                  </a:lnTo>
                  <a:lnTo>
                    <a:pt x="405129" y="146050"/>
                  </a:lnTo>
                  <a:lnTo>
                    <a:pt x="403860" y="144780"/>
                  </a:lnTo>
                  <a:lnTo>
                    <a:pt x="326389" y="144780"/>
                  </a:lnTo>
                  <a:lnTo>
                    <a:pt x="326389" y="146050"/>
                  </a:lnTo>
                  <a:lnTo>
                    <a:pt x="325119" y="146050"/>
                  </a:lnTo>
                  <a:lnTo>
                    <a:pt x="323850" y="147320"/>
                  </a:lnTo>
                  <a:lnTo>
                    <a:pt x="322579" y="147320"/>
                  </a:lnTo>
                  <a:lnTo>
                    <a:pt x="321310" y="147320"/>
                  </a:lnTo>
                  <a:lnTo>
                    <a:pt x="320039" y="147320"/>
                  </a:lnTo>
                  <a:lnTo>
                    <a:pt x="318769" y="147320"/>
                  </a:lnTo>
                  <a:lnTo>
                    <a:pt x="317500" y="147320"/>
                  </a:lnTo>
                  <a:lnTo>
                    <a:pt x="316229" y="147320"/>
                  </a:lnTo>
                  <a:lnTo>
                    <a:pt x="314960" y="147320"/>
                  </a:lnTo>
                  <a:lnTo>
                    <a:pt x="314960" y="146050"/>
                  </a:lnTo>
                  <a:lnTo>
                    <a:pt x="313689" y="146050"/>
                  </a:lnTo>
                  <a:lnTo>
                    <a:pt x="312419" y="144780"/>
                  </a:lnTo>
                  <a:lnTo>
                    <a:pt x="312419" y="143510"/>
                  </a:lnTo>
                  <a:lnTo>
                    <a:pt x="312419" y="140970"/>
                  </a:lnTo>
                  <a:lnTo>
                    <a:pt x="312419" y="139700"/>
                  </a:lnTo>
                  <a:lnTo>
                    <a:pt x="313689" y="138430"/>
                  </a:lnTo>
                  <a:lnTo>
                    <a:pt x="314960" y="138430"/>
                  </a:lnTo>
                  <a:lnTo>
                    <a:pt x="314960" y="137160"/>
                  </a:lnTo>
                  <a:lnTo>
                    <a:pt x="316229" y="137160"/>
                  </a:lnTo>
                  <a:lnTo>
                    <a:pt x="317500" y="137160"/>
                  </a:lnTo>
                  <a:lnTo>
                    <a:pt x="396239" y="59690"/>
                  </a:lnTo>
                  <a:lnTo>
                    <a:pt x="331469" y="59690"/>
                  </a:lnTo>
                  <a:lnTo>
                    <a:pt x="330200" y="62230"/>
                  </a:lnTo>
                  <a:lnTo>
                    <a:pt x="330200" y="63500"/>
                  </a:lnTo>
                  <a:lnTo>
                    <a:pt x="330200" y="66040"/>
                  </a:lnTo>
                  <a:lnTo>
                    <a:pt x="330200" y="68580"/>
                  </a:lnTo>
                  <a:lnTo>
                    <a:pt x="330200" y="69850"/>
                  </a:lnTo>
                  <a:lnTo>
                    <a:pt x="328929" y="71120"/>
                  </a:lnTo>
                  <a:lnTo>
                    <a:pt x="327660" y="71120"/>
                  </a:lnTo>
                  <a:lnTo>
                    <a:pt x="326389" y="71120"/>
                  </a:lnTo>
                  <a:lnTo>
                    <a:pt x="325119" y="71120"/>
                  </a:lnTo>
                  <a:lnTo>
                    <a:pt x="323850" y="71120"/>
                  </a:lnTo>
                  <a:lnTo>
                    <a:pt x="322579" y="71120"/>
                  </a:lnTo>
                  <a:lnTo>
                    <a:pt x="321310" y="71120"/>
                  </a:lnTo>
                  <a:lnTo>
                    <a:pt x="320039" y="71120"/>
                  </a:lnTo>
                  <a:lnTo>
                    <a:pt x="320039" y="71120"/>
                  </a:lnTo>
                  <a:lnTo>
                    <a:pt x="317500" y="67310"/>
                  </a:lnTo>
                  <a:lnTo>
                    <a:pt x="317500" y="66040"/>
                  </a:lnTo>
                  <a:lnTo>
                    <a:pt x="317500" y="57150"/>
                  </a:lnTo>
                  <a:lnTo>
                    <a:pt x="318769" y="55880"/>
                  </a:lnTo>
                  <a:lnTo>
                    <a:pt x="318769" y="54610"/>
                  </a:lnTo>
                  <a:lnTo>
                    <a:pt x="318769" y="53340"/>
                  </a:lnTo>
                  <a:lnTo>
                    <a:pt x="318769" y="52070"/>
                  </a:lnTo>
                  <a:lnTo>
                    <a:pt x="320039" y="52070"/>
                  </a:lnTo>
                  <a:lnTo>
                    <a:pt x="321310" y="50800"/>
                  </a:lnTo>
                  <a:lnTo>
                    <a:pt x="323850" y="50800"/>
                  </a:lnTo>
                  <a:lnTo>
                    <a:pt x="323850" y="49530"/>
                  </a:lnTo>
                  <a:lnTo>
                    <a:pt x="326389" y="49530"/>
                  </a:lnTo>
                  <a:lnTo>
                    <a:pt x="327660" y="49530"/>
                  </a:lnTo>
                  <a:lnTo>
                    <a:pt x="330200" y="49530"/>
                  </a:lnTo>
                  <a:close/>
                </a:path>
                <a:path w="670560" h="149860">
                  <a:moveTo>
                    <a:pt x="312419" y="46990"/>
                  </a:moveTo>
                  <a:lnTo>
                    <a:pt x="312419" y="46990"/>
                  </a:lnTo>
                </a:path>
                <a:path w="670560" h="149860">
                  <a:moveTo>
                    <a:pt x="420369" y="147320"/>
                  </a:moveTo>
                  <a:lnTo>
                    <a:pt x="420369" y="147320"/>
                  </a:lnTo>
                </a:path>
                <a:path w="670560" h="149860">
                  <a:moveTo>
                    <a:pt x="534669" y="86360"/>
                  </a:moveTo>
                  <a:lnTo>
                    <a:pt x="534669" y="82550"/>
                  </a:lnTo>
                  <a:lnTo>
                    <a:pt x="534669" y="80010"/>
                  </a:lnTo>
                  <a:lnTo>
                    <a:pt x="533400" y="76200"/>
                  </a:lnTo>
                  <a:lnTo>
                    <a:pt x="533400" y="73660"/>
                  </a:lnTo>
                  <a:lnTo>
                    <a:pt x="532129" y="69850"/>
                  </a:lnTo>
                  <a:lnTo>
                    <a:pt x="530860" y="67310"/>
                  </a:lnTo>
                  <a:lnTo>
                    <a:pt x="528319" y="64770"/>
                  </a:lnTo>
                  <a:lnTo>
                    <a:pt x="527050" y="63500"/>
                  </a:lnTo>
                  <a:lnTo>
                    <a:pt x="525779" y="60960"/>
                  </a:lnTo>
                  <a:lnTo>
                    <a:pt x="523239" y="59690"/>
                  </a:lnTo>
                  <a:lnTo>
                    <a:pt x="520700" y="58420"/>
                  </a:lnTo>
                  <a:lnTo>
                    <a:pt x="518160" y="57150"/>
                  </a:lnTo>
                  <a:lnTo>
                    <a:pt x="515619" y="55880"/>
                  </a:lnTo>
                  <a:lnTo>
                    <a:pt x="513079" y="55880"/>
                  </a:lnTo>
                  <a:lnTo>
                    <a:pt x="509269" y="54610"/>
                  </a:lnTo>
                  <a:lnTo>
                    <a:pt x="506729" y="54610"/>
                  </a:lnTo>
                  <a:lnTo>
                    <a:pt x="502919" y="54610"/>
                  </a:lnTo>
                  <a:lnTo>
                    <a:pt x="500379" y="55880"/>
                  </a:lnTo>
                  <a:lnTo>
                    <a:pt x="496569" y="55880"/>
                  </a:lnTo>
                  <a:lnTo>
                    <a:pt x="492760" y="57150"/>
                  </a:lnTo>
                  <a:lnTo>
                    <a:pt x="488950" y="58420"/>
                  </a:lnTo>
                  <a:lnTo>
                    <a:pt x="486410" y="59690"/>
                  </a:lnTo>
                  <a:lnTo>
                    <a:pt x="482600" y="60960"/>
                  </a:lnTo>
                  <a:lnTo>
                    <a:pt x="480060" y="62230"/>
                  </a:lnTo>
                  <a:lnTo>
                    <a:pt x="476250" y="64770"/>
                  </a:lnTo>
                  <a:lnTo>
                    <a:pt x="473710" y="66040"/>
                  </a:lnTo>
                  <a:lnTo>
                    <a:pt x="469900" y="68580"/>
                  </a:lnTo>
                  <a:lnTo>
                    <a:pt x="467360" y="71120"/>
                  </a:lnTo>
                  <a:lnTo>
                    <a:pt x="464819" y="73660"/>
                  </a:lnTo>
                  <a:lnTo>
                    <a:pt x="462279" y="76200"/>
                  </a:lnTo>
                  <a:lnTo>
                    <a:pt x="459739" y="80010"/>
                  </a:lnTo>
                  <a:lnTo>
                    <a:pt x="458469" y="82550"/>
                  </a:lnTo>
                  <a:lnTo>
                    <a:pt x="455929" y="86360"/>
                  </a:lnTo>
                  <a:lnTo>
                    <a:pt x="454660" y="90170"/>
                  </a:lnTo>
                  <a:lnTo>
                    <a:pt x="453389" y="92710"/>
                  </a:lnTo>
                  <a:lnTo>
                    <a:pt x="452119" y="97790"/>
                  </a:lnTo>
                  <a:lnTo>
                    <a:pt x="450850" y="100330"/>
                  </a:lnTo>
                  <a:lnTo>
                    <a:pt x="450850" y="104140"/>
                  </a:lnTo>
                  <a:lnTo>
                    <a:pt x="449579" y="107950"/>
                  </a:lnTo>
                  <a:lnTo>
                    <a:pt x="449579" y="111760"/>
                  </a:lnTo>
                  <a:lnTo>
                    <a:pt x="449579" y="114300"/>
                  </a:lnTo>
                  <a:lnTo>
                    <a:pt x="449579" y="116840"/>
                  </a:lnTo>
                  <a:lnTo>
                    <a:pt x="450850" y="119380"/>
                  </a:lnTo>
                  <a:lnTo>
                    <a:pt x="450850" y="121920"/>
                  </a:lnTo>
                  <a:lnTo>
                    <a:pt x="452119" y="124460"/>
                  </a:lnTo>
                  <a:lnTo>
                    <a:pt x="452119" y="127000"/>
                  </a:lnTo>
                  <a:lnTo>
                    <a:pt x="454660" y="128270"/>
                  </a:lnTo>
                  <a:lnTo>
                    <a:pt x="454660" y="130810"/>
                  </a:lnTo>
                  <a:lnTo>
                    <a:pt x="457200" y="133350"/>
                  </a:lnTo>
                  <a:lnTo>
                    <a:pt x="458469" y="134620"/>
                  </a:lnTo>
                  <a:lnTo>
                    <a:pt x="461010" y="135890"/>
                  </a:lnTo>
                  <a:lnTo>
                    <a:pt x="463550" y="137160"/>
                  </a:lnTo>
                  <a:lnTo>
                    <a:pt x="466089" y="138430"/>
                  </a:lnTo>
                  <a:lnTo>
                    <a:pt x="468629" y="138430"/>
                  </a:lnTo>
                  <a:lnTo>
                    <a:pt x="472439" y="139700"/>
                  </a:lnTo>
                  <a:lnTo>
                    <a:pt x="476250" y="139700"/>
                  </a:lnTo>
                  <a:lnTo>
                    <a:pt x="480060" y="139700"/>
                  </a:lnTo>
                  <a:lnTo>
                    <a:pt x="483869" y="138430"/>
                  </a:lnTo>
                  <a:lnTo>
                    <a:pt x="487679" y="138430"/>
                  </a:lnTo>
                  <a:lnTo>
                    <a:pt x="491489" y="137160"/>
                  </a:lnTo>
                  <a:lnTo>
                    <a:pt x="495300" y="135890"/>
                  </a:lnTo>
                  <a:lnTo>
                    <a:pt x="497839" y="134620"/>
                  </a:lnTo>
                  <a:lnTo>
                    <a:pt x="501650" y="133350"/>
                  </a:lnTo>
                  <a:lnTo>
                    <a:pt x="505460" y="130810"/>
                  </a:lnTo>
                  <a:lnTo>
                    <a:pt x="508000" y="129540"/>
                  </a:lnTo>
                  <a:lnTo>
                    <a:pt x="511810" y="127000"/>
                  </a:lnTo>
                  <a:lnTo>
                    <a:pt x="514350" y="124460"/>
                  </a:lnTo>
                  <a:lnTo>
                    <a:pt x="516889" y="123190"/>
                  </a:lnTo>
                  <a:lnTo>
                    <a:pt x="519429" y="120650"/>
                  </a:lnTo>
                  <a:lnTo>
                    <a:pt x="521969" y="118110"/>
                  </a:lnTo>
                  <a:lnTo>
                    <a:pt x="524510" y="114300"/>
                  </a:lnTo>
                  <a:lnTo>
                    <a:pt x="527050" y="111760"/>
                  </a:lnTo>
                  <a:lnTo>
                    <a:pt x="528319" y="107950"/>
                  </a:lnTo>
                  <a:lnTo>
                    <a:pt x="529589" y="105410"/>
                  </a:lnTo>
                  <a:lnTo>
                    <a:pt x="532129" y="102870"/>
                  </a:lnTo>
                  <a:lnTo>
                    <a:pt x="533400" y="99060"/>
                  </a:lnTo>
                  <a:lnTo>
                    <a:pt x="533400" y="96520"/>
                  </a:lnTo>
                  <a:lnTo>
                    <a:pt x="534669" y="92710"/>
                  </a:lnTo>
                  <a:lnTo>
                    <a:pt x="534669" y="90170"/>
                  </a:lnTo>
                  <a:lnTo>
                    <a:pt x="534669" y="86360"/>
                  </a:lnTo>
                  <a:close/>
                </a:path>
                <a:path w="670560" h="149860">
                  <a:moveTo>
                    <a:pt x="449579" y="54610"/>
                  </a:moveTo>
                  <a:lnTo>
                    <a:pt x="449579" y="54610"/>
                  </a:lnTo>
                </a:path>
                <a:path w="670560" h="149860">
                  <a:moveTo>
                    <a:pt x="534669" y="139700"/>
                  </a:moveTo>
                  <a:lnTo>
                    <a:pt x="534669" y="139700"/>
                  </a:lnTo>
                </a:path>
                <a:path w="670560" h="149860">
                  <a:moveTo>
                    <a:pt x="472439" y="149860"/>
                  </a:moveTo>
                  <a:lnTo>
                    <a:pt x="471169" y="149860"/>
                  </a:lnTo>
                  <a:lnTo>
                    <a:pt x="468629" y="149860"/>
                  </a:lnTo>
                  <a:lnTo>
                    <a:pt x="467360" y="149860"/>
                  </a:lnTo>
                  <a:lnTo>
                    <a:pt x="466089" y="149860"/>
                  </a:lnTo>
                  <a:lnTo>
                    <a:pt x="463550" y="148590"/>
                  </a:lnTo>
                  <a:lnTo>
                    <a:pt x="462279" y="148590"/>
                  </a:lnTo>
                  <a:lnTo>
                    <a:pt x="459739" y="147320"/>
                  </a:lnTo>
                  <a:lnTo>
                    <a:pt x="458469" y="147320"/>
                  </a:lnTo>
                  <a:lnTo>
                    <a:pt x="455929" y="146050"/>
                  </a:lnTo>
                  <a:lnTo>
                    <a:pt x="454660" y="144780"/>
                  </a:lnTo>
                  <a:lnTo>
                    <a:pt x="452119" y="143510"/>
                  </a:lnTo>
                  <a:lnTo>
                    <a:pt x="450850" y="142240"/>
                  </a:lnTo>
                  <a:lnTo>
                    <a:pt x="448310" y="140970"/>
                  </a:lnTo>
                  <a:lnTo>
                    <a:pt x="447039" y="139700"/>
                  </a:lnTo>
                  <a:lnTo>
                    <a:pt x="444500" y="137160"/>
                  </a:lnTo>
                  <a:lnTo>
                    <a:pt x="443229" y="135890"/>
                  </a:lnTo>
                  <a:lnTo>
                    <a:pt x="441960" y="133350"/>
                  </a:lnTo>
                  <a:lnTo>
                    <a:pt x="440689" y="130810"/>
                  </a:lnTo>
                  <a:lnTo>
                    <a:pt x="439419" y="128270"/>
                  </a:lnTo>
                  <a:lnTo>
                    <a:pt x="439419" y="125730"/>
                  </a:lnTo>
                  <a:lnTo>
                    <a:pt x="438150" y="123190"/>
                  </a:lnTo>
                  <a:lnTo>
                    <a:pt x="436879" y="120650"/>
                  </a:lnTo>
                  <a:lnTo>
                    <a:pt x="436879" y="118110"/>
                  </a:lnTo>
                  <a:lnTo>
                    <a:pt x="436879" y="114300"/>
                  </a:lnTo>
                  <a:lnTo>
                    <a:pt x="436879" y="111760"/>
                  </a:lnTo>
                  <a:lnTo>
                    <a:pt x="436879" y="107950"/>
                  </a:lnTo>
                  <a:lnTo>
                    <a:pt x="438150" y="104140"/>
                  </a:lnTo>
                  <a:lnTo>
                    <a:pt x="438150" y="101600"/>
                  </a:lnTo>
                  <a:lnTo>
                    <a:pt x="439419" y="97790"/>
                  </a:lnTo>
                  <a:lnTo>
                    <a:pt x="439419" y="95250"/>
                  </a:lnTo>
                  <a:lnTo>
                    <a:pt x="440689" y="91440"/>
                  </a:lnTo>
                  <a:lnTo>
                    <a:pt x="441960" y="88900"/>
                  </a:lnTo>
                  <a:lnTo>
                    <a:pt x="443229" y="85090"/>
                  </a:lnTo>
                  <a:lnTo>
                    <a:pt x="444500" y="82550"/>
                  </a:lnTo>
                  <a:lnTo>
                    <a:pt x="447039" y="80010"/>
                  </a:lnTo>
                  <a:lnTo>
                    <a:pt x="448310" y="76200"/>
                  </a:lnTo>
                  <a:lnTo>
                    <a:pt x="449579" y="73660"/>
                  </a:lnTo>
                  <a:lnTo>
                    <a:pt x="452119" y="71120"/>
                  </a:lnTo>
                  <a:lnTo>
                    <a:pt x="454660" y="68580"/>
                  </a:lnTo>
                  <a:lnTo>
                    <a:pt x="457200" y="66040"/>
                  </a:lnTo>
                  <a:lnTo>
                    <a:pt x="458469" y="63500"/>
                  </a:lnTo>
                  <a:lnTo>
                    <a:pt x="461010" y="62230"/>
                  </a:lnTo>
                  <a:lnTo>
                    <a:pt x="463550" y="59690"/>
                  </a:lnTo>
                  <a:lnTo>
                    <a:pt x="466089" y="57150"/>
                  </a:lnTo>
                  <a:lnTo>
                    <a:pt x="469900" y="55880"/>
                  </a:lnTo>
                  <a:lnTo>
                    <a:pt x="472439" y="53340"/>
                  </a:lnTo>
                  <a:lnTo>
                    <a:pt x="476250" y="52070"/>
                  </a:lnTo>
                  <a:lnTo>
                    <a:pt x="478789" y="50800"/>
                  </a:lnTo>
                  <a:lnTo>
                    <a:pt x="482600" y="49530"/>
                  </a:lnTo>
                  <a:lnTo>
                    <a:pt x="485139" y="48260"/>
                  </a:lnTo>
                  <a:lnTo>
                    <a:pt x="488950" y="46990"/>
                  </a:lnTo>
                  <a:lnTo>
                    <a:pt x="492760" y="46990"/>
                  </a:lnTo>
                  <a:lnTo>
                    <a:pt x="496569" y="45720"/>
                  </a:lnTo>
                  <a:lnTo>
                    <a:pt x="516889" y="45720"/>
                  </a:lnTo>
                  <a:lnTo>
                    <a:pt x="519429" y="46990"/>
                  </a:lnTo>
                  <a:lnTo>
                    <a:pt x="521969" y="46990"/>
                  </a:lnTo>
                  <a:lnTo>
                    <a:pt x="523239" y="48260"/>
                  </a:lnTo>
                  <a:lnTo>
                    <a:pt x="525779" y="48260"/>
                  </a:lnTo>
                  <a:lnTo>
                    <a:pt x="528319" y="49530"/>
                  </a:lnTo>
                  <a:lnTo>
                    <a:pt x="529589" y="50800"/>
                  </a:lnTo>
                  <a:lnTo>
                    <a:pt x="532129" y="52070"/>
                  </a:lnTo>
                  <a:lnTo>
                    <a:pt x="533400" y="53340"/>
                  </a:lnTo>
                  <a:lnTo>
                    <a:pt x="535939" y="55880"/>
                  </a:lnTo>
                  <a:lnTo>
                    <a:pt x="537210" y="57150"/>
                  </a:lnTo>
                  <a:lnTo>
                    <a:pt x="539750" y="59690"/>
                  </a:lnTo>
                  <a:lnTo>
                    <a:pt x="541019" y="62230"/>
                  </a:lnTo>
                  <a:lnTo>
                    <a:pt x="542289" y="64770"/>
                  </a:lnTo>
                  <a:lnTo>
                    <a:pt x="543560" y="67310"/>
                  </a:lnTo>
                  <a:lnTo>
                    <a:pt x="544829" y="69850"/>
                  </a:lnTo>
                  <a:lnTo>
                    <a:pt x="544829" y="73660"/>
                  </a:lnTo>
                  <a:lnTo>
                    <a:pt x="546100" y="76200"/>
                  </a:lnTo>
                  <a:lnTo>
                    <a:pt x="546100" y="80010"/>
                  </a:lnTo>
                  <a:lnTo>
                    <a:pt x="546100" y="83820"/>
                  </a:lnTo>
                  <a:lnTo>
                    <a:pt x="547369" y="87630"/>
                  </a:lnTo>
                  <a:lnTo>
                    <a:pt x="546100" y="90170"/>
                  </a:lnTo>
                  <a:lnTo>
                    <a:pt x="546100" y="93980"/>
                  </a:lnTo>
                  <a:lnTo>
                    <a:pt x="546100" y="96520"/>
                  </a:lnTo>
                  <a:lnTo>
                    <a:pt x="544829" y="99060"/>
                  </a:lnTo>
                  <a:lnTo>
                    <a:pt x="544829" y="101600"/>
                  </a:lnTo>
                  <a:lnTo>
                    <a:pt x="543560" y="105410"/>
                  </a:lnTo>
                  <a:lnTo>
                    <a:pt x="542289" y="107950"/>
                  </a:lnTo>
                  <a:lnTo>
                    <a:pt x="541019" y="111760"/>
                  </a:lnTo>
                  <a:lnTo>
                    <a:pt x="539750" y="114300"/>
                  </a:lnTo>
                  <a:lnTo>
                    <a:pt x="537210" y="116840"/>
                  </a:lnTo>
                  <a:lnTo>
                    <a:pt x="535939" y="119380"/>
                  </a:lnTo>
                  <a:lnTo>
                    <a:pt x="533400" y="121920"/>
                  </a:lnTo>
                  <a:lnTo>
                    <a:pt x="532129" y="124460"/>
                  </a:lnTo>
                  <a:lnTo>
                    <a:pt x="529589" y="127000"/>
                  </a:lnTo>
                  <a:lnTo>
                    <a:pt x="527050" y="129540"/>
                  </a:lnTo>
                  <a:lnTo>
                    <a:pt x="524510" y="130810"/>
                  </a:lnTo>
                  <a:lnTo>
                    <a:pt x="521969" y="133350"/>
                  </a:lnTo>
                  <a:lnTo>
                    <a:pt x="519429" y="135890"/>
                  </a:lnTo>
                  <a:lnTo>
                    <a:pt x="516889" y="137160"/>
                  </a:lnTo>
                  <a:lnTo>
                    <a:pt x="514350" y="139700"/>
                  </a:lnTo>
                  <a:lnTo>
                    <a:pt x="510539" y="140970"/>
                  </a:lnTo>
                  <a:lnTo>
                    <a:pt x="506729" y="142240"/>
                  </a:lnTo>
                  <a:lnTo>
                    <a:pt x="504189" y="143510"/>
                  </a:lnTo>
                  <a:lnTo>
                    <a:pt x="500379" y="144780"/>
                  </a:lnTo>
                  <a:lnTo>
                    <a:pt x="497839" y="146050"/>
                  </a:lnTo>
                  <a:lnTo>
                    <a:pt x="494029" y="147320"/>
                  </a:lnTo>
                  <a:lnTo>
                    <a:pt x="490219" y="148590"/>
                  </a:lnTo>
                  <a:lnTo>
                    <a:pt x="486410" y="148590"/>
                  </a:lnTo>
                  <a:lnTo>
                    <a:pt x="482600" y="149860"/>
                  </a:lnTo>
                  <a:lnTo>
                    <a:pt x="480060" y="149860"/>
                  </a:lnTo>
                  <a:lnTo>
                    <a:pt x="476250" y="149860"/>
                  </a:lnTo>
                  <a:lnTo>
                    <a:pt x="472439" y="149860"/>
                  </a:lnTo>
                  <a:close/>
                </a:path>
                <a:path w="670560" h="149860">
                  <a:moveTo>
                    <a:pt x="436879" y="45720"/>
                  </a:moveTo>
                  <a:lnTo>
                    <a:pt x="436879" y="45720"/>
                  </a:lnTo>
                </a:path>
                <a:path w="670560" h="149860">
                  <a:moveTo>
                    <a:pt x="547369" y="149860"/>
                  </a:moveTo>
                  <a:lnTo>
                    <a:pt x="547369" y="149860"/>
                  </a:lnTo>
                </a:path>
                <a:path w="670560" h="149860">
                  <a:moveTo>
                    <a:pt x="603250" y="149860"/>
                  </a:moveTo>
                  <a:lnTo>
                    <a:pt x="599439" y="149860"/>
                  </a:lnTo>
                  <a:lnTo>
                    <a:pt x="594360" y="149860"/>
                  </a:lnTo>
                  <a:lnTo>
                    <a:pt x="591819" y="148590"/>
                  </a:lnTo>
                  <a:lnTo>
                    <a:pt x="588010" y="147320"/>
                  </a:lnTo>
                  <a:lnTo>
                    <a:pt x="584200" y="147320"/>
                  </a:lnTo>
                  <a:lnTo>
                    <a:pt x="581660" y="144780"/>
                  </a:lnTo>
                  <a:lnTo>
                    <a:pt x="579119" y="143510"/>
                  </a:lnTo>
                  <a:lnTo>
                    <a:pt x="576579" y="140970"/>
                  </a:lnTo>
                  <a:lnTo>
                    <a:pt x="574039" y="138430"/>
                  </a:lnTo>
                  <a:lnTo>
                    <a:pt x="572769" y="137160"/>
                  </a:lnTo>
                  <a:lnTo>
                    <a:pt x="571500" y="133350"/>
                  </a:lnTo>
                  <a:lnTo>
                    <a:pt x="570229" y="130810"/>
                  </a:lnTo>
                  <a:lnTo>
                    <a:pt x="568960" y="128270"/>
                  </a:lnTo>
                  <a:lnTo>
                    <a:pt x="567689" y="125730"/>
                  </a:lnTo>
                  <a:lnTo>
                    <a:pt x="567689" y="121920"/>
                  </a:lnTo>
                  <a:lnTo>
                    <a:pt x="567689" y="119380"/>
                  </a:lnTo>
                  <a:lnTo>
                    <a:pt x="567689" y="114300"/>
                  </a:lnTo>
                  <a:lnTo>
                    <a:pt x="567689" y="111760"/>
                  </a:lnTo>
                  <a:lnTo>
                    <a:pt x="568960" y="107950"/>
                  </a:lnTo>
                  <a:lnTo>
                    <a:pt x="568960" y="104140"/>
                  </a:lnTo>
                  <a:lnTo>
                    <a:pt x="570229" y="101600"/>
                  </a:lnTo>
                  <a:lnTo>
                    <a:pt x="571500" y="97790"/>
                  </a:lnTo>
                  <a:lnTo>
                    <a:pt x="572769" y="93980"/>
                  </a:lnTo>
                  <a:lnTo>
                    <a:pt x="574039" y="91440"/>
                  </a:lnTo>
                  <a:lnTo>
                    <a:pt x="575310" y="87630"/>
                  </a:lnTo>
                  <a:lnTo>
                    <a:pt x="577850" y="85090"/>
                  </a:lnTo>
                  <a:lnTo>
                    <a:pt x="579119" y="81280"/>
                  </a:lnTo>
                  <a:lnTo>
                    <a:pt x="581660" y="78740"/>
                  </a:lnTo>
                  <a:lnTo>
                    <a:pt x="582929" y="74930"/>
                  </a:lnTo>
                  <a:lnTo>
                    <a:pt x="585469" y="72390"/>
                  </a:lnTo>
                  <a:lnTo>
                    <a:pt x="588010" y="69850"/>
                  </a:lnTo>
                  <a:lnTo>
                    <a:pt x="590550" y="67310"/>
                  </a:lnTo>
                  <a:lnTo>
                    <a:pt x="593089" y="64770"/>
                  </a:lnTo>
                  <a:lnTo>
                    <a:pt x="595629" y="62230"/>
                  </a:lnTo>
                  <a:lnTo>
                    <a:pt x="598169" y="60960"/>
                  </a:lnTo>
                  <a:lnTo>
                    <a:pt x="600710" y="58420"/>
                  </a:lnTo>
                  <a:lnTo>
                    <a:pt x="603250" y="55880"/>
                  </a:lnTo>
                  <a:lnTo>
                    <a:pt x="605789" y="54610"/>
                  </a:lnTo>
                  <a:lnTo>
                    <a:pt x="608329" y="53340"/>
                  </a:lnTo>
                  <a:lnTo>
                    <a:pt x="612139" y="50800"/>
                  </a:lnTo>
                  <a:lnTo>
                    <a:pt x="614679" y="49530"/>
                  </a:lnTo>
                  <a:lnTo>
                    <a:pt x="617219" y="48260"/>
                  </a:lnTo>
                  <a:lnTo>
                    <a:pt x="619760" y="48260"/>
                  </a:lnTo>
                  <a:lnTo>
                    <a:pt x="622300" y="46990"/>
                  </a:lnTo>
                  <a:lnTo>
                    <a:pt x="624839" y="45720"/>
                  </a:lnTo>
                  <a:lnTo>
                    <a:pt x="627379" y="45720"/>
                  </a:lnTo>
                  <a:lnTo>
                    <a:pt x="629919" y="45720"/>
                  </a:lnTo>
                  <a:lnTo>
                    <a:pt x="632460" y="45720"/>
                  </a:lnTo>
                  <a:lnTo>
                    <a:pt x="636269" y="45720"/>
                  </a:lnTo>
                  <a:lnTo>
                    <a:pt x="638810" y="45720"/>
                  </a:lnTo>
                  <a:lnTo>
                    <a:pt x="642619" y="45720"/>
                  </a:lnTo>
                  <a:lnTo>
                    <a:pt x="645160" y="46990"/>
                  </a:lnTo>
                  <a:lnTo>
                    <a:pt x="648969" y="46990"/>
                  </a:lnTo>
                  <a:lnTo>
                    <a:pt x="651510" y="48260"/>
                  </a:lnTo>
                  <a:lnTo>
                    <a:pt x="654050" y="49530"/>
                  </a:lnTo>
                  <a:lnTo>
                    <a:pt x="655319" y="50800"/>
                  </a:lnTo>
                  <a:lnTo>
                    <a:pt x="657860" y="52070"/>
                  </a:lnTo>
                  <a:lnTo>
                    <a:pt x="659129" y="53340"/>
                  </a:lnTo>
                  <a:lnTo>
                    <a:pt x="660400" y="54610"/>
                  </a:lnTo>
                  <a:lnTo>
                    <a:pt x="662939" y="55880"/>
                  </a:lnTo>
                  <a:lnTo>
                    <a:pt x="664210" y="57150"/>
                  </a:lnTo>
                  <a:lnTo>
                    <a:pt x="665479" y="58420"/>
                  </a:lnTo>
                  <a:lnTo>
                    <a:pt x="666750" y="60960"/>
                  </a:lnTo>
                  <a:lnTo>
                    <a:pt x="666750" y="62230"/>
                  </a:lnTo>
                  <a:lnTo>
                    <a:pt x="668019" y="63500"/>
                  </a:lnTo>
                  <a:lnTo>
                    <a:pt x="669289" y="64770"/>
                  </a:lnTo>
                  <a:lnTo>
                    <a:pt x="669289" y="66040"/>
                  </a:lnTo>
                  <a:lnTo>
                    <a:pt x="670560" y="67310"/>
                  </a:lnTo>
                  <a:lnTo>
                    <a:pt x="670560" y="68580"/>
                  </a:lnTo>
                  <a:lnTo>
                    <a:pt x="670560" y="69850"/>
                  </a:lnTo>
                  <a:lnTo>
                    <a:pt x="670560" y="71120"/>
                  </a:lnTo>
                  <a:lnTo>
                    <a:pt x="670560" y="72390"/>
                  </a:lnTo>
                  <a:lnTo>
                    <a:pt x="670560" y="73660"/>
                  </a:lnTo>
                  <a:lnTo>
                    <a:pt x="669289" y="74930"/>
                  </a:lnTo>
                  <a:lnTo>
                    <a:pt x="668019" y="76200"/>
                  </a:lnTo>
                  <a:lnTo>
                    <a:pt x="666750" y="76200"/>
                  </a:lnTo>
                  <a:lnTo>
                    <a:pt x="665479" y="77470"/>
                  </a:lnTo>
                  <a:lnTo>
                    <a:pt x="665479" y="78740"/>
                  </a:lnTo>
                  <a:lnTo>
                    <a:pt x="662939" y="78740"/>
                  </a:lnTo>
                  <a:lnTo>
                    <a:pt x="661669" y="80010"/>
                  </a:lnTo>
                  <a:lnTo>
                    <a:pt x="660400" y="80010"/>
                  </a:lnTo>
                  <a:lnTo>
                    <a:pt x="657860" y="81280"/>
                  </a:lnTo>
                  <a:lnTo>
                    <a:pt x="656589" y="81280"/>
                  </a:lnTo>
                  <a:lnTo>
                    <a:pt x="654050" y="82550"/>
                  </a:lnTo>
                  <a:lnTo>
                    <a:pt x="651510" y="82550"/>
                  </a:lnTo>
                  <a:lnTo>
                    <a:pt x="648969" y="82550"/>
                  </a:lnTo>
                  <a:lnTo>
                    <a:pt x="646429" y="83820"/>
                  </a:lnTo>
                  <a:lnTo>
                    <a:pt x="643889" y="83820"/>
                  </a:lnTo>
                  <a:lnTo>
                    <a:pt x="641350" y="85090"/>
                  </a:lnTo>
                  <a:lnTo>
                    <a:pt x="637539" y="85090"/>
                  </a:lnTo>
                  <a:lnTo>
                    <a:pt x="635000" y="86360"/>
                  </a:lnTo>
                  <a:lnTo>
                    <a:pt x="631189" y="87630"/>
                  </a:lnTo>
                  <a:lnTo>
                    <a:pt x="627379" y="87630"/>
                  </a:lnTo>
                  <a:lnTo>
                    <a:pt x="624839" y="87630"/>
                  </a:lnTo>
                  <a:lnTo>
                    <a:pt x="619760" y="88900"/>
                  </a:lnTo>
                  <a:lnTo>
                    <a:pt x="615950" y="90170"/>
                  </a:lnTo>
                  <a:lnTo>
                    <a:pt x="612139" y="90170"/>
                  </a:lnTo>
                  <a:lnTo>
                    <a:pt x="607060" y="91440"/>
                  </a:lnTo>
                  <a:lnTo>
                    <a:pt x="601979" y="92710"/>
                  </a:lnTo>
                  <a:lnTo>
                    <a:pt x="596900" y="92710"/>
                  </a:lnTo>
                  <a:lnTo>
                    <a:pt x="591819" y="93980"/>
                  </a:lnTo>
                  <a:lnTo>
                    <a:pt x="585469" y="95250"/>
                  </a:lnTo>
                  <a:lnTo>
                    <a:pt x="584200" y="97790"/>
                  </a:lnTo>
                  <a:lnTo>
                    <a:pt x="584200" y="100330"/>
                  </a:lnTo>
                  <a:lnTo>
                    <a:pt x="581660" y="104140"/>
                  </a:lnTo>
                  <a:lnTo>
                    <a:pt x="581660" y="106680"/>
                  </a:lnTo>
                  <a:lnTo>
                    <a:pt x="581660" y="109220"/>
                  </a:lnTo>
                  <a:lnTo>
                    <a:pt x="580389" y="111760"/>
                  </a:lnTo>
                  <a:lnTo>
                    <a:pt x="580389" y="114300"/>
                  </a:lnTo>
                  <a:lnTo>
                    <a:pt x="580389" y="116840"/>
                  </a:lnTo>
                  <a:lnTo>
                    <a:pt x="580389" y="119380"/>
                  </a:lnTo>
                  <a:lnTo>
                    <a:pt x="580389" y="123190"/>
                  </a:lnTo>
                  <a:lnTo>
                    <a:pt x="581660" y="125730"/>
                  </a:lnTo>
                  <a:lnTo>
                    <a:pt x="581660" y="128270"/>
                  </a:lnTo>
                  <a:lnTo>
                    <a:pt x="581660" y="129540"/>
                  </a:lnTo>
                  <a:lnTo>
                    <a:pt x="584200" y="130810"/>
                  </a:lnTo>
                  <a:lnTo>
                    <a:pt x="584200" y="133350"/>
                  </a:lnTo>
                  <a:lnTo>
                    <a:pt x="585469" y="134620"/>
                  </a:lnTo>
                  <a:lnTo>
                    <a:pt x="586739" y="135890"/>
                  </a:lnTo>
                  <a:lnTo>
                    <a:pt x="589279" y="137160"/>
                  </a:lnTo>
                  <a:lnTo>
                    <a:pt x="591819" y="138430"/>
                  </a:lnTo>
                  <a:lnTo>
                    <a:pt x="593089" y="138430"/>
                  </a:lnTo>
                  <a:lnTo>
                    <a:pt x="595629" y="139700"/>
                  </a:lnTo>
                  <a:lnTo>
                    <a:pt x="598169" y="139700"/>
                  </a:lnTo>
                  <a:lnTo>
                    <a:pt x="601979" y="139700"/>
                  </a:lnTo>
                  <a:lnTo>
                    <a:pt x="605789" y="139700"/>
                  </a:lnTo>
                  <a:lnTo>
                    <a:pt x="608329" y="139700"/>
                  </a:lnTo>
                  <a:lnTo>
                    <a:pt x="612139" y="139700"/>
                  </a:lnTo>
                  <a:lnTo>
                    <a:pt x="615950" y="138430"/>
                  </a:lnTo>
                  <a:lnTo>
                    <a:pt x="619760" y="138430"/>
                  </a:lnTo>
                  <a:lnTo>
                    <a:pt x="622300" y="137160"/>
                  </a:lnTo>
                  <a:lnTo>
                    <a:pt x="626110" y="135890"/>
                  </a:lnTo>
                  <a:lnTo>
                    <a:pt x="629919" y="134620"/>
                  </a:lnTo>
                  <a:lnTo>
                    <a:pt x="632460" y="133350"/>
                  </a:lnTo>
                  <a:lnTo>
                    <a:pt x="636269" y="130810"/>
                  </a:lnTo>
                  <a:lnTo>
                    <a:pt x="638810" y="129540"/>
                  </a:lnTo>
                  <a:lnTo>
                    <a:pt x="641350" y="127000"/>
                  </a:lnTo>
                  <a:lnTo>
                    <a:pt x="643889" y="124460"/>
                  </a:lnTo>
                  <a:lnTo>
                    <a:pt x="647700" y="121920"/>
                  </a:lnTo>
                  <a:lnTo>
                    <a:pt x="650239" y="119380"/>
                  </a:lnTo>
                  <a:lnTo>
                    <a:pt x="652779" y="116840"/>
                  </a:lnTo>
                  <a:lnTo>
                    <a:pt x="655319" y="113030"/>
                  </a:lnTo>
                  <a:lnTo>
                    <a:pt x="654050" y="111760"/>
                  </a:lnTo>
                  <a:lnTo>
                    <a:pt x="654050" y="110490"/>
                  </a:lnTo>
                  <a:lnTo>
                    <a:pt x="654050" y="109220"/>
                  </a:lnTo>
                  <a:lnTo>
                    <a:pt x="655319" y="107950"/>
                  </a:lnTo>
                  <a:lnTo>
                    <a:pt x="656589" y="107950"/>
                  </a:lnTo>
                  <a:lnTo>
                    <a:pt x="656589" y="106680"/>
                  </a:lnTo>
                  <a:lnTo>
                    <a:pt x="657860" y="106680"/>
                  </a:lnTo>
                  <a:lnTo>
                    <a:pt x="659129" y="105410"/>
                  </a:lnTo>
                  <a:lnTo>
                    <a:pt x="660400" y="105410"/>
                  </a:lnTo>
                  <a:lnTo>
                    <a:pt x="661669" y="105410"/>
                  </a:lnTo>
                  <a:lnTo>
                    <a:pt x="662939" y="105410"/>
                  </a:lnTo>
                  <a:lnTo>
                    <a:pt x="664210" y="105410"/>
                  </a:lnTo>
                  <a:lnTo>
                    <a:pt x="665479" y="105410"/>
                  </a:lnTo>
                  <a:lnTo>
                    <a:pt x="665479" y="106680"/>
                  </a:lnTo>
                  <a:lnTo>
                    <a:pt x="666750" y="106680"/>
                  </a:lnTo>
                  <a:lnTo>
                    <a:pt x="668019" y="106680"/>
                  </a:lnTo>
                  <a:lnTo>
                    <a:pt x="668019" y="107950"/>
                  </a:lnTo>
                  <a:lnTo>
                    <a:pt x="669289" y="109220"/>
                  </a:lnTo>
                  <a:lnTo>
                    <a:pt x="669289" y="110490"/>
                  </a:lnTo>
                  <a:lnTo>
                    <a:pt x="670560" y="111760"/>
                  </a:lnTo>
                  <a:lnTo>
                    <a:pt x="669289" y="113030"/>
                  </a:lnTo>
                  <a:lnTo>
                    <a:pt x="669289" y="114300"/>
                  </a:lnTo>
                  <a:lnTo>
                    <a:pt x="668019" y="115570"/>
                  </a:lnTo>
                  <a:lnTo>
                    <a:pt x="666750" y="116840"/>
                  </a:lnTo>
                  <a:lnTo>
                    <a:pt x="665479" y="119380"/>
                  </a:lnTo>
                  <a:lnTo>
                    <a:pt x="664210" y="119380"/>
                  </a:lnTo>
                  <a:lnTo>
                    <a:pt x="662939" y="121920"/>
                  </a:lnTo>
                  <a:lnTo>
                    <a:pt x="660400" y="123190"/>
                  </a:lnTo>
                  <a:lnTo>
                    <a:pt x="659129" y="125730"/>
                  </a:lnTo>
                  <a:lnTo>
                    <a:pt x="656589" y="127000"/>
                  </a:lnTo>
                  <a:lnTo>
                    <a:pt x="655319" y="128270"/>
                  </a:lnTo>
                  <a:lnTo>
                    <a:pt x="654050" y="130810"/>
                  </a:lnTo>
                  <a:lnTo>
                    <a:pt x="651510" y="132080"/>
                  </a:lnTo>
                  <a:lnTo>
                    <a:pt x="648969" y="133350"/>
                  </a:lnTo>
                  <a:lnTo>
                    <a:pt x="647700" y="134620"/>
                  </a:lnTo>
                  <a:lnTo>
                    <a:pt x="645160" y="135890"/>
                  </a:lnTo>
                  <a:lnTo>
                    <a:pt x="642619" y="138430"/>
                  </a:lnTo>
                  <a:lnTo>
                    <a:pt x="640079" y="139700"/>
                  </a:lnTo>
                  <a:lnTo>
                    <a:pt x="638810" y="140970"/>
                  </a:lnTo>
                  <a:lnTo>
                    <a:pt x="636269" y="142240"/>
                  </a:lnTo>
                  <a:lnTo>
                    <a:pt x="632460" y="143510"/>
                  </a:lnTo>
                  <a:lnTo>
                    <a:pt x="629919" y="144780"/>
                  </a:lnTo>
                  <a:lnTo>
                    <a:pt x="627379" y="146050"/>
                  </a:lnTo>
                  <a:lnTo>
                    <a:pt x="624839" y="147320"/>
                  </a:lnTo>
                  <a:lnTo>
                    <a:pt x="622300" y="147320"/>
                  </a:lnTo>
                  <a:lnTo>
                    <a:pt x="619760" y="148590"/>
                  </a:lnTo>
                  <a:lnTo>
                    <a:pt x="615950" y="148590"/>
                  </a:lnTo>
                  <a:lnTo>
                    <a:pt x="614679" y="149860"/>
                  </a:lnTo>
                  <a:lnTo>
                    <a:pt x="610869" y="149860"/>
                  </a:lnTo>
                  <a:lnTo>
                    <a:pt x="608329" y="149860"/>
                  </a:lnTo>
                  <a:lnTo>
                    <a:pt x="605789" y="149860"/>
                  </a:lnTo>
                  <a:lnTo>
                    <a:pt x="603250" y="149860"/>
                  </a:lnTo>
                  <a:close/>
                </a:path>
                <a:path w="670560" h="149860">
                  <a:moveTo>
                    <a:pt x="567689" y="45720"/>
                  </a:moveTo>
                  <a:lnTo>
                    <a:pt x="567689" y="45720"/>
                  </a:lnTo>
                </a:path>
              </a:pathLst>
            </a:custGeom>
            <a:ln w="3234">
              <a:solidFill>
                <a:srgbClr val="2A0D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47690" y="2741929"/>
              <a:ext cx="786130" cy="194310"/>
            </a:xfrm>
            <a:custGeom>
              <a:avLst/>
              <a:gdLst/>
              <a:ahLst/>
              <a:cxnLst/>
              <a:rect l="l" t="t" r="r" b="b"/>
              <a:pathLst>
                <a:path w="786129" h="194310">
                  <a:moveTo>
                    <a:pt x="129540" y="16510"/>
                  </a:moveTo>
                  <a:lnTo>
                    <a:pt x="128270" y="16510"/>
                  </a:lnTo>
                  <a:lnTo>
                    <a:pt x="128270" y="15240"/>
                  </a:lnTo>
                  <a:lnTo>
                    <a:pt x="124460" y="11430"/>
                  </a:lnTo>
                  <a:lnTo>
                    <a:pt x="123190" y="11430"/>
                  </a:lnTo>
                  <a:lnTo>
                    <a:pt x="121920" y="10160"/>
                  </a:lnTo>
                  <a:lnTo>
                    <a:pt x="119380" y="8890"/>
                  </a:lnTo>
                  <a:lnTo>
                    <a:pt x="118110" y="7620"/>
                  </a:lnTo>
                  <a:lnTo>
                    <a:pt x="113030" y="5080"/>
                  </a:lnTo>
                  <a:lnTo>
                    <a:pt x="110490" y="5080"/>
                  </a:lnTo>
                  <a:lnTo>
                    <a:pt x="105410" y="2540"/>
                  </a:lnTo>
                  <a:lnTo>
                    <a:pt x="102870" y="2540"/>
                  </a:lnTo>
                  <a:lnTo>
                    <a:pt x="100330" y="1270"/>
                  </a:lnTo>
                  <a:lnTo>
                    <a:pt x="97790" y="1270"/>
                  </a:lnTo>
                  <a:lnTo>
                    <a:pt x="93980" y="0"/>
                  </a:lnTo>
                  <a:lnTo>
                    <a:pt x="68580" y="0"/>
                  </a:lnTo>
                  <a:lnTo>
                    <a:pt x="62230" y="1270"/>
                  </a:lnTo>
                  <a:lnTo>
                    <a:pt x="57150" y="3810"/>
                  </a:lnTo>
                  <a:lnTo>
                    <a:pt x="52070" y="5080"/>
                  </a:lnTo>
                  <a:lnTo>
                    <a:pt x="46990" y="8890"/>
                  </a:lnTo>
                  <a:lnTo>
                    <a:pt x="41910" y="11430"/>
                  </a:lnTo>
                  <a:lnTo>
                    <a:pt x="36830" y="15240"/>
                  </a:lnTo>
                  <a:lnTo>
                    <a:pt x="12700" y="46990"/>
                  </a:lnTo>
                  <a:lnTo>
                    <a:pt x="10160" y="53340"/>
                  </a:lnTo>
                  <a:lnTo>
                    <a:pt x="5080" y="63500"/>
                  </a:lnTo>
                  <a:lnTo>
                    <a:pt x="3810" y="68580"/>
                  </a:lnTo>
                  <a:lnTo>
                    <a:pt x="2540" y="72390"/>
                  </a:lnTo>
                  <a:lnTo>
                    <a:pt x="2540" y="77470"/>
                  </a:lnTo>
                  <a:lnTo>
                    <a:pt x="1270" y="82550"/>
                  </a:lnTo>
                  <a:lnTo>
                    <a:pt x="1270" y="86360"/>
                  </a:lnTo>
                  <a:lnTo>
                    <a:pt x="0" y="90170"/>
                  </a:lnTo>
                  <a:lnTo>
                    <a:pt x="1270" y="93980"/>
                  </a:lnTo>
                  <a:lnTo>
                    <a:pt x="1270" y="101600"/>
                  </a:lnTo>
                  <a:lnTo>
                    <a:pt x="2540" y="105410"/>
                  </a:lnTo>
                  <a:lnTo>
                    <a:pt x="2540" y="109220"/>
                  </a:lnTo>
                  <a:lnTo>
                    <a:pt x="6350" y="120650"/>
                  </a:lnTo>
                  <a:lnTo>
                    <a:pt x="7620" y="123190"/>
                  </a:lnTo>
                  <a:lnTo>
                    <a:pt x="8890" y="127000"/>
                  </a:lnTo>
                  <a:lnTo>
                    <a:pt x="11430" y="129540"/>
                  </a:lnTo>
                  <a:lnTo>
                    <a:pt x="13970" y="133350"/>
                  </a:lnTo>
                  <a:lnTo>
                    <a:pt x="15240" y="135890"/>
                  </a:lnTo>
                  <a:lnTo>
                    <a:pt x="17780" y="138430"/>
                  </a:lnTo>
                  <a:lnTo>
                    <a:pt x="21590" y="140970"/>
                  </a:lnTo>
                  <a:lnTo>
                    <a:pt x="24130" y="142240"/>
                  </a:lnTo>
                  <a:lnTo>
                    <a:pt x="27940" y="144780"/>
                  </a:lnTo>
                  <a:lnTo>
                    <a:pt x="30480" y="147320"/>
                  </a:lnTo>
                  <a:lnTo>
                    <a:pt x="38100" y="149860"/>
                  </a:lnTo>
                  <a:lnTo>
                    <a:pt x="41910" y="149860"/>
                  </a:lnTo>
                  <a:lnTo>
                    <a:pt x="46990" y="151130"/>
                  </a:lnTo>
                  <a:lnTo>
                    <a:pt x="50800" y="151130"/>
                  </a:lnTo>
                  <a:lnTo>
                    <a:pt x="55880" y="152400"/>
                  </a:lnTo>
                  <a:lnTo>
                    <a:pt x="59690" y="152400"/>
                  </a:lnTo>
                  <a:lnTo>
                    <a:pt x="63500" y="151130"/>
                  </a:lnTo>
                  <a:lnTo>
                    <a:pt x="67310" y="151130"/>
                  </a:lnTo>
                  <a:lnTo>
                    <a:pt x="82550" y="146050"/>
                  </a:lnTo>
                  <a:lnTo>
                    <a:pt x="87630" y="144780"/>
                  </a:lnTo>
                  <a:lnTo>
                    <a:pt x="91440" y="142240"/>
                  </a:lnTo>
                  <a:lnTo>
                    <a:pt x="95250" y="139700"/>
                  </a:lnTo>
                  <a:lnTo>
                    <a:pt x="100330" y="137160"/>
                  </a:lnTo>
                  <a:lnTo>
                    <a:pt x="104140" y="134620"/>
                  </a:lnTo>
                  <a:lnTo>
                    <a:pt x="121920" y="121920"/>
                  </a:lnTo>
                  <a:lnTo>
                    <a:pt x="123190" y="120650"/>
                  </a:lnTo>
                  <a:lnTo>
                    <a:pt x="123190" y="119380"/>
                  </a:lnTo>
                  <a:lnTo>
                    <a:pt x="125730" y="116840"/>
                  </a:lnTo>
                  <a:lnTo>
                    <a:pt x="125730" y="110490"/>
                  </a:lnTo>
                  <a:lnTo>
                    <a:pt x="123190" y="107950"/>
                  </a:lnTo>
                  <a:lnTo>
                    <a:pt x="120650" y="107950"/>
                  </a:lnTo>
                  <a:lnTo>
                    <a:pt x="119380" y="106680"/>
                  </a:lnTo>
                  <a:lnTo>
                    <a:pt x="115570" y="106680"/>
                  </a:lnTo>
                  <a:lnTo>
                    <a:pt x="114300" y="107950"/>
                  </a:lnTo>
                  <a:lnTo>
                    <a:pt x="113030" y="107950"/>
                  </a:lnTo>
                  <a:lnTo>
                    <a:pt x="110490" y="110490"/>
                  </a:lnTo>
                  <a:lnTo>
                    <a:pt x="109220" y="113030"/>
                  </a:lnTo>
                  <a:lnTo>
                    <a:pt x="109220" y="116840"/>
                  </a:lnTo>
                  <a:lnTo>
                    <a:pt x="104140" y="121920"/>
                  </a:lnTo>
                  <a:lnTo>
                    <a:pt x="100330" y="124460"/>
                  </a:lnTo>
                  <a:lnTo>
                    <a:pt x="97790" y="125730"/>
                  </a:lnTo>
                  <a:lnTo>
                    <a:pt x="90170" y="130810"/>
                  </a:lnTo>
                  <a:lnTo>
                    <a:pt x="86360" y="132080"/>
                  </a:lnTo>
                  <a:lnTo>
                    <a:pt x="82550" y="134620"/>
                  </a:lnTo>
                  <a:lnTo>
                    <a:pt x="67310" y="139700"/>
                  </a:lnTo>
                  <a:lnTo>
                    <a:pt x="64770" y="140970"/>
                  </a:lnTo>
                  <a:lnTo>
                    <a:pt x="60960" y="140970"/>
                  </a:lnTo>
                  <a:lnTo>
                    <a:pt x="58420" y="142240"/>
                  </a:lnTo>
                  <a:lnTo>
                    <a:pt x="52070" y="142240"/>
                  </a:lnTo>
                  <a:lnTo>
                    <a:pt x="49530" y="140970"/>
                  </a:lnTo>
                  <a:lnTo>
                    <a:pt x="45720" y="140970"/>
                  </a:lnTo>
                  <a:lnTo>
                    <a:pt x="40640" y="138430"/>
                  </a:lnTo>
                  <a:lnTo>
                    <a:pt x="36830" y="137160"/>
                  </a:lnTo>
                  <a:lnTo>
                    <a:pt x="34290" y="137160"/>
                  </a:lnTo>
                  <a:lnTo>
                    <a:pt x="31750" y="134620"/>
                  </a:lnTo>
                  <a:lnTo>
                    <a:pt x="29210" y="133350"/>
                  </a:lnTo>
                  <a:lnTo>
                    <a:pt x="27940" y="130810"/>
                  </a:lnTo>
                  <a:lnTo>
                    <a:pt x="25400" y="129540"/>
                  </a:lnTo>
                  <a:lnTo>
                    <a:pt x="24130" y="127000"/>
                  </a:lnTo>
                  <a:lnTo>
                    <a:pt x="21590" y="124460"/>
                  </a:lnTo>
                  <a:lnTo>
                    <a:pt x="16510" y="114300"/>
                  </a:lnTo>
                  <a:lnTo>
                    <a:pt x="15240" y="110490"/>
                  </a:lnTo>
                  <a:lnTo>
                    <a:pt x="15240" y="107950"/>
                  </a:lnTo>
                  <a:lnTo>
                    <a:pt x="13970" y="105410"/>
                  </a:lnTo>
                  <a:lnTo>
                    <a:pt x="13970" y="101600"/>
                  </a:lnTo>
                  <a:lnTo>
                    <a:pt x="12700" y="99060"/>
                  </a:lnTo>
                  <a:lnTo>
                    <a:pt x="12700" y="86360"/>
                  </a:lnTo>
                  <a:lnTo>
                    <a:pt x="13970" y="83820"/>
                  </a:lnTo>
                  <a:lnTo>
                    <a:pt x="13970" y="77470"/>
                  </a:lnTo>
                  <a:lnTo>
                    <a:pt x="15240" y="74930"/>
                  </a:lnTo>
                  <a:lnTo>
                    <a:pt x="16510" y="71120"/>
                  </a:lnTo>
                  <a:lnTo>
                    <a:pt x="16510" y="67310"/>
                  </a:lnTo>
                  <a:lnTo>
                    <a:pt x="17780" y="64770"/>
                  </a:lnTo>
                  <a:lnTo>
                    <a:pt x="19050" y="60960"/>
                  </a:lnTo>
                  <a:lnTo>
                    <a:pt x="20320" y="58420"/>
                  </a:lnTo>
                  <a:lnTo>
                    <a:pt x="21590" y="54610"/>
                  </a:lnTo>
                  <a:lnTo>
                    <a:pt x="24130" y="50800"/>
                  </a:lnTo>
                  <a:lnTo>
                    <a:pt x="25400" y="46990"/>
                  </a:lnTo>
                  <a:lnTo>
                    <a:pt x="27940" y="44450"/>
                  </a:lnTo>
                  <a:lnTo>
                    <a:pt x="29210" y="40640"/>
                  </a:lnTo>
                  <a:lnTo>
                    <a:pt x="31750" y="36830"/>
                  </a:lnTo>
                  <a:lnTo>
                    <a:pt x="39370" y="29210"/>
                  </a:lnTo>
                  <a:lnTo>
                    <a:pt x="41910" y="25400"/>
                  </a:lnTo>
                  <a:lnTo>
                    <a:pt x="46990" y="20320"/>
                  </a:lnTo>
                  <a:lnTo>
                    <a:pt x="50800" y="17780"/>
                  </a:lnTo>
                  <a:lnTo>
                    <a:pt x="53340" y="16510"/>
                  </a:lnTo>
                  <a:lnTo>
                    <a:pt x="57150" y="13970"/>
                  </a:lnTo>
                  <a:lnTo>
                    <a:pt x="68580" y="10160"/>
                  </a:lnTo>
                  <a:lnTo>
                    <a:pt x="76200" y="10160"/>
                  </a:lnTo>
                  <a:lnTo>
                    <a:pt x="80010" y="8890"/>
                  </a:lnTo>
                  <a:lnTo>
                    <a:pt x="82550" y="8890"/>
                  </a:lnTo>
                  <a:lnTo>
                    <a:pt x="85090" y="10160"/>
                  </a:lnTo>
                  <a:lnTo>
                    <a:pt x="93980" y="10160"/>
                  </a:lnTo>
                  <a:lnTo>
                    <a:pt x="96520" y="11430"/>
                  </a:lnTo>
                  <a:lnTo>
                    <a:pt x="99060" y="11430"/>
                  </a:lnTo>
                  <a:lnTo>
                    <a:pt x="101600" y="12700"/>
                  </a:lnTo>
                  <a:lnTo>
                    <a:pt x="104140" y="12700"/>
                  </a:lnTo>
                  <a:lnTo>
                    <a:pt x="106680" y="13970"/>
                  </a:lnTo>
                  <a:lnTo>
                    <a:pt x="109220" y="13970"/>
                  </a:lnTo>
                  <a:lnTo>
                    <a:pt x="110490" y="15240"/>
                  </a:lnTo>
                  <a:lnTo>
                    <a:pt x="113030" y="16510"/>
                  </a:lnTo>
                  <a:lnTo>
                    <a:pt x="114300" y="17780"/>
                  </a:lnTo>
                  <a:lnTo>
                    <a:pt x="114300" y="21590"/>
                  </a:lnTo>
                  <a:lnTo>
                    <a:pt x="115570" y="21590"/>
                  </a:lnTo>
                  <a:lnTo>
                    <a:pt x="115570" y="22860"/>
                  </a:lnTo>
                  <a:lnTo>
                    <a:pt x="118110" y="25400"/>
                  </a:lnTo>
                  <a:lnTo>
                    <a:pt x="124460" y="25400"/>
                  </a:lnTo>
                  <a:lnTo>
                    <a:pt x="124460" y="24130"/>
                  </a:lnTo>
                  <a:lnTo>
                    <a:pt x="127000" y="24130"/>
                  </a:lnTo>
                  <a:lnTo>
                    <a:pt x="128270" y="22860"/>
                  </a:lnTo>
                  <a:lnTo>
                    <a:pt x="128270" y="21590"/>
                  </a:lnTo>
                  <a:lnTo>
                    <a:pt x="129540" y="20320"/>
                  </a:lnTo>
                  <a:lnTo>
                    <a:pt x="129540" y="16510"/>
                  </a:lnTo>
                  <a:close/>
                </a:path>
                <a:path w="786129" h="194310">
                  <a:moveTo>
                    <a:pt x="236220" y="69850"/>
                  </a:moveTo>
                  <a:lnTo>
                    <a:pt x="234950" y="67310"/>
                  </a:lnTo>
                  <a:lnTo>
                    <a:pt x="234950" y="60960"/>
                  </a:lnTo>
                  <a:lnTo>
                    <a:pt x="233680" y="58420"/>
                  </a:lnTo>
                  <a:lnTo>
                    <a:pt x="233680" y="57150"/>
                  </a:lnTo>
                  <a:lnTo>
                    <a:pt x="232410" y="55880"/>
                  </a:lnTo>
                  <a:lnTo>
                    <a:pt x="232410" y="53340"/>
                  </a:lnTo>
                  <a:lnTo>
                    <a:pt x="231140" y="53340"/>
                  </a:lnTo>
                  <a:lnTo>
                    <a:pt x="229870" y="50800"/>
                  </a:lnTo>
                  <a:lnTo>
                    <a:pt x="227330" y="49530"/>
                  </a:lnTo>
                  <a:lnTo>
                    <a:pt x="226060" y="49530"/>
                  </a:lnTo>
                  <a:lnTo>
                    <a:pt x="224790" y="48260"/>
                  </a:lnTo>
                  <a:lnTo>
                    <a:pt x="222250" y="48260"/>
                  </a:lnTo>
                  <a:lnTo>
                    <a:pt x="220980" y="49530"/>
                  </a:lnTo>
                  <a:lnTo>
                    <a:pt x="218440" y="49530"/>
                  </a:lnTo>
                  <a:lnTo>
                    <a:pt x="217170" y="50800"/>
                  </a:lnTo>
                  <a:lnTo>
                    <a:pt x="215900" y="50800"/>
                  </a:lnTo>
                  <a:lnTo>
                    <a:pt x="205740" y="55880"/>
                  </a:lnTo>
                  <a:lnTo>
                    <a:pt x="203200" y="55880"/>
                  </a:lnTo>
                  <a:lnTo>
                    <a:pt x="195580" y="59690"/>
                  </a:lnTo>
                  <a:lnTo>
                    <a:pt x="193040" y="62230"/>
                  </a:lnTo>
                  <a:lnTo>
                    <a:pt x="190500" y="63500"/>
                  </a:lnTo>
                  <a:lnTo>
                    <a:pt x="186690" y="64770"/>
                  </a:lnTo>
                  <a:lnTo>
                    <a:pt x="176530" y="69850"/>
                  </a:lnTo>
                  <a:lnTo>
                    <a:pt x="175260" y="72390"/>
                  </a:lnTo>
                  <a:lnTo>
                    <a:pt x="172720" y="73660"/>
                  </a:lnTo>
                  <a:lnTo>
                    <a:pt x="171450" y="74930"/>
                  </a:lnTo>
                  <a:lnTo>
                    <a:pt x="170180" y="74930"/>
                  </a:lnTo>
                  <a:lnTo>
                    <a:pt x="170180" y="55880"/>
                  </a:lnTo>
                  <a:lnTo>
                    <a:pt x="171450" y="55880"/>
                  </a:lnTo>
                  <a:lnTo>
                    <a:pt x="171450" y="49530"/>
                  </a:lnTo>
                  <a:lnTo>
                    <a:pt x="168910" y="49530"/>
                  </a:lnTo>
                  <a:lnTo>
                    <a:pt x="167640" y="48260"/>
                  </a:lnTo>
                  <a:lnTo>
                    <a:pt x="161290" y="48260"/>
                  </a:lnTo>
                  <a:lnTo>
                    <a:pt x="160020" y="49530"/>
                  </a:lnTo>
                  <a:lnTo>
                    <a:pt x="158750" y="49530"/>
                  </a:lnTo>
                  <a:lnTo>
                    <a:pt x="156210" y="52070"/>
                  </a:lnTo>
                  <a:lnTo>
                    <a:pt x="156210" y="53340"/>
                  </a:lnTo>
                  <a:lnTo>
                    <a:pt x="157480" y="53340"/>
                  </a:lnTo>
                  <a:lnTo>
                    <a:pt x="157480" y="139700"/>
                  </a:lnTo>
                  <a:lnTo>
                    <a:pt x="156210" y="139700"/>
                  </a:lnTo>
                  <a:lnTo>
                    <a:pt x="156210" y="140970"/>
                  </a:lnTo>
                  <a:lnTo>
                    <a:pt x="154940" y="142240"/>
                  </a:lnTo>
                  <a:lnTo>
                    <a:pt x="154940" y="146050"/>
                  </a:lnTo>
                  <a:lnTo>
                    <a:pt x="157480" y="148590"/>
                  </a:lnTo>
                  <a:lnTo>
                    <a:pt x="158750" y="148590"/>
                  </a:lnTo>
                  <a:lnTo>
                    <a:pt x="160020" y="149860"/>
                  </a:lnTo>
                  <a:lnTo>
                    <a:pt x="165100" y="149860"/>
                  </a:lnTo>
                  <a:lnTo>
                    <a:pt x="167640" y="148590"/>
                  </a:lnTo>
                  <a:lnTo>
                    <a:pt x="171450" y="148590"/>
                  </a:lnTo>
                  <a:lnTo>
                    <a:pt x="171450" y="147320"/>
                  </a:lnTo>
                  <a:lnTo>
                    <a:pt x="172720" y="147320"/>
                  </a:lnTo>
                  <a:lnTo>
                    <a:pt x="172720" y="140970"/>
                  </a:lnTo>
                  <a:lnTo>
                    <a:pt x="171450" y="140970"/>
                  </a:lnTo>
                  <a:lnTo>
                    <a:pt x="171450" y="139700"/>
                  </a:lnTo>
                  <a:lnTo>
                    <a:pt x="170180" y="139700"/>
                  </a:lnTo>
                  <a:lnTo>
                    <a:pt x="170180" y="87630"/>
                  </a:lnTo>
                  <a:lnTo>
                    <a:pt x="173990" y="86360"/>
                  </a:lnTo>
                  <a:lnTo>
                    <a:pt x="176530" y="83820"/>
                  </a:lnTo>
                  <a:lnTo>
                    <a:pt x="180340" y="81280"/>
                  </a:lnTo>
                  <a:lnTo>
                    <a:pt x="182880" y="78740"/>
                  </a:lnTo>
                  <a:lnTo>
                    <a:pt x="186690" y="77470"/>
                  </a:lnTo>
                  <a:lnTo>
                    <a:pt x="191770" y="74930"/>
                  </a:lnTo>
                  <a:lnTo>
                    <a:pt x="203200" y="67310"/>
                  </a:lnTo>
                  <a:lnTo>
                    <a:pt x="210820" y="64770"/>
                  </a:lnTo>
                  <a:lnTo>
                    <a:pt x="215900" y="62230"/>
                  </a:lnTo>
                  <a:lnTo>
                    <a:pt x="217170" y="60960"/>
                  </a:lnTo>
                  <a:lnTo>
                    <a:pt x="220980" y="60960"/>
                  </a:lnTo>
                  <a:lnTo>
                    <a:pt x="220980" y="62230"/>
                  </a:lnTo>
                  <a:lnTo>
                    <a:pt x="222250" y="62230"/>
                  </a:lnTo>
                  <a:lnTo>
                    <a:pt x="222250" y="73660"/>
                  </a:lnTo>
                  <a:lnTo>
                    <a:pt x="223520" y="74930"/>
                  </a:lnTo>
                  <a:lnTo>
                    <a:pt x="224790" y="74930"/>
                  </a:lnTo>
                  <a:lnTo>
                    <a:pt x="226060" y="76200"/>
                  </a:lnTo>
                  <a:lnTo>
                    <a:pt x="232410" y="76200"/>
                  </a:lnTo>
                  <a:lnTo>
                    <a:pt x="233680" y="74930"/>
                  </a:lnTo>
                  <a:lnTo>
                    <a:pt x="234950" y="74930"/>
                  </a:lnTo>
                  <a:lnTo>
                    <a:pt x="236220" y="73660"/>
                  </a:lnTo>
                  <a:lnTo>
                    <a:pt x="236220" y="69850"/>
                  </a:lnTo>
                  <a:close/>
                </a:path>
                <a:path w="786129" h="194310">
                  <a:moveTo>
                    <a:pt x="354330" y="50800"/>
                  </a:moveTo>
                  <a:lnTo>
                    <a:pt x="353060" y="50800"/>
                  </a:lnTo>
                  <a:lnTo>
                    <a:pt x="353060" y="49530"/>
                  </a:lnTo>
                  <a:lnTo>
                    <a:pt x="350520" y="49530"/>
                  </a:lnTo>
                  <a:lnTo>
                    <a:pt x="349250" y="48260"/>
                  </a:lnTo>
                  <a:lnTo>
                    <a:pt x="342900" y="48260"/>
                  </a:lnTo>
                  <a:lnTo>
                    <a:pt x="341630" y="49530"/>
                  </a:lnTo>
                  <a:lnTo>
                    <a:pt x="340360" y="49530"/>
                  </a:lnTo>
                  <a:lnTo>
                    <a:pt x="340360" y="50800"/>
                  </a:lnTo>
                  <a:lnTo>
                    <a:pt x="339090" y="52070"/>
                  </a:lnTo>
                  <a:lnTo>
                    <a:pt x="339090" y="53340"/>
                  </a:lnTo>
                  <a:lnTo>
                    <a:pt x="306070" y="135890"/>
                  </a:lnTo>
                  <a:lnTo>
                    <a:pt x="254000" y="57150"/>
                  </a:lnTo>
                  <a:lnTo>
                    <a:pt x="254000" y="55880"/>
                  </a:lnTo>
                  <a:lnTo>
                    <a:pt x="251460" y="50800"/>
                  </a:lnTo>
                  <a:lnTo>
                    <a:pt x="250190" y="50800"/>
                  </a:lnTo>
                  <a:lnTo>
                    <a:pt x="248920" y="49530"/>
                  </a:lnTo>
                  <a:lnTo>
                    <a:pt x="241300" y="49530"/>
                  </a:lnTo>
                  <a:lnTo>
                    <a:pt x="241300" y="50800"/>
                  </a:lnTo>
                  <a:lnTo>
                    <a:pt x="238760" y="50800"/>
                  </a:lnTo>
                  <a:lnTo>
                    <a:pt x="238760" y="52070"/>
                  </a:lnTo>
                  <a:lnTo>
                    <a:pt x="237490" y="53340"/>
                  </a:lnTo>
                  <a:lnTo>
                    <a:pt x="237490" y="57150"/>
                  </a:lnTo>
                  <a:lnTo>
                    <a:pt x="238760" y="58420"/>
                  </a:lnTo>
                  <a:lnTo>
                    <a:pt x="238760" y="59690"/>
                  </a:lnTo>
                  <a:lnTo>
                    <a:pt x="240030" y="59690"/>
                  </a:lnTo>
                  <a:lnTo>
                    <a:pt x="299720" y="149860"/>
                  </a:lnTo>
                  <a:lnTo>
                    <a:pt x="298450" y="153670"/>
                  </a:lnTo>
                  <a:lnTo>
                    <a:pt x="295910" y="158750"/>
                  </a:lnTo>
                  <a:lnTo>
                    <a:pt x="294640" y="162560"/>
                  </a:lnTo>
                  <a:lnTo>
                    <a:pt x="292100" y="165100"/>
                  </a:lnTo>
                  <a:lnTo>
                    <a:pt x="292100" y="167640"/>
                  </a:lnTo>
                  <a:lnTo>
                    <a:pt x="289560" y="168910"/>
                  </a:lnTo>
                  <a:lnTo>
                    <a:pt x="288290" y="171450"/>
                  </a:lnTo>
                  <a:lnTo>
                    <a:pt x="287020" y="172720"/>
                  </a:lnTo>
                  <a:lnTo>
                    <a:pt x="287020" y="173990"/>
                  </a:lnTo>
                  <a:lnTo>
                    <a:pt x="284480" y="176530"/>
                  </a:lnTo>
                  <a:lnTo>
                    <a:pt x="284480" y="177800"/>
                  </a:lnTo>
                  <a:lnTo>
                    <a:pt x="283210" y="179070"/>
                  </a:lnTo>
                  <a:lnTo>
                    <a:pt x="280670" y="179070"/>
                  </a:lnTo>
                  <a:lnTo>
                    <a:pt x="280670" y="180340"/>
                  </a:lnTo>
                  <a:lnTo>
                    <a:pt x="278130" y="181610"/>
                  </a:lnTo>
                  <a:lnTo>
                    <a:pt x="275590" y="181610"/>
                  </a:lnTo>
                  <a:lnTo>
                    <a:pt x="274320" y="182880"/>
                  </a:lnTo>
                  <a:lnTo>
                    <a:pt x="273050" y="182880"/>
                  </a:lnTo>
                  <a:lnTo>
                    <a:pt x="270510" y="184150"/>
                  </a:lnTo>
                  <a:lnTo>
                    <a:pt x="261620" y="184150"/>
                  </a:lnTo>
                  <a:lnTo>
                    <a:pt x="260350" y="182880"/>
                  </a:lnTo>
                  <a:lnTo>
                    <a:pt x="259080" y="182880"/>
                  </a:lnTo>
                  <a:lnTo>
                    <a:pt x="256540" y="181610"/>
                  </a:lnTo>
                  <a:lnTo>
                    <a:pt x="255270" y="181610"/>
                  </a:lnTo>
                  <a:lnTo>
                    <a:pt x="254000" y="180340"/>
                  </a:lnTo>
                  <a:lnTo>
                    <a:pt x="252730" y="180340"/>
                  </a:lnTo>
                  <a:lnTo>
                    <a:pt x="247650" y="175260"/>
                  </a:lnTo>
                  <a:lnTo>
                    <a:pt x="247650" y="173990"/>
                  </a:lnTo>
                  <a:lnTo>
                    <a:pt x="246380" y="172720"/>
                  </a:lnTo>
                  <a:lnTo>
                    <a:pt x="246380" y="170180"/>
                  </a:lnTo>
                  <a:lnTo>
                    <a:pt x="247650" y="168910"/>
                  </a:lnTo>
                  <a:lnTo>
                    <a:pt x="247650" y="167640"/>
                  </a:lnTo>
                  <a:lnTo>
                    <a:pt x="248920" y="167640"/>
                  </a:lnTo>
                  <a:lnTo>
                    <a:pt x="248920" y="166370"/>
                  </a:lnTo>
                  <a:lnTo>
                    <a:pt x="247650" y="166370"/>
                  </a:lnTo>
                  <a:lnTo>
                    <a:pt x="247650" y="165100"/>
                  </a:lnTo>
                  <a:lnTo>
                    <a:pt x="246380" y="163830"/>
                  </a:lnTo>
                  <a:lnTo>
                    <a:pt x="245110" y="163830"/>
                  </a:lnTo>
                  <a:lnTo>
                    <a:pt x="243840" y="162560"/>
                  </a:lnTo>
                  <a:lnTo>
                    <a:pt x="234950" y="162560"/>
                  </a:lnTo>
                  <a:lnTo>
                    <a:pt x="233680" y="163830"/>
                  </a:lnTo>
                  <a:lnTo>
                    <a:pt x="232410" y="163830"/>
                  </a:lnTo>
                  <a:lnTo>
                    <a:pt x="232410" y="166370"/>
                  </a:lnTo>
                  <a:lnTo>
                    <a:pt x="231140" y="166370"/>
                  </a:lnTo>
                  <a:lnTo>
                    <a:pt x="231140" y="171450"/>
                  </a:lnTo>
                  <a:lnTo>
                    <a:pt x="232410" y="171450"/>
                  </a:lnTo>
                  <a:lnTo>
                    <a:pt x="232410" y="172720"/>
                  </a:lnTo>
                  <a:lnTo>
                    <a:pt x="233680" y="172720"/>
                  </a:lnTo>
                  <a:lnTo>
                    <a:pt x="233680" y="173990"/>
                  </a:lnTo>
                  <a:lnTo>
                    <a:pt x="236220" y="179070"/>
                  </a:lnTo>
                  <a:lnTo>
                    <a:pt x="237490" y="180340"/>
                  </a:lnTo>
                  <a:lnTo>
                    <a:pt x="238760" y="182880"/>
                  </a:lnTo>
                  <a:lnTo>
                    <a:pt x="242570" y="186690"/>
                  </a:lnTo>
                  <a:lnTo>
                    <a:pt x="243840" y="189230"/>
                  </a:lnTo>
                  <a:lnTo>
                    <a:pt x="248920" y="191770"/>
                  </a:lnTo>
                  <a:lnTo>
                    <a:pt x="250190" y="191770"/>
                  </a:lnTo>
                  <a:lnTo>
                    <a:pt x="252730" y="193040"/>
                  </a:lnTo>
                  <a:lnTo>
                    <a:pt x="255270" y="193040"/>
                  </a:lnTo>
                  <a:lnTo>
                    <a:pt x="257810" y="194310"/>
                  </a:lnTo>
                  <a:lnTo>
                    <a:pt x="273050" y="194310"/>
                  </a:lnTo>
                  <a:lnTo>
                    <a:pt x="275590" y="193040"/>
                  </a:lnTo>
                  <a:lnTo>
                    <a:pt x="279400" y="193040"/>
                  </a:lnTo>
                  <a:lnTo>
                    <a:pt x="281940" y="191770"/>
                  </a:lnTo>
                  <a:lnTo>
                    <a:pt x="283210" y="191770"/>
                  </a:lnTo>
                  <a:lnTo>
                    <a:pt x="284480" y="190500"/>
                  </a:lnTo>
                  <a:lnTo>
                    <a:pt x="287020" y="190500"/>
                  </a:lnTo>
                  <a:lnTo>
                    <a:pt x="288290" y="189230"/>
                  </a:lnTo>
                  <a:lnTo>
                    <a:pt x="290830" y="187960"/>
                  </a:lnTo>
                  <a:lnTo>
                    <a:pt x="294640" y="184150"/>
                  </a:lnTo>
                  <a:lnTo>
                    <a:pt x="297180" y="182880"/>
                  </a:lnTo>
                  <a:lnTo>
                    <a:pt x="297180" y="181610"/>
                  </a:lnTo>
                  <a:lnTo>
                    <a:pt x="298450" y="179070"/>
                  </a:lnTo>
                  <a:lnTo>
                    <a:pt x="300990" y="177800"/>
                  </a:lnTo>
                  <a:lnTo>
                    <a:pt x="302260" y="175260"/>
                  </a:lnTo>
                  <a:lnTo>
                    <a:pt x="302260" y="172720"/>
                  </a:lnTo>
                  <a:lnTo>
                    <a:pt x="304800" y="170180"/>
                  </a:lnTo>
                  <a:lnTo>
                    <a:pt x="306070" y="167640"/>
                  </a:lnTo>
                  <a:lnTo>
                    <a:pt x="307340" y="163830"/>
                  </a:lnTo>
                  <a:lnTo>
                    <a:pt x="318782" y="135890"/>
                  </a:lnTo>
                  <a:lnTo>
                    <a:pt x="350520" y="58420"/>
                  </a:lnTo>
                  <a:lnTo>
                    <a:pt x="351790" y="58420"/>
                  </a:lnTo>
                  <a:lnTo>
                    <a:pt x="353060" y="57150"/>
                  </a:lnTo>
                  <a:lnTo>
                    <a:pt x="353060" y="55880"/>
                  </a:lnTo>
                  <a:lnTo>
                    <a:pt x="354330" y="55880"/>
                  </a:lnTo>
                  <a:lnTo>
                    <a:pt x="354330" y="50800"/>
                  </a:lnTo>
                  <a:close/>
                </a:path>
                <a:path w="786129" h="194310">
                  <a:moveTo>
                    <a:pt x="478790" y="99060"/>
                  </a:moveTo>
                  <a:lnTo>
                    <a:pt x="477520" y="96520"/>
                  </a:lnTo>
                  <a:lnTo>
                    <a:pt x="477520" y="91440"/>
                  </a:lnTo>
                  <a:lnTo>
                    <a:pt x="476250" y="90170"/>
                  </a:lnTo>
                  <a:lnTo>
                    <a:pt x="474980" y="87630"/>
                  </a:lnTo>
                  <a:lnTo>
                    <a:pt x="473710" y="86360"/>
                  </a:lnTo>
                  <a:lnTo>
                    <a:pt x="471170" y="85090"/>
                  </a:lnTo>
                  <a:lnTo>
                    <a:pt x="467360" y="81280"/>
                  </a:lnTo>
                  <a:lnTo>
                    <a:pt x="466090" y="81280"/>
                  </a:lnTo>
                  <a:lnTo>
                    <a:pt x="463550" y="80010"/>
                  </a:lnTo>
                  <a:lnTo>
                    <a:pt x="461010" y="80010"/>
                  </a:lnTo>
                  <a:lnTo>
                    <a:pt x="458470" y="78740"/>
                  </a:lnTo>
                  <a:lnTo>
                    <a:pt x="457200" y="78740"/>
                  </a:lnTo>
                  <a:lnTo>
                    <a:pt x="454660" y="77470"/>
                  </a:lnTo>
                  <a:lnTo>
                    <a:pt x="448310" y="77470"/>
                  </a:lnTo>
                  <a:lnTo>
                    <a:pt x="447040" y="78740"/>
                  </a:lnTo>
                  <a:lnTo>
                    <a:pt x="443230" y="78740"/>
                  </a:lnTo>
                  <a:lnTo>
                    <a:pt x="441960" y="80010"/>
                  </a:lnTo>
                  <a:lnTo>
                    <a:pt x="436880" y="80010"/>
                  </a:lnTo>
                  <a:lnTo>
                    <a:pt x="434340" y="81280"/>
                  </a:lnTo>
                  <a:lnTo>
                    <a:pt x="433070" y="82550"/>
                  </a:lnTo>
                  <a:lnTo>
                    <a:pt x="430530" y="82550"/>
                  </a:lnTo>
                  <a:lnTo>
                    <a:pt x="417830" y="88900"/>
                  </a:lnTo>
                  <a:lnTo>
                    <a:pt x="414020" y="88900"/>
                  </a:lnTo>
                  <a:lnTo>
                    <a:pt x="411480" y="91440"/>
                  </a:lnTo>
                  <a:lnTo>
                    <a:pt x="408940" y="91440"/>
                  </a:lnTo>
                  <a:lnTo>
                    <a:pt x="403860" y="93980"/>
                  </a:lnTo>
                  <a:lnTo>
                    <a:pt x="402590" y="93980"/>
                  </a:lnTo>
                  <a:lnTo>
                    <a:pt x="400050" y="95250"/>
                  </a:lnTo>
                  <a:lnTo>
                    <a:pt x="398780" y="96520"/>
                  </a:lnTo>
                  <a:lnTo>
                    <a:pt x="394970" y="96520"/>
                  </a:lnTo>
                  <a:lnTo>
                    <a:pt x="393700" y="97790"/>
                  </a:lnTo>
                  <a:lnTo>
                    <a:pt x="384810" y="97790"/>
                  </a:lnTo>
                  <a:lnTo>
                    <a:pt x="383540" y="96520"/>
                  </a:lnTo>
                  <a:lnTo>
                    <a:pt x="382270" y="96520"/>
                  </a:lnTo>
                  <a:lnTo>
                    <a:pt x="382270" y="95250"/>
                  </a:lnTo>
                  <a:lnTo>
                    <a:pt x="381000" y="93980"/>
                  </a:lnTo>
                  <a:lnTo>
                    <a:pt x="381000" y="86360"/>
                  </a:lnTo>
                  <a:lnTo>
                    <a:pt x="383540" y="81280"/>
                  </a:lnTo>
                  <a:lnTo>
                    <a:pt x="384810" y="80010"/>
                  </a:lnTo>
                  <a:lnTo>
                    <a:pt x="387350" y="74930"/>
                  </a:lnTo>
                  <a:lnTo>
                    <a:pt x="389890" y="73660"/>
                  </a:lnTo>
                  <a:lnTo>
                    <a:pt x="392430" y="71120"/>
                  </a:lnTo>
                  <a:lnTo>
                    <a:pt x="394970" y="69850"/>
                  </a:lnTo>
                  <a:lnTo>
                    <a:pt x="397510" y="67310"/>
                  </a:lnTo>
                  <a:lnTo>
                    <a:pt x="402590" y="64770"/>
                  </a:lnTo>
                  <a:lnTo>
                    <a:pt x="406400" y="62230"/>
                  </a:lnTo>
                  <a:lnTo>
                    <a:pt x="410210" y="62230"/>
                  </a:lnTo>
                  <a:lnTo>
                    <a:pt x="421640" y="58420"/>
                  </a:lnTo>
                  <a:lnTo>
                    <a:pt x="426720" y="58420"/>
                  </a:lnTo>
                  <a:lnTo>
                    <a:pt x="434340" y="55880"/>
                  </a:lnTo>
                  <a:lnTo>
                    <a:pt x="453390" y="55880"/>
                  </a:lnTo>
                  <a:lnTo>
                    <a:pt x="453390" y="57150"/>
                  </a:lnTo>
                  <a:lnTo>
                    <a:pt x="454660" y="57150"/>
                  </a:lnTo>
                  <a:lnTo>
                    <a:pt x="455930" y="58420"/>
                  </a:lnTo>
                  <a:lnTo>
                    <a:pt x="462280" y="58420"/>
                  </a:lnTo>
                  <a:lnTo>
                    <a:pt x="463550" y="57150"/>
                  </a:lnTo>
                  <a:lnTo>
                    <a:pt x="463550" y="55880"/>
                  </a:lnTo>
                  <a:lnTo>
                    <a:pt x="464820" y="55880"/>
                  </a:lnTo>
                  <a:lnTo>
                    <a:pt x="464820" y="54610"/>
                  </a:lnTo>
                  <a:lnTo>
                    <a:pt x="466090" y="53340"/>
                  </a:lnTo>
                  <a:lnTo>
                    <a:pt x="466090" y="50800"/>
                  </a:lnTo>
                  <a:lnTo>
                    <a:pt x="464820" y="50800"/>
                  </a:lnTo>
                  <a:lnTo>
                    <a:pt x="464820" y="49530"/>
                  </a:lnTo>
                  <a:lnTo>
                    <a:pt x="463550" y="49530"/>
                  </a:lnTo>
                  <a:lnTo>
                    <a:pt x="463550" y="48260"/>
                  </a:lnTo>
                  <a:lnTo>
                    <a:pt x="461010" y="48260"/>
                  </a:lnTo>
                  <a:lnTo>
                    <a:pt x="459740" y="46990"/>
                  </a:lnTo>
                  <a:lnTo>
                    <a:pt x="458470" y="46990"/>
                  </a:lnTo>
                  <a:lnTo>
                    <a:pt x="458470" y="45720"/>
                  </a:lnTo>
                  <a:lnTo>
                    <a:pt x="434340" y="45720"/>
                  </a:lnTo>
                  <a:lnTo>
                    <a:pt x="426720" y="48260"/>
                  </a:lnTo>
                  <a:lnTo>
                    <a:pt x="422910" y="48260"/>
                  </a:lnTo>
                  <a:lnTo>
                    <a:pt x="420370" y="49530"/>
                  </a:lnTo>
                  <a:lnTo>
                    <a:pt x="416560" y="49530"/>
                  </a:lnTo>
                  <a:lnTo>
                    <a:pt x="412750" y="50800"/>
                  </a:lnTo>
                  <a:lnTo>
                    <a:pt x="410210" y="52070"/>
                  </a:lnTo>
                  <a:lnTo>
                    <a:pt x="402590" y="54610"/>
                  </a:lnTo>
                  <a:lnTo>
                    <a:pt x="400050" y="55880"/>
                  </a:lnTo>
                  <a:lnTo>
                    <a:pt x="396240" y="57150"/>
                  </a:lnTo>
                  <a:lnTo>
                    <a:pt x="386080" y="62230"/>
                  </a:lnTo>
                  <a:lnTo>
                    <a:pt x="381000" y="67310"/>
                  </a:lnTo>
                  <a:lnTo>
                    <a:pt x="378460" y="68580"/>
                  </a:lnTo>
                  <a:lnTo>
                    <a:pt x="375920" y="71120"/>
                  </a:lnTo>
                  <a:lnTo>
                    <a:pt x="374650" y="73660"/>
                  </a:lnTo>
                  <a:lnTo>
                    <a:pt x="373380" y="74930"/>
                  </a:lnTo>
                  <a:lnTo>
                    <a:pt x="369570" y="82550"/>
                  </a:lnTo>
                  <a:lnTo>
                    <a:pt x="369570" y="97790"/>
                  </a:lnTo>
                  <a:lnTo>
                    <a:pt x="370840" y="99060"/>
                  </a:lnTo>
                  <a:lnTo>
                    <a:pt x="370840" y="100330"/>
                  </a:lnTo>
                  <a:lnTo>
                    <a:pt x="372110" y="101600"/>
                  </a:lnTo>
                  <a:lnTo>
                    <a:pt x="372110" y="104140"/>
                  </a:lnTo>
                  <a:lnTo>
                    <a:pt x="374650" y="104140"/>
                  </a:lnTo>
                  <a:lnTo>
                    <a:pt x="374650" y="105410"/>
                  </a:lnTo>
                  <a:lnTo>
                    <a:pt x="377190" y="106680"/>
                  </a:lnTo>
                  <a:lnTo>
                    <a:pt x="378460" y="107950"/>
                  </a:lnTo>
                  <a:lnTo>
                    <a:pt x="382270" y="107950"/>
                  </a:lnTo>
                  <a:lnTo>
                    <a:pt x="383540" y="109220"/>
                  </a:lnTo>
                  <a:lnTo>
                    <a:pt x="388620" y="109220"/>
                  </a:lnTo>
                  <a:lnTo>
                    <a:pt x="389890" y="107950"/>
                  </a:lnTo>
                  <a:lnTo>
                    <a:pt x="396240" y="107950"/>
                  </a:lnTo>
                  <a:lnTo>
                    <a:pt x="398780" y="106680"/>
                  </a:lnTo>
                  <a:lnTo>
                    <a:pt x="400050" y="106680"/>
                  </a:lnTo>
                  <a:lnTo>
                    <a:pt x="402590" y="105410"/>
                  </a:lnTo>
                  <a:lnTo>
                    <a:pt x="403860" y="104140"/>
                  </a:lnTo>
                  <a:lnTo>
                    <a:pt x="406400" y="104140"/>
                  </a:lnTo>
                  <a:lnTo>
                    <a:pt x="411480" y="101600"/>
                  </a:lnTo>
                  <a:lnTo>
                    <a:pt x="414020" y="101600"/>
                  </a:lnTo>
                  <a:lnTo>
                    <a:pt x="417830" y="100330"/>
                  </a:lnTo>
                  <a:lnTo>
                    <a:pt x="420370" y="99060"/>
                  </a:lnTo>
                  <a:lnTo>
                    <a:pt x="421640" y="97790"/>
                  </a:lnTo>
                  <a:lnTo>
                    <a:pt x="422910" y="96520"/>
                  </a:lnTo>
                  <a:lnTo>
                    <a:pt x="425450" y="96520"/>
                  </a:lnTo>
                  <a:lnTo>
                    <a:pt x="435610" y="91440"/>
                  </a:lnTo>
                  <a:lnTo>
                    <a:pt x="439420" y="91440"/>
                  </a:lnTo>
                  <a:lnTo>
                    <a:pt x="441960" y="90170"/>
                  </a:lnTo>
                  <a:lnTo>
                    <a:pt x="443230" y="88900"/>
                  </a:lnTo>
                  <a:lnTo>
                    <a:pt x="448310" y="88900"/>
                  </a:lnTo>
                  <a:lnTo>
                    <a:pt x="448310" y="87630"/>
                  </a:lnTo>
                  <a:lnTo>
                    <a:pt x="454660" y="87630"/>
                  </a:lnTo>
                  <a:lnTo>
                    <a:pt x="455930" y="88900"/>
                  </a:lnTo>
                  <a:lnTo>
                    <a:pt x="458470" y="88900"/>
                  </a:lnTo>
                  <a:lnTo>
                    <a:pt x="459740" y="90170"/>
                  </a:lnTo>
                  <a:lnTo>
                    <a:pt x="461010" y="90170"/>
                  </a:lnTo>
                  <a:lnTo>
                    <a:pt x="463550" y="92710"/>
                  </a:lnTo>
                  <a:lnTo>
                    <a:pt x="463550" y="93980"/>
                  </a:lnTo>
                  <a:lnTo>
                    <a:pt x="464820" y="93980"/>
                  </a:lnTo>
                  <a:lnTo>
                    <a:pt x="464820" y="95250"/>
                  </a:lnTo>
                  <a:lnTo>
                    <a:pt x="466090" y="96520"/>
                  </a:lnTo>
                  <a:lnTo>
                    <a:pt x="466090" y="100330"/>
                  </a:lnTo>
                  <a:lnTo>
                    <a:pt x="464820" y="102870"/>
                  </a:lnTo>
                  <a:lnTo>
                    <a:pt x="464820" y="104140"/>
                  </a:lnTo>
                  <a:lnTo>
                    <a:pt x="463550" y="106680"/>
                  </a:lnTo>
                  <a:lnTo>
                    <a:pt x="463550" y="107950"/>
                  </a:lnTo>
                  <a:lnTo>
                    <a:pt x="459740" y="115570"/>
                  </a:lnTo>
                  <a:lnTo>
                    <a:pt x="458470" y="116840"/>
                  </a:lnTo>
                  <a:lnTo>
                    <a:pt x="455930" y="118110"/>
                  </a:lnTo>
                  <a:lnTo>
                    <a:pt x="454660" y="120650"/>
                  </a:lnTo>
                  <a:lnTo>
                    <a:pt x="452120" y="121920"/>
                  </a:lnTo>
                  <a:lnTo>
                    <a:pt x="450850" y="124460"/>
                  </a:lnTo>
                  <a:lnTo>
                    <a:pt x="448310" y="125730"/>
                  </a:lnTo>
                  <a:lnTo>
                    <a:pt x="447040" y="127000"/>
                  </a:lnTo>
                  <a:lnTo>
                    <a:pt x="431800" y="134620"/>
                  </a:lnTo>
                  <a:lnTo>
                    <a:pt x="430530" y="135890"/>
                  </a:lnTo>
                  <a:lnTo>
                    <a:pt x="427990" y="137160"/>
                  </a:lnTo>
                  <a:lnTo>
                    <a:pt x="425450" y="137160"/>
                  </a:lnTo>
                  <a:lnTo>
                    <a:pt x="422910" y="138430"/>
                  </a:lnTo>
                  <a:lnTo>
                    <a:pt x="420370" y="138430"/>
                  </a:lnTo>
                  <a:lnTo>
                    <a:pt x="417830" y="139700"/>
                  </a:lnTo>
                  <a:lnTo>
                    <a:pt x="414020" y="139700"/>
                  </a:lnTo>
                  <a:lnTo>
                    <a:pt x="411480" y="140970"/>
                  </a:lnTo>
                  <a:lnTo>
                    <a:pt x="402590" y="140970"/>
                  </a:lnTo>
                  <a:lnTo>
                    <a:pt x="400050" y="139700"/>
                  </a:lnTo>
                  <a:lnTo>
                    <a:pt x="396240" y="139700"/>
                  </a:lnTo>
                  <a:lnTo>
                    <a:pt x="393700" y="138430"/>
                  </a:lnTo>
                  <a:lnTo>
                    <a:pt x="389890" y="137160"/>
                  </a:lnTo>
                  <a:lnTo>
                    <a:pt x="387350" y="137160"/>
                  </a:lnTo>
                  <a:lnTo>
                    <a:pt x="386080" y="134620"/>
                  </a:lnTo>
                  <a:lnTo>
                    <a:pt x="383540" y="133350"/>
                  </a:lnTo>
                  <a:lnTo>
                    <a:pt x="383540" y="125730"/>
                  </a:lnTo>
                  <a:lnTo>
                    <a:pt x="381000" y="125730"/>
                  </a:lnTo>
                  <a:lnTo>
                    <a:pt x="381000" y="124460"/>
                  </a:lnTo>
                  <a:lnTo>
                    <a:pt x="377190" y="124460"/>
                  </a:lnTo>
                  <a:lnTo>
                    <a:pt x="375920" y="125730"/>
                  </a:lnTo>
                  <a:lnTo>
                    <a:pt x="374650" y="125730"/>
                  </a:lnTo>
                  <a:lnTo>
                    <a:pt x="372110" y="128270"/>
                  </a:lnTo>
                  <a:lnTo>
                    <a:pt x="372110" y="129540"/>
                  </a:lnTo>
                  <a:lnTo>
                    <a:pt x="370840" y="132080"/>
                  </a:lnTo>
                  <a:lnTo>
                    <a:pt x="370840" y="134620"/>
                  </a:lnTo>
                  <a:lnTo>
                    <a:pt x="372110" y="137160"/>
                  </a:lnTo>
                  <a:lnTo>
                    <a:pt x="372110" y="138430"/>
                  </a:lnTo>
                  <a:lnTo>
                    <a:pt x="374650" y="140970"/>
                  </a:lnTo>
                  <a:lnTo>
                    <a:pt x="377190" y="142240"/>
                  </a:lnTo>
                  <a:lnTo>
                    <a:pt x="379730" y="144780"/>
                  </a:lnTo>
                  <a:lnTo>
                    <a:pt x="384810" y="147320"/>
                  </a:lnTo>
                  <a:lnTo>
                    <a:pt x="387350" y="147320"/>
                  </a:lnTo>
                  <a:lnTo>
                    <a:pt x="391160" y="148590"/>
                  </a:lnTo>
                  <a:lnTo>
                    <a:pt x="393700" y="149860"/>
                  </a:lnTo>
                  <a:lnTo>
                    <a:pt x="400050" y="149860"/>
                  </a:lnTo>
                  <a:lnTo>
                    <a:pt x="403860" y="151130"/>
                  </a:lnTo>
                  <a:lnTo>
                    <a:pt x="410210" y="151130"/>
                  </a:lnTo>
                  <a:lnTo>
                    <a:pt x="412750" y="149860"/>
                  </a:lnTo>
                  <a:lnTo>
                    <a:pt x="420370" y="149860"/>
                  </a:lnTo>
                  <a:lnTo>
                    <a:pt x="425450" y="147320"/>
                  </a:lnTo>
                  <a:lnTo>
                    <a:pt x="427990" y="147320"/>
                  </a:lnTo>
                  <a:lnTo>
                    <a:pt x="431800" y="146050"/>
                  </a:lnTo>
                  <a:lnTo>
                    <a:pt x="434340" y="144780"/>
                  </a:lnTo>
                  <a:lnTo>
                    <a:pt x="438150" y="144780"/>
                  </a:lnTo>
                  <a:lnTo>
                    <a:pt x="440690" y="142240"/>
                  </a:lnTo>
                  <a:lnTo>
                    <a:pt x="443230" y="142240"/>
                  </a:lnTo>
                  <a:lnTo>
                    <a:pt x="444500" y="140970"/>
                  </a:lnTo>
                  <a:lnTo>
                    <a:pt x="445770" y="139700"/>
                  </a:lnTo>
                  <a:lnTo>
                    <a:pt x="449580" y="138430"/>
                  </a:lnTo>
                  <a:lnTo>
                    <a:pt x="452120" y="137160"/>
                  </a:lnTo>
                  <a:lnTo>
                    <a:pt x="454660" y="134620"/>
                  </a:lnTo>
                  <a:lnTo>
                    <a:pt x="458470" y="133350"/>
                  </a:lnTo>
                  <a:lnTo>
                    <a:pt x="461010" y="132080"/>
                  </a:lnTo>
                  <a:lnTo>
                    <a:pt x="467360" y="125730"/>
                  </a:lnTo>
                  <a:lnTo>
                    <a:pt x="469900" y="121920"/>
                  </a:lnTo>
                  <a:lnTo>
                    <a:pt x="471170" y="119380"/>
                  </a:lnTo>
                  <a:lnTo>
                    <a:pt x="473710" y="116840"/>
                  </a:lnTo>
                  <a:lnTo>
                    <a:pt x="476250" y="111760"/>
                  </a:lnTo>
                  <a:lnTo>
                    <a:pt x="477520" y="107950"/>
                  </a:lnTo>
                  <a:lnTo>
                    <a:pt x="477520" y="101600"/>
                  </a:lnTo>
                  <a:lnTo>
                    <a:pt x="478790" y="99060"/>
                  </a:lnTo>
                  <a:close/>
                </a:path>
                <a:path w="786129" h="194310">
                  <a:moveTo>
                    <a:pt x="607060" y="105410"/>
                  </a:moveTo>
                  <a:lnTo>
                    <a:pt x="603250" y="101600"/>
                  </a:lnTo>
                  <a:lnTo>
                    <a:pt x="595630" y="101600"/>
                  </a:lnTo>
                  <a:lnTo>
                    <a:pt x="594360" y="102870"/>
                  </a:lnTo>
                  <a:lnTo>
                    <a:pt x="594360" y="105410"/>
                  </a:lnTo>
                  <a:lnTo>
                    <a:pt x="590550" y="109220"/>
                  </a:lnTo>
                  <a:lnTo>
                    <a:pt x="590550" y="110490"/>
                  </a:lnTo>
                  <a:lnTo>
                    <a:pt x="588010" y="111760"/>
                  </a:lnTo>
                  <a:lnTo>
                    <a:pt x="584200" y="115570"/>
                  </a:lnTo>
                  <a:lnTo>
                    <a:pt x="582930" y="118110"/>
                  </a:lnTo>
                  <a:lnTo>
                    <a:pt x="581660" y="118110"/>
                  </a:lnTo>
                  <a:lnTo>
                    <a:pt x="579120" y="119380"/>
                  </a:lnTo>
                  <a:lnTo>
                    <a:pt x="575310" y="123190"/>
                  </a:lnTo>
                  <a:lnTo>
                    <a:pt x="574040" y="123190"/>
                  </a:lnTo>
                  <a:lnTo>
                    <a:pt x="571500" y="124460"/>
                  </a:lnTo>
                  <a:lnTo>
                    <a:pt x="568960" y="127000"/>
                  </a:lnTo>
                  <a:lnTo>
                    <a:pt x="567690" y="127000"/>
                  </a:lnTo>
                  <a:lnTo>
                    <a:pt x="566420" y="128270"/>
                  </a:lnTo>
                  <a:lnTo>
                    <a:pt x="563880" y="128270"/>
                  </a:lnTo>
                  <a:lnTo>
                    <a:pt x="562610" y="129540"/>
                  </a:lnTo>
                  <a:lnTo>
                    <a:pt x="561340" y="129540"/>
                  </a:lnTo>
                  <a:lnTo>
                    <a:pt x="558800" y="132080"/>
                  </a:lnTo>
                  <a:lnTo>
                    <a:pt x="557530" y="132080"/>
                  </a:lnTo>
                  <a:lnTo>
                    <a:pt x="552450" y="134620"/>
                  </a:lnTo>
                  <a:lnTo>
                    <a:pt x="551180" y="134620"/>
                  </a:lnTo>
                  <a:lnTo>
                    <a:pt x="543560" y="138430"/>
                  </a:lnTo>
                  <a:lnTo>
                    <a:pt x="539750" y="139700"/>
                  </a:lnTo>
                  <a:lnTo>
                    <a:pt x="537210" y="137160"/>
                  </a:lnTo>
                  <a:lnTo>
                    <a:pt x="537210" y="58420"/>
                  </a:lnTo>
                  <a:lnTo>
                    <a:pt x="537210" y="55880"/>
                  </a:lnTo>
                  <a:lnTo>
                    <a:pt x="582930" y="50800"/>
                  </a:lnTo>
                  <a:lnTo>
                    <a:pt x="582930" y="52070"/>
                  </a:lnTo>
                  <a:lnTo>
                    <a:pt x="586740" y="52070"/>
                  </a:lnTo>
                  <a:lnTo>
                    <a:pt x="590550" y="48260"/>
                  </a:lnTo>
                  <a:lnTo>
                    <a:pt x="590550" y="45720"/>
                  </a:lnTo>
                  <a:lnTo>
                    <a:pt x="590550" y="43180"/>
                  </a:lnTo>
                  <a:lnTo>
                    <a:pt x="588010" y="40640"/>
                  </a:lnTo>
                  <a:lnTo>
                    <a:pt x="586740" y="40640"/>
                  </a:lnTo>
                  <a:lnTo>
                    <a:pt x="586740" y="39370"/>
                  </a:lnTo>
                  <a:lnTo>
                    <a:pt x="582930" y="39370"/>
                  </a:lnTo>
                  <a:lnTo>
                    <a:pt x="582930" y="40640"/>
                  </a:lnTo>
                  <a:lnTo>
                    <a:pt x="581660" y="40640"/>
                  </a:lnTo>
                  <a:lnTo>
                    <a:pt x="537210" y="45720"/>
                  </a:lnTo>
                  <a:lnTo>
                    <a:pt x="537210" y="24130"/>
                  </a:lnTo>
                  <a:lnTo>
                    <a:pt x="538480" y="24130"/>
                  </a:lnTo>
                  <a:lnTo>
                    <a:pt x="538480" y="22860"/>
                  </a:lnTo>
                  <a:lnTo>
                    <a:pt x="539750" y="22860"/>
                  </a:lnTo>
                  <a:lnTo>
                    <a:pt x="539750" y="20320"/>
                  </a:lnTo>
                  <a:lnTo>
                    <a:pt x="538480" y="20320"/>
                  </a:lnTo>
                  <a:lnTo>
                    <a:pt x="538480" y="19050"/>
                  </a:lnTo>
                  <a:lnTo>
                    <a:pt x="525780" y="19050"/>
                  </a:lnTo>
                  <a:lnTo>
                    <a:pt x="523240" y="21590"/>
                  </a:lnTo>
                  <a:lnTo>
                    <a:pt x="523240" y="24130"/>
                  </a:lnTo>
                  <a:lnTo>
                    <a:pt x="524510" y="25400"/>
                  </a:lnTo>
                  <a:lnTo>
                    <a:pt x="524510" y="48260"/>
                  </a:lnTo>
                  <a:lnTo>
                    <a:pt x="499110" y="50800"/>
                  </a:lnTo>
                  <a:lnTo>
                    <a:pt x="497840" y="50800"/>
                  </a:lnTo>
                  <a:lnTo>
                    <a:pt x="497840" y="49530"/>
                  </a:lnTo>
                  <a:lnTo>
                    <a:pt x="494030" y="49530"/>
                  </a:lnTo>
                  <a:lnTo>
                    <a:pt x="494030" y="50800"/>
                  </a:lnTo>
                  <a:lnTo>
                    <a:pt x="491490" y="50800"/>
                  </a:lnTo>
                  <a:lnTo>
                    <a:pt x="491490" y="52070"/>
                  </a:lnTo>
                  <a:lnTo>
                    <a:pt x="490220" y="53340"/>
                  </a:lnTo>
                  <a:lnTo>
                    <a:pt x="490220" y="59690"/>
                  </a:lnTo>
                  <a:lnTo>
                    <a:pt x="491490" y="59690"/>
                  </a:lnTo>
                  <a:lnTo>
                    <a:pt x="491490" y="60960"/>
                  </a:lnTo>
                  <a:lnTo>
                    <a:pt x="492760" y="60960"/>
                  </a:lnTo>
                  <a:lnTo>
                    <a:pt x="492760" y="62230"/>
                  </a:lnTo>
                  <a:lnTo>
                    <a:pt x="497840" y="62230"/>
                  </a:lnTo>
                  <a:lnTo>
                    <a:pt x="499110" y="60960"/>
                  </a:lnTo>
                  <a:lnTo>
                    <a:pt x="500380" y="60960"/>
                  </a:lnTo>
                  <a:lnTo>
                    <a:pt x="524510" y="58420"/>
                  </a:lnTo>
                  <a:lnTo>
                    <a:pt x="524510" y="143510"/>
                  </a:lnTo>
                  <a:lnTo>
                    <a:pt x="525780" y="144780"/>
                  </a:lnTo>
                  <a:lnTo>
                    <a:pt x="525780" y="147320"/>
                  </a:lnTo>
                  <a:lnTo>
                    <a:pt x="527050" y="147320"/>
                  </a:lnTo>
                  <a:lnTo>
                    <a:pt x="527050" y="148590"/>
                  </a:lnTo>
                  <a:lnTo>
                    <a:pt x="528320" y="149860"/>
                  </a:lnTo>
                  <a:lnTo>
                    <a:pt x="530860" y="149860"/>
                  </a:lnTo>
                  <a:lnTo>
                    <a:pt x="532130" y="151130"/>
                  </a:lnTo>
                  <a:lnTo>
                    <a:pt x="539750" y="151130"/>
                  </a:lnTo>
                  <a:lnTo>
                    <a:pt x="542290" y="149860"/>
                  </a:lnTo>
                  <a:lnTo>
                    <a:pt x="546100" y="149860"/>
                  </a:lnTo>
                  <a:lnTo>
                    <a:pt x="549910" y="148590"/>
                  </a:lnTo>
                  <a:lnTo>
                    <a:pt x="552450" y="147320"/>
                  </a:lnTo>
                  <a:lnTo>
                    <a:pt x="556260" y="146050"/>
                  </a:lnTo>
                  <a:lnTo>
                    <a:pt x="560070" y="143510"/>
                  </a:lnTo>
                  <a:lnTo>
                    <a:pt x="563880" y="142240"/>
                  </a:lnTo>
                  <a:lnTo>
                    <a:pt x="567690" y="139700"/>
                  </a:lnTo>
                  <a:lnTo>
                    <a:pt x="586740" y="127000"/>
                  </a:lnTo>
                  <a:lnTo>
                    <a:pt x="590550" y="125730"/>
                  </a:lnTo>
                  <a:lnTo>
                    <a:pt x="596900" y="119380"/>
                  </a:lnTo>
                  <a:lnTo>
                    <a:pt x="599440" y="118110"/>
                  </a:lnTo>
                  <a:lnTo>
                    <a:pt x="601980" y="115570"/>
                  </a:lnTo>
                  <a:lnTo>
                    <a:pt x="603250" y="113030"/>
                  </a:lnTo>
                  <a:lnTo>
                    <a:pt x="607060" y="109220"/>
                  </a:lnTo>
                  <a:lnTo>
                    <a:pt x="607060" y="105410"/>
                  </a:lnTo>
                  <a:close/>
                </a:path>
                <a:path w="786129" h="194310">
                  <a:moveTo>
                    <a:pt x="730250" y="144780"/>
                  </a:moveTo>
                  <a:lnTo>
                    <a:pt x="728980" y="143510"/>
                  </a:lnTo>
                  <a:lnTo>
                    <a:pt x="728980" y="142240"/>
                  </a:lnTo>
                  <a:lnTo>
                    <a:pt x="727710" y="140970"/>
                  </a:lnTo>
                  <a:lnTo>
                    <a:pt x="727710" y="121920"/>
                  </a:lnTo>
                  <a:lnTo>
                    <a:pt x="727710" y="95250"/>
                  </a:lnTo>
                  <a:lnTo>
                    <a:pt x="727710" y="59690"/>
                  </a:lnTo>
                  <a:lnTo>
                    <a:pt x="726440" y="58420"/>
                  </a:lnTo>
                  <a:lnTo>
                    <a:pt x="725792" y="57150"/>
                  </a:lnTo>
                  <a:lnTo>
                    <a:pt x="725170" y="55880"/>
                  </a:lnTo>
                  <a:lnTo>
                    <a:pt x="718820" y="49530"/>
                  </a:lnTo>
                  <a:lnTo>
                    <a:pt x="716280" y="48260"/>
                  </a:lnTo>
                  <a:lnTo>
                    <a:pt x="712470" y="48260"/>
                  </a:lnTo>
                  <a:lnTo>
                    <a:pt x="711200" y="46990"/>
                  </a:lnTo>
                  <a:lnTo>
                    <a:pt x="697230" y="46990"/>
                  </a:lnTo>
                  <a:lnTo>
                    <a:pt x="692150" y="48260"/>
                  </a:lnTo>
                  <a:lnTo>
                    <a:pt x="688340" y="48260"/>
                  </a:lnTo>
                  <a:lnTo>
                    <a:pt x="683260" y="49530"/>
                  </a:lnTo>
                  <a:lnTo>
                    <a:pt x="679450" y="50800"/>
                  </a:lnTo>
                  <a:lnTo>
                    <a:pt x="674370" y="50800"/>
                  </a:lnTo>
                  <a:lnTo>
                    <a:pt x="670560" y="52070"/>
                  </a:lnTo>
                  <a:lnTo>
                    <a:pt x="666750" y="54610"/>
                  </a:lnTo>
                  <a:lnTo>
                    <a:pt x="661670" y="55880"/>
                  </a:lnTo>
                  <a:lnTo>
                    <a:pt x="657860" y="57150"/>
                  </a:lnTo>
                  <a:lnTo>
                    <a:pt x="654050" y="59690"/>
                  </a:lnTo>
                  <a:lnTo>
                    <a:pt x="650240" y="60960"/>
                  </a:lnTo>
                  <a:lnTo>
                    <a:pt x="638810" y="68580"/>
                  </a:lnTo>
                  <a:lnTo>
                    <a:pt x="637540" y="68580"/>
                  </a:lnTo>
                  <a:lnTo>
                    <a:pt x="637540" y="69850"/>
                  </a:lnTo>
                  <a:lnTo>
                    <a:pt x="633730" y="69850"/>
                  </a:lnTo>
                  <a:lnTo>
                    <a:pt x="633730" y="72390"/>
                  </a:lnTo>
                  <a:lnTo>
                    <a:pt x="631190" y="72390"/>
                  </a:lnTo>
                  <a:lnTo>
                    <a:pt x="631190" y="78740"/>
                  </a:lnTo>
                  <a:lnTo>
                    <a:pt x="632460" y="78740"/>
                  </a:lnTo>
                  <a:lnTo>
                    <a:pt x="635000" y="81280"/>
                  </a:lnTo>
                  <a:lnTo>
                    <a:pt x="636270" y="81280"/>
                  </a:lnTo>
                  <a:lnTo>
                    <a:pt x="637540" y="82550"/>
                  </a:lnTo>
                  <a:lnTo>
                    <a:pt x="641350" y="82550"/>
                  </a:lnTo>
                  <a:lnTo>
                    <a:pt x="642620" y="81280"/>
                  </a:lnTo>
                  <a:lnTo>
                    <a:pt x="645160" y="81280"/>
                  </a:lnTo>
                  <a:lnTo>
                    <a:pt x="647700" y="78740"/>
                  </a:lnTo>
                  <a:lnTo>
                    <a:pt x="647700" y="77470"/>
                  </a:lnTo>
                  <a:lnTo>
                    <a:pt x="648970" y="74930"/>
                  </a:lnTo>
                  <a:lnTo>
                    <a:pt x="650240" y="73660"/>
                  </a:lnTo>
                  <a:lnTo>
                    <a:pt x="652780" y="72390"/>
                  </a:lnTo>
                  <a:lnTo>
                    <a:pt x="654050" y="71120"/>
                  </a:lnTo>
                  <a:lnTo>
                    <a:pt x="656590" y="69850"/>
                  </a:lnTo>
                  <a:lnTo>
                    <a:pt x="657860" y="68580"/>
                  </a:lnTo>
                  <a:lnTo>
                    <a:pt x="662940" y="66040"/>
                  </a:lnTo>
                  <a:lnTo>
                    <a:pt x="665480" y="66040"/>
                  </a:lnTo>
                  <a:lnTo>
                    <a:pt x="675640" y="60960"/>
                  </a:lnTo>
                  <a:lnTo>
                    <a:pt x="678180" y="60960"/>
                  </a:lnTo>
                  <a:lnTo>
                    <a:pt x="680720" y="59690"/>
                  </a:lnTo>
                  <a:lnTo>
                    <a:pt x="683260" y="59690"/>
                  </a:lnTo>
                  <a:lnTo>
                    <a:pt x="685800" y="58420"/>
                  </a:lnTo>
                  <a:lnTo>
                    <a:pt x="692150" y="58420"/>
                  </a:lnTo>
                  <a:lnTo>
                    <a:pt x="694690" y="57150"/>
                  </a:lnTo>
                  <a:lnTo>
                    <a:pt x="708660" y="57150"/>
                  </a:lnTo>
                  <a:lnTo>
                    <a:pt x="709930" y="58420"/>
                  </a:lnTo>
                  <a:lnTo>
                    <a:pt x="711200" y="58420"/>
                  </a:lnTo>
                  <a:lnTo>
                    <a:pt x="713740" y="60960"/>
                  </a:lnTo>
                  <a:lnTo>
                    <a:pt x="713740" y="62230"/>
                  </a:lnTo>
                  <a:lnTo>
                    <a:pt x="715010" y="63500"/>
                  </a:lnTo>
                  <a:lnTo>
                    <a:pt x="715010" y="83820"/>
                  </a:lnTo>
                  <a:lnTo>
                    <a:pt x="715010" y="95250"/>
                  </a:lnTo>
                  <a:lnTo>
                    <a:pt x="715010" y="105410"/>
                  </a:lnTo>
                  <a:lnTo>
                    <a:pt x="712470" y="107950"/>
                  </a:lnTo>
                  <a:lnTo>
                    <a:pt x="711200" y="110490"/>
                  </a:lnTo>
                  <a:lnTo>
                    <a:pt x="708660" y="113030"/>
                  </a:lnTo>
                  <a:lnTo>
                    <a:pt x="706120" y="114300"/>
                  </a:lnTo>
                  <a:lnTo>
                    <a:pt x="703580" y="116840"/>
                  </a:lnTo>
                  <a:lnTo>
                    <a:pt x="701040" y="118110"/>
                  </a:lnTo>
                  <a:lnTo>
                    <a:pt x="689610" y="125730"/>
                  </a:lnTo>
                  <a:lnTo>
                    <a:pt x="685800" y="127000"/>
                  </a:lnTo>
                  <a:lnTo>
                    <a:pt x="681990" y="129540"/>
                  </a:lnTo>
                  <a:lnTo>
                    <a:pt x="676910" y="130810"/>
                  </a:lnTo>
                  <a:lnTo>
                    <a:pt x="673100" y="133350"/>
                  </a:lnTo>
                  <a:lnTo>
                    <a:pt x="662940" y="135890"/>
                  </a:lnTo>
                  <a:lnTo>
                    <a:pt x="659130" y="137160"/>
                  </a:lnTo>
                  <a:lnTo>
                    <a:pt x="655320" y="139700"/>
                  </a:lnTo>
                  <a:lnTo>
                    <a:pt x="651510" y="139700"/>
                  </a:lnTo>
                  <a:lnTo>
                    <a:pt x="647700" y="140970"/>
                  </a:lnTo>
                  <a:lnTo>
                    <a:pt x="645160" y="140970"/>
                  </a:lnTo>
                  <a:lnTo>
                    <a:pt x="641350" y="142240"/>
                  </a:lnTo>
                  <a:lnTo>
                    <a:pt x="636270" y="142240"/>
                  </a:lnTo>
                  <a:lnTo>
                    <a:pt x="633730" y="140970"/>
                  </a:lnTo>
                  <a:lnTo>
                    <a:pt x="629920" y="140970"/>
                  </a:lnTo>
                  <a:lnTo>
                    <a:pt x="628650" y="139700"/>
                  </a:lnTo>
                  <a:lnTo>
                    <a:pt x="627380" y="139700"/>
                  </a:lnTo>
                  <a:lnTo>
                    <a:pt x="627380" y="134620"/>
                  </a:lnTo>
                  <a:lnTo>
                    <a:pt x="628650" y="133350"/>
                  </a:lnTo>
                  <a:lnTo>
                    <a:pt x="628650" y="130810"/>
                  </a:lnTo>
                  <a:lnTo>
                    <a:pt x="631190" y="129540"/>
                  </a:lnTo>
                  <a:lnTo>
                    <a:pt x="631190" y="127000"/>
                  </a:lnTo>
                  <a:lnTo>
                    <a:pt x="633730" y="125730"/>
                  </a:lnTo>
                  <a:lnTo>
                    <a:pt x="636270" y="123190"/>
                  </a:lnTo>
                  <a:lnTo>
                    <a:pt x="637540" y="120650"/>
                  </a:lnTo>
                  <a:lnTo>
                    <a:pt x="640080" y="119380"/>
                  </a:lnTo>
                  <a:lnTo>
                    <a:pt x="643890" y="115570"/>
                  </a:lnTo>
                  <a:lnTo>
                    <a:pt x="646430" y="114300"/>
                  </a:lnTo>
                  <a:lnTo>
                    <a:pt x="647700" y="113030"/>
                  </a:lnTo>
                  <a:lnTo>
                    <a:pt x="648970" y="113030"/>
                  </a:lnTo>
                  <a:lnTo>
                    <a:pt x="650240" y="111760"/>
                  </a:lnTo>
                  <a:lnTo>
                    <a:pt x="652780" y="110490"/>
                  </a:lnTo>
                  <a:lnTo>
                    <a:pt x="656590" y="107950"/>
                  </a:lnTo>
                  <a:lnTo>
                    <a:pt x="657860" y="107950"/>
                  </a:lnTo>
                  <a:lnTo>
                    <a:pt x="665480" y="104140"/>
                  </a:lnTo>
                  <a:lnTo>
                    <a:pt x="666750" y="102870"/>
                  </a:lnTo>
                  <a:lnTo>
                    <a:pt x="669290" y="102870"/>
                  </a:lnTo>
                  <a:lnTo>
                    <a:pt x="670560" y="101600"/>
                  </a:lnTo>
                  <a:lnTo>
                    <a:pt x="673100" y="101600"/>
                  </a:lnTo>
                  <a:lnTo>
                    <a:pt x="674370" y="100330"/>
                  </a:lnTo>
                  <a:lnTo>
                    <a:pt x="676910" y="100330"/>
                  </a:lnTo>
                  <a:lnTo>
                    <a:pt x="679450" y="99060"/>
                  </a:lnTo>
                  <a:lnTo>
                    <a:pt x="681990" y="99060"/>
                  </a:lnTo>
                  <a:lnTo>
                    <a:pt x="683260" y="97790"/>
                  </a:lnTo>
                  <a:lnTo>
                    <a:pt x="687070" y="97790"/>
                  </a:lnTo>
                  <a:lnTo>
                    <a:pt x="689610" y="96520"/>
                  </a:lnTo>
                  <a:lnTo>
                    <a:pt x="695960" y="96520"/>
                  </a:lnTo>
                  <a:lnTo>
                    <a:pt x="698500" y="95250"/>
                  </a:lnTo>
                  <a:lnTo>
                    <a:pt x="715010" y="95250"/>
                  </a:lnTo>
                  <a:lnTo>
                    <a:pt x="715010" y="83820"/>
                  </a:lnTo>
                  <a:lnTo>
                    <a:pt x="709930" y="85090"/>
                  </a:lnTo>
                  <a:lnTo>
                    <a:pt x="698500" y="85090"/>
                  </a:lnTo>
                  <a:lnTo>
                    <a:pt x="694690" y="86360"/>
                  </a:lnTo>
                  <a:lnTo>
                    <a:pt x="689610" y="86360"/>
                  </a:lnTo>
                  <a:lnTo>
                    <a:pt x="674370" y="90170"/>
                  </a:lnTo>
                  <a:lnTo>
                    <a:pt x="670560" y="91440"/>
                  </a:lnTo>
                  <a:lnTo>
                    <a:pt x="660400" y="93980"/>
                  </a:lnTo>
                  <a:lnTo>
                    <a:pt x="656590" y="96520"/>
                  </a:lnTo>
                  <a:lnTo>
                    <a:pt x="652780" y="97790"/>
                  </a:lnTo>
                  <a:lnTo>
                    <a:pt x="648970" y="100330"/>
                  </a:lnTo>
                  <a:lnTo>
                    <a:pt x="646430" y="101600"/>
                  </a:lnTo>
                  <a:lnTo>
                    <a:pt x="642620" y="104140"/>
                  </a:lnTo>
                  <a:lnTo>
                    <a:pt x="638810" y="105410"/>
                  </a:lnTo>
                  <a:lnTo>
                    <a:pt x="633730" y="110490"/>
                  </a:lnTo>
                  <a:lnTo>
                    <a:pt x="631190" y="111760"/>
                  </a:lnTo>
                  <a:lnTo>
                    <a:pt x="623570" y="119380"/>
                  </a:lnTo>
                  <a:lnTo>
                    <a:pt x="622300" y="121920"/>
                  </a:lnTo>
                  <a:lnTo>
                    <a:pt x="618490" y="125730"/>
                  </a:lnTo>
                  <a:lnTo>
                    <a:pt x="617220" y="128270"/>
                  </a:lnTo>
                  <a:lnTo>
                    <a:pt x="617220" y="130810"/>
                  </a:lnTo>
                  <a:lnTo>
                    <a:pt x="614680" y="135890"/>
                  </a:lnTo>
                  <a:lnTo>
                    <a:pt x="614680" y="143510"/>
                  </a:lnTo>
                  <a:lnTo>
                    <a:pt x="617220" y="146050"/>
                  </a:lnTo>
                  <a:lnTo>
                    <a:pt x="617220" y="147320"/>
                  </a:lnTo>
                  <a:lnTo>
                    <a:pt x="618490" y="147320"/>
                  </a:lnTo>
                  <a:lnTo>
                    <a:pt x="621030" y="149860"/>
                  </a:lnTo>
                  <a:lnTo>
                    <a:pt x="623570" y="149860"/>
                  </a:lnTo>
                  <a:lnTo>
                    <a:pt x="624840" y="151130"/>
                  </a:lnTo>
                  <a:lnTo>
                    <a:pt x="627380" y="151130"/>
                  </a:lnTo>
                  <a:lnTo>
                    <a:pt x="629920" y="152400"/>
                  </a:lnTo>
                  <a:lnTo>
                    <a:pt x="638810" y="152400"/>
                  </a:lnTo>
                  <a:lnTo>
                    <a:pt x="643890" y="151130"/>
                  </a:lnTo>
                  <a:lnTo>
                    <a:pt x="648970" y="151130"/>
                  </a:lnTo>
                  <a:lnTo>
                    <a:pt x="654050" y="149860"/>
                  </a:lnTo>
                  <a:lnTo>
                    <a:pt x="660400" y="148590"/>
                  </a:lnTo>
                  <a:lnTo>
                    <a:pt x="665480" y="147320"/>
                  </a:lnTo>
                  <a:lnTo>
                    <a:pt x="670560" y="144780"/>
                  </a:lnTo>
                  <a:lnTo>
                    <a:pt x="676910" y="143510"/>
                  </a:lnTo>
                  <a:lnTo>
                    <a:pt x="679437" y="142240"/>
                  </a:lnTo>
                  <a:lnTo>
                    <a:pt x="702310" y="130810"/>
                  </a:lnTo>
                  <a:lnTo>
                    <a:pt x="706120" y="128270"/>
                  </a:lnTo>
                  <a:lnTo>
                    <a:pt x="711200" y="125730"/>
                  </a:lnTo>
                  <a:lnTo>
                    <a:pt x="715010" y="121920"/>
                  </a:lnTo>
                  <a:lnTo>
                    <a:pt x="715010" y="142240"/>
                  </a:lnTo>
                  <a:lnTo>
                    <a:pt x="713740" y="142240"/>
                  </a:lnTo>
                  <a:lnTo>
                    <a:pt x="713740" y="143510"/>
                  </a:lnTo>
                  <a:lnTo>
                    <a:pt x="712470" y="143510"/>
                  </a:lnTo>
                  <a:lnTo>
                    <a:pt x="712470" y="146050"/>
                  </a:lnTo>
                  <a:lnTo>
                    <a:pt x="715010" y="148590"/>
                  </a:lnTo>
                  <a:lnTo>
                    <a:pt x="716280" y="148590"/>
                  </a:lnTo>
                  <a:lnTo>
                    <a:pt x="718820" y="149860"/>
                  </a:lnTo>
                  <a:lnTo>
                    <a:pt x="722630" y="149860"/>
                  </a:lnTo>
                  <a:lnTo>
                    <a:pt x="722630" y="148590"/>
                  </a:lnTo>
                  <a:lnTo>
                    <a:pt x="725170" y="148590"/>
                  </a:lnTo>
                  <a:lnTo>
                    <a:pt x="726440" y="147320"/>
                  </a:lnTo>
                  <a:lnTo>
                    <a:pt x="728980" y="147320"/>
                  </a:lnTo>
                  <a:lnTo>
                    <a:pt x="728980" y="144780"/>
                  </a:lnTo>
                  <a:lnTo>
                    <a:pt x="730250" y="144780"/>
                  </a:lnTo>
                  <a:close/>
                </a:path>
                <a:path w="786129" h="194310">
                  <a:moveTo>
                    <a:pt x="786130" y="2540"/>
                  </a:moveTo>
                  <a:lnTo>
                    <a:pt x="784860" y="2540"/>
                  </a:lnTo>
                  <a:lnTo>
                    <a:pt x="784860" y="1270"/>
                  </a:lnTo>
                  <a:lnTo>
                    <a:pt x="783590" y="1270"/>
                  </a:lnTo>
                  <a:lnTo>
                    <a:pt x="783590" y="0"/>
                  </a:lnTo>
                  <a:lnTo>
                    <a:pt x="770890" y="0"/>
                  </a:lnTo>
                  <a:lnTo>
                    <a:pt x="769620" y="1270"/>
                  </a:lnTo>
                  <a:lnTo>
                    <a:pt x="769620" y="2540"/>
                  </a:lnTo>
                  <a:lnTo>
                    <a:pt x="768350" y="2540"/>
                  </a:lnTo>
                  <a:lnTo>
                    <a:pt x="768350" y="8890"/>
                  </a:lnTo>
                  <a:lnTo>
                    <a:pt x="769620" y="10160"/>
                  </a:lnTo>
                  <a:lnTo>
                    <a:pt x="769620" y="146050"/>
                  </a:lnTo>
                  <a:lnTo>
                    <a:pt x="770890" y="146050"/>
                  </a:lnTo>
                  <a:lnTo>
                    <a:pt x="770890" y="147320"/>
                  </a:lnTo>
                  <a:lnTo>
                    <a:pt x="772160" y="147320"/>
                  </a:lnTo>
                  <a:lnTo>
                    <a:pt x="772160" y="148590"/>
                  </a:lnTo>
                  <a:lnTo>
                    <a:pt x="774700" y="148590"/>
                  </a:lnTo>
                  <a:lnTo>
                    <a:pt x="775970" y="149860"/>
                  </a:lnTo>
                  <a:lnTo>
                    <a:pt x="779780" y="149860"/>
                  </a:lnTo>
                  <a:lnTo>
                    <a:pt x="781050" y="148590"/>
                  </a:lnTo>
                  <a:lnTo>
                    <a:pt x="782320" y="148590"/>
                  </a:lnTo>
                  <a:lnTo>
                    <a:pt x="782320" y="147320"/>
                  </a:lnTo>
                  <a:lnTo>
                    <a:pt x="784860" y="147320"/>
                  </a:lnTo>
                  <a:lnTo>
                    <a:pt x="784860" y="146050"/>
                  </a:lnTo>
                  <a:lnTo>
                    <a:pt x="786130" y="144780"/>
                  </a:lnTo>
                  <a:lnTo>
                    <a:pt x="786130" y="140970"/>
                  </a:lnTo>
                  <a:lnTo>
                    <a:pt x="784860" y="140970"/>
                  </a:lnTo>
                  <a:lnTo>
                    <a:pt x="784860" y="139700"/>
                  </a:lnTo>
                  <a:lnTo>
                    <a:pt x="783590" y="139700"/>
                  </a:lnTo>
                  <a:lnTo>
                    <a:pt x="783590" y="11430"/>
                  </a:lnTo>
                  <a:lnTo>
                    <a:pt x="786130" y="8890"/>
                  </a:lnTo>
                  <a:lnTo>
                    <a:pt x="786130" y="2540"/>
                  </a:lnTo>
                  <a:close/>
                </a:path>
              </a:pathLst>
            </a:custGeom>
            <a:solidFill>
              <a:srgbClr val="2A0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58882" y="1891952"/>
              <a:ext cx="5061297" cy="25073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47690" y="2518409"/>
              <a:ext cx="1083310" cy="417830"/>
            </a:xfrm>
            <a:custGeom>
              <a:avLst/>
              <a:gdLst/>
              <a:ahLst/>
              <a:cxnLst/>
              <a:rect l="l" t="t" r="r" b="b"/>
              <a:pathLst>
                <a:path w="1083309" h="417830">
                  <a:moveTo>
                    <a:pt x="386080" y="151129"/>
                  </a:moveTo>
                  <a:lnTo>
                    <a:pt x="386080" y="151129"/>
                  </a:lnTo>
                </a:path>
                <a:path w="1083309" h="417830">
                  <a:moveTo>
                    <a:pt x="370839" y="71119"/>
                  </a:moveTo>
                  <a:lnTo>
                    <a:pt x="370839" y="69850"/>
                  </a:lnTo>
                  <a:lnTo>
                    <a:pt x="370839" y="68579"/>
                  </a:lnTo>
                  <a:lnTo>
                    <a:pt x="369570" y="67310"/>
                  </a:lnTo>
                  <a:lnTo>
                    <a:pt x="368300" y="66039"/>
                  </a:lnTo>
                  <a:lnTo>
                    <a:pt x="367030" y="64769"/>
                  </a:lnTo>
                  <a:lnTo>
                    <a:pt x="365760" y="63500"/>
                  </a:lnTo>
                  <a:lnTo>
                    <a:pt x="364489" y="62229"/>
                  </a:lnTo>
                  <a:lnTo>
                    <a:pt x="363220" y="60960"/>
                  </a:lnTo>
                  <a:lnTo>
                    <a:pt x="361950" y="60960"/>
                  </a:lnTo>
                  <a:lnTo>
                    <a:pt x="359410" y="59689"/>
                  </a:lnTo>
                  <a:lnTo>
                    <a:pt x="358139" y="58419"/>
                  </a:lnTo>
                  <a:lnTo>
                    <a:pt x="356870" y="58419"/>
                  </a:lnTo>
                  <a:lnTo>
                    <a:pt x="354330" y="57150"/>
                  </a:lnTo>
                  <a:lnTo>
                    <a:pt x="353060" y="57150"/>
                  </a:lnTo>
                  <a:lnTo>
                    <a:pt x="350520" y="57150"/>
                  </a:lnTo>
                  <a:lnTo>
                    <a:pt x="347980" y="57150"/>
                  </a:lnTo>
                  <a:lnTo>
                    <a:pt x="345439" y="58419"/>
                  </a:lnTo>
                  <a:lnTo>
                    <a:pt x="342900" y="58419"/>
                  </a:lnTo>
                  <a:lnTo>
                    <a:pt x="340360" y="59689"/>
                  </a:lnTo>
                  <a:lnTo>
                    <a:pt x="337820" y="60960"/>
                  </a:lnTo>
                  <a:lnTo>
                    <a:pt x="335280" y="60960"/>
                  </a:lnTo>
                  <a:lnTo>
                    <a:pt x="331470" y="63500"/>
                  </a:lnTo>
                  <a:lnTo>
                    <a:pt x="330200" y="64769"/>
                  </a:lnTo>
                  <a:lnTo>
                    <a:pt x="323850" y="68579"/>
                  </a:lnTo>
                  <a:lnTo>
                    <a:pt x="318770" y="72389"/>
                  </a:lnTo>
                  <a:lnTo>
                    <a:pt x="313689" y="78739"/>
                  </a:lnTo>
                  <a:lnTo>
                    <a:pt x="308610" y="85089"/>
                  </a:lnTo>
                  <a:lnTo>
                    <a:pt x="309880" y="85089"/>
                  </a:lnTo>
                  <a:lnTo>
                    <a:pt x="312420" y="83819"/>
                  </a:lnTo>
                  <a:lnTo>
                    <a:pt x="314960" y="83819"/>
                  </a:lnTo>
                  <a:lnTo>
                    <a:pt x="318770" y="82550"/>
                  </a:lnTo>
                  <a:lnTo>
                    <a:pt x="321310" y="82550"/>
                  </a:lnTo>
                  <a:lnTo>
                    <a:pt x="325120" y="81279"/>
                  </a:lnTo>
                  <a:lnTo>
                    <a:pt x="328930" y="81279"/>
                  </a:lnTo>
                  <a:lnTo>
                    <a:pt x="332739" y="80010"/>
                  </a:lnTo>
                  <a:lnTo>
                    <a:pt x="337820" y="78739"/>
                  </a:lnTo>
                  <a:lnTo>
                    <a:pt x="341630" y="78739"/>
                  </a:lnTo>
                  <a:lnTo>
                    <a:pt x="345439" y="77469"/>
                  </a:lnTo>
                  <a:lnTo>
                    <a:pt x="349250" y="76200"/>
                  </a:lnTo>
                  <a:lnTo>
                    <a:pt x="353060" y="76200"/>
                  </a:lnTo>
                  <a:lnTo>
                    <a:pt x="355600" y="76200"/>
                  </a:lnTo>
                  <a:lnTo>
                    <a:pt x="358139" y="74929"/>
                  </a:lnTo>
                  <a:lnTo>
                    <a:pt x="360680" y="74929"/>
                  </a:lnTo>
                  <a:lnTo>
                    <a:pt x="363220" y="74929"/>
                  </a:lnTo>
                  <a:lnTo>
                    <a:pt x="364489" y="73660"/>
                  </a:lnTo>
                  <a:lnTo>
                    <a:pt x="367030" y="72389"/>
                  </a:lnTo>
                  <a:lnTo>
                    <a:pt x="368300" y="72389"/>
                  </a:lnTo>
                  <a:lnTo>
                    <a:pt x="369570" y="72389"/>
                  </a:lnTo>
                  <a:lnTo>
                    <a:pt x="370839" y="72389"/>
                  </a:lnTo>
                  <a:lnTo>
                    <a:pt x="370839" y="71119"/>
                  </a:lnTo>
                  <a:close/>
                </a:path>
                <a:path w="1083309" h="417830">
                  <a:moveTo>
                    <a:pt x="308610" y="57150"/>
                  </a:moveTo>
                  <a:lnTo>
                    <a:pt x="308610" y="57150"/>
                  </a:lnTo>
                </a:path>
                <a:path w="1083309" h="417830">
                  <a:moveTo>
                    <a:pt x="370839" y="85089"/>
                  </a:moveTo>
                  <a:lnTo>
                    <a:pt x="370839" y="85089"/>
                  </a:lnTo>
                </a:path>
                <a:path w="1083309" h="417830">
                  <a:moveTo>
                    <a:pt x="429260" y="139700"/>
                  </a:moveTo>
                  <a:lnTo>
                    <a:pt x="430530" y="139700"/>
                  </a:lnTo>
                  <a:lnTo>
                    <a:pt x="430530" y="140969"/>
                  </a:lnTo>
                  <a:lnTo>
                    <a:pt x="431800" y="140969"/>
                  </a:lnTo>
                  <a:lnTo>
                    <a:pt x="431800" y="142239"/>
                  </a:lnTo>
                  <a:lnTo>
                    <a:pt x="431800" y="143510"/>
                  </a:lnTo>
                  <a:lnTo>
                    <a:pt x="431800" y="144779"/>
                  </a:lnTo>
                  <a:lnTo>
                    <a:pt x="430530" y="146050"/>
                  </a:lnTo>
                  <a:lnTo>
                    <a:pt x="429260" y="147319"/>
                  </a:lnTo>
                  <a:lnTo>
                    <a:pt x="427989" y="147319"/>
                  </a:lnTo>
                  <a:lnTo>
                    <a:pt x="426720" y="147319"/>
                  </a:lnTo>
                  <a:lnTo>
                    <a:pt x="426720" y="148589"/>
                  </a:lnTo>
                  <a:lnTo>
                    <a:pt x="419100" y="148589"/>
                  </a:lnTo>
                  <a:lnTo>
                    <a:pt x="419100" y="147319"/>
                  </a:lnTo>
                  <a:lnTo>
                    <a:pt x="417830" y="147319"/>
                  </a:lnTo>
                  <a:lnTo>
                    <a:pt x="416560" y="147319"/>
                  </a:lnTo>
                  <a:lnTo>
                    <a:pt x="415289" y="146050"/>
                  </a:lnTo>
                  <a:lnTo>
                    <a:pt x="415289" y="144779"/>
                  </a:lnTo>
                  <a:lnTo>
                    <a:pt x="414020" y="144779"/>
                  </a:lnTo>
                  <a:lnTo>
                    <a:pt x="414020" y="143510"/>
                  </a:lnTo>
                  <a:lnTo>
                    <a:pt x="412750" y="142239"/>
                  </a:lnTo>
                  <a:lnTo>
                    <a:pt x="412750" y="140969"/>
                  </a:lnTo>
                  <a:lnTo>
                    <a:pt x="414020" y="140969"/>
                  </a:lnTo>
                  <a:lnTo>
                    <a:pt x="414020" y="139700"/>
                  </a:lnTo>
                  <a:lnTo>
                    <a:pt x="415289" y="139700"/>
                  </a:lnTo>
                  <a:lnTo>
                    <a:pt x="415289" y="11429"/>
                  </a:lnTo>
                  <a:lnTo>
                    <a:pt x="414020" y="11429"/>
                  </a:lnTo>
                  <a:lnTo>
                    <a:pt x="414020" y="10160"/>
                  </a:lnTo>
                  <a:lnTo>
                    <a:pt x="412750" y="8889"/>
                  </a:lnTo>
                  <a:lnTo>
                    <a:pt x="412750" y="8889"/>
                  </a:lnTo>
                  <a:lnTo>
                    <a:pt x="412750" y="1269"/>
                  </a:lnTo>
                  <a:lnTo>
                    <a:pt x="414020" y="1269"/>
                  </a:lnTo>
                  <a:lnTo>
                    <a:pt x="415289" y="0"/>
                  </a:lnTo>
                  <a:lnTo>
                    <a:pt x="416560" y="0"/>
                  </a:lnTo>
                  <a:lnTo>
                    <a:pt x="417830" y="0"/>
                  </a:lnTo>
                  <a:lnTo>
                    <a:pt x="419100" y="0"/>
                  </a:lnTo>
                  <a:lnTo>
                    <a:pt x="420370" y="0"/>
                  </a:lnTo>
                  <a:lnTo>
                    <a:pt x="421639" y="0"/>
                  </a:lnTo>
                  <a:lnTo>
                    <a:pt x="422910" y="0"/>
                  </a:lnTo>
                  <a:lnTo>
                    <a:pt x="424180" y="0"/>
                  </a:lnTo>
                  <a:lnTo>
                    <a:pt x="425450" y="0"/>
                  </a:lnTo>
                  <a:lnTo>
                    <a:pt x="426720" y="0"/>
                  </a:lnTo>
                  <a:lnTo>
                    <a:pt x="427989" y="0"/>
                  </a:lnTo>
                  <a:lnTo>
                    <a:pt x="429260" y="0"/>
                  </a:lnTo>
                  <a:lnTo>
                    <a:pt x="429260" y="1269"/>
                  </a:lnTo>
                  <a:lnTo>
                    <a:pt x="430530" y="1269"/>
                  </a:lnTo>
                  <a:lnTo>
                    <a:pt x="431800" y="1269"/>
                  </a:lnTo>
                  <a:lnTo>
                    <a:pt x="431800" y="2539"/>
                  </a:lnTo>
                  <a:lnTo>
                    <a:pt x="431800" y="3810"/>
                  </a:lnTo>
                  <a:lnTo>
                    <a:pt x="431800" y="8889"/>
                  </a:lnTo>
                  <a:lnTo>
                    <a:pt x="430530" y="8889"/>
                  </a:lnTo>
                  <a:lnTo>
                    <a:pt x="430530" y="10160"/>
                  </a:lnTo>
                  <a:lnTo>
                    <a:pt x="429260" y="11429"/>
                  </a:lnTo>
                  <a:lnTo>
                    <a:pt x="429260" y="139700"/>
                  </a:lnTo>
                  <a:close/>
                </a:path>
                <a:path w="1083309" h="417830">
                  <a:moveTo>
                    <a:pt x="412750" y="0"/>
                  </a:moveTo>
                  <a:lnTo>
                    <a:pt x="412750" y="0"/>
                  </a:lnTo>
                </a:path>
                <a:path w="1083309" h="417830">
                  <a:moveTo>
                    <a:pt x="431800" y="148589"/>
                  </a:moveTo>
                  <a:lnTo>
                    <a:pt x="431800" y="148589"/>
                  </a:lnTo>
                </a:path>
                <a:path w="1083309" h="417830">
                  <a:moveTo>
                    <a:pt x="494030" y="151129"/>
                  </a:moveTo>
                  <a:lnTo>
                    <a:pt x="490220" y="151129"/>
                  </a:lnTo>
                  <a:lnTo>
                    <a:pt x="486410" y="151129"/>
                  </a:lnTo>
                  <a:lnTo>
                    <a:pt x="482600" y="149860"/>
                  </a:lnTo>
                  <a:lnTo>
                    <a:pt x="478789" y="148589"/>
                  </a:lnTo>
                  <a:lnTo>
                    <a:pt x="474980" y="148589"/>
                  </a:lnTo>
                  <a:lnTo>
                    <a:pt x="472439" y="146050"/>
                  </a:lnTo>
                  <a:lnTo>
                    <a:pt x="469900" y="144779"/>
                  </a:lnTo>
                  <a:lnTo>
                    <a:pt x="467360" y="142239"/>
                  </a:lnTo>
                  <a:lnTo>
                    <a:pt x="466089" y="139700"/>
                  </a:lnTo>
                  <a:lnTo>
                    <a:pt x="463550" y="138429"/>
                  </a:lnTo>
                  <a:lnTo>
                    <a:pt x="462280" y="134619"/>
                  </a:lnTo>
                  <a:lnTo>
                    <a:pt x="461010" y="132079"/>
                  </a:lnTo>
                  <a:lnTo>
                    <a:pt x="459739" y="129539"/>
                  </a:lnTo>
                  <a:lnTo>
                    <a:pt x="458470" y="127000"/>
                  </a:lnTo>
                  <a:lnTo>
                    <a:pt x="458470" y="123189"/>
                  </a:lnTo>
                  <a:lnTo>
                    <a:pt x="458470" y="120650"/>
                  </a:lnTo>
                  <a:lnTo>
                    <a:pt x="458470" y="115569"/>
                  </a:lnTo>
                  <a:lnTo>
                    <a:pt x="458470" y="113029"/>
                  </a:lnTo>
                  <a:lnTo>
                    <a:pt x="459739" y="109219"/>
                  </a:lnTo>
                  <a:lnTo>
                    <a:pt x="461010" y="105410"/>
                  </a:lnTo>
                  <a:lnTo>
                    <a:pt x="461010" y="102869"/>
                  </a:lnTo>
                  <a:lnTo>
                    <a:pt x="462280" y="99060"/>
                  </a:lnTo>
                  <a:lnTo>
                    <a:pt x="463550" y="95250"/>
                  </a:lnTo>
                  <a:lnTo>
                    <a:pt x="464820" y="92710"/>
                  </a:lnTo>
                  <a:lnTo>
                    <a:pt x="466089" y="88900"/>
                  </a:lnTo>
                  <a:lnTo>
                    <a:pt x="467360" y="86360"/>
                  </a:lnTo>
                  <a:lnTo>
                    <a:pt x="469900" y="82550"/>
                  </a:lnTo>
                  <a:lnTo>
                    <a:pt x="472439" y="80010"/>
                  </a:lnTo>
                  <a:lnTo>
                    <a:pt x="473710" y="76200"/>
                  </a:lnTo>
                  <a:lnTo>
                    <a:pt x="476250" y="73660"/>
                  </a:lnTo>
                  <a:lnTo>
                    <a:pt x="478789" y="71119"/>
                  </a:lnTo>
                  <a:lnTo>
                    <a:pt x="481330" y="68579"/>
                  </a:lnTo>
                  <a:lnTo>
                    <a:pt x="483870" y="66039"/>
                  </a:lnTo>
                  <a:lnTo>
                    <a:pt x="486410" y="63500"/>
                  </a:lnTo>
                  <a:lnTo>
                    <a:pt x="488950" y="62229"/>
                  </a:lnTo>
                  <a:lnTo>
                    <a:pt x="491489" y="59689"/>
                  </a:lnTo>
                  <a:lnTo>
                    <a:pt x="494030" y="57150"/>
                  </a:lnTo>
                  <a:lnTo>
                    <a:pt x="496570" y="55879"/>
                  </a:lnTo>
                  <a:lnTo>
                    <a:pt x="500380" y="54610"/>
                  </a:lnTo>
                  <a:lnTo>
                    <a:pt x="502920" y="52069"/>
                  </a:lnTo>
                  <a:lnTo>
                    <a:pt x="505460" y="50800"/>
                  </a:lnTo>
                  <a:lnTo>
                    <a:pt x="509270" y="49529"/>
                  </a:lnTo>
                  <a:lnTo>
                    <a:pt x="511810" y="49529"/>
                  </a:lnTo>
                  <a:lnTo>
                    <a:pt x="514350" y="48260"/>
                  </a:lnTo>
                  <a:lnTo>
                    <a:pt x="516889" y="46989"/>
                  </a:lnTo>
                  <a:lnTo>
                    <a:pt x="519430" y="46989"/>
                  </a:lnTo>
                  <a:lnTo>
                    <a:pt x="521970" y="46989"/>
                  </a:lnTo>
                  <a:lnTo>
                    <a:pt x="524510" y="46989"/>
                  </a:lnTo>
                  <a:lnTo>
                    <a:pt x="528320" y="46989"/>
                  </a:lnTo>
                  <a:lnTo>
                    <a:pt x="530860" y="46989"/>
                  </a:lnTo>
                  <a:lnTo>
                    <a:pt x="534670" y="46989"/>
                  </a:lnTo>
                  <a:lnTo>
                    <a:pt x="537210" y="48260"/>
                  </a:lnTo>
                  <a:lnTo>
                    <a:pt x="539750" y="48260"/>
                  </a:lnTo>
                  <a:lnTo>
                    <a:pt x="542289" y="49529"/>
                  </a:lnTo>
                  <a:lnTo>
                    <a:pt x="544830" y="50800"/>
                  </a:lnTo>
                  <a:lnTo>
                    <a:pt x="547370" y="52069"/>
                  </a:lnTo>
                  <a:lnTo>
                    <a:pt x="549910" y="53339"/>
                  </a:lnTo>
                  <a:lnTo>
                    <a:pt x="551180" y="54610"/>
                  </a:lnTo>
                  <a:lnTo>
                    <a:pt x="552450" y="55879"/>
                  </a:lnTo>
                  <a:lnTo>
                    <a:pt x="554989" y="57150"/>
                  </a:lnTo>
                  <a:lnTo>
                    <a:pt x="556260" y="58419"/>
                  </a:lnTo>
                  <a:lnTo>
                    <a:pt x="557530" y="59689"/>
                  </a:lnTo>
                  <a:lnTo>
                    <a:pt x="558800" y="62229"/>
                  </a:lnTo>
                  <a:lnTo>
                    <a:pt x="558800" y="63500"/>
                  </a:lnTo>
                  <a:lnTo>
                    <a:pt x="560070" y="64769"/>
                  </a:lnTo>
                  <a:lnTo>
                    <a:pt x="560070" y="66039"/>
                  </a:lnTo>
                  <a:lnTo>
                    <a:pt x="561339" y="67310"/>
                  </a:lnTo>
                  <a:lnTo>
                    <a:pt x="561339" y="68579"/>
                  </a:lnTo>
                  <a:lnTo>
                    <a:pt x="561339" y="69850"/>
                  </a:lnTo>
                  <a:lnTo>
                    <a:pt x="562610" y="71119"/>
                  </a:lnTo>
                  <a:lnTo>
                    <a:pt x="562610" y="72389"/>
                  </a:lnTo>
                  <a:lnTo>
                    <a:pt x="562610" y="73660"/>
                  </a:lnTo>
                  <a:lnTo>
                    <a:pt x="562610" y="74929"/>
                  </a:lnTo>
                  <a:lnTo>
                    <a:pt x="561339" y="74929"/>
                  </a:lnTo>
                  <a:lnTo>
                    <a:pt x="561339" y="76200"/>
                  </a:lnTo>
                  <a:lnTo>
                    <a:pt x="560070" y="76200"/>
                  </a:lnTo>
                  <a:lnTo>
                    <a:pt x="560070" y="77469"/>
                  </a:lnTo>
                  <a:lnTo>
                    <a:pt x="558800" y="77469"/>
                  </a:lnTo>
                  <a:lnTo>
                    <a:pt x="557530" y="78739"/>
                  </a:lnTo>
                  <a:lnTo>
                    <a:pt x="556260" y="80010"/>
                  </a:lnTo>
                  <a:lnTo>
                    <a:pt x="554989" y="80010"/>
                  </a:lnTo>
                  <a:lnTo>
                    <a:pt x="553720" y="81279"/>
                  </a:lnTo>
                  <a:lnTo>
                    <a:pt x="551180" y="81279"/>
                  </a:lnTo>
                  <a:lnTo>
                    <a:pt x="549910" y="82550"/>
                  </a:lnTo>
                  <a:lnTo>
                    <a:pt x="547370" y="82550"/>
                  </a:lnTo>
                  <a:lnTo>
                    <a:pt x="544830" y="83819"/>
                  </a:lnTo>
                  <a:lnTo>
                    <a:pt x="543560" y="83819"/>
                  </a:lnTo>
                  <a:lnTo>
                    <a:pt x="541020" y="83819"/>
                  </a:lnTo>
                  <a:lnTo>
                    <a:pt x="538480" y="85089"/>
                  </a:lnTo>
                  <a:lnTo>
                    <a:pt x="535939" y="85089"/>
                  </a:lnTo>
                  <a:lnTo>
                    <a:pt x="532130" y="86360"/>
                  </a:lnTo>
                  <a:lnTo>
                    <a:pt x="529589" y="86360"/>
                  </a:lnTo>
                  <a:lnTo>
                    <a:pt x="525780" y="87629"/>
                  </a:lnTo>
                  <a:lnTo>
                    <a:pt x="523239" y="88900"/>
                  </a:lnTo>
                  <a:lnTo>
                    <a:pt x="519430" y="88900"/>
                  </a:lnTo>
                  <a:lnTo>
                    <a:pt x="515620" y="88900"/>
                  </a:lnTo>
                  <a:lnTo>
                    <a:pt x="511810" y="90169"/>
                  </a:lnTo>
                  <a:lnTo>
                    <a:pt x="508000" y="91439"/>
                  </a:lnTo>
                  <a:lnTo>
                    <a:pt x="502920" y="91439"/>
                  </a:lnTo>
                  <a:lnTo>
                    <a:pt x="499110" y="92710"/>
                  </a:lnTo>
                  <a:lnTo>
                    <a:pt x="494030" y="93979"/>
                  </a:lnTo>
                  <a:lnTo>
                    <a:pt x="487680" y="93979"/>
                  </a:lnTo>
                  <a:lnTo>
                    <a:pt x="482600" y="95250"/>
                  </a:lnTo>
                  <a:lnTo>
                    <a:pt x="476250" y="96519"/>
                  </a:lnTo>
                  <a:lnTo>
                    <a:pt x="474980" y="99060"/>
                  </a:lnTo>
                  <a:lnTo>
                    <a:pt x="473710" y="101600"/>
                  </a:lnTo>
                  <a:lnTo>
                    <a:pt x="473710" y="105410"/>
                  </a:lnTo>
                  <a:lnTo>
                    <a:pt x="472439" y="107950"/>
                  </a:lnTo>
                  <a:lnTo>
                    <a:pt x="472439" y="110489"/>
                  </a:lnTo>
                  <a:lnTo>
                    <a:pt x="471170" y="113029"/>
                  </a:lnTo>
                  <a:lnTo>
                    <a:pt x="471170" y="115569"/>
                  </a:lnTo>
                  <a:lnTo>
                    <a:pt x="471170" y="118110"/>
                  </a:lnTo>
                  <a:lnTo>
                    <a:pt x="471170" y="120650"/>
                  </a:lnTo>
                  <a:lnTo>
                    <a:pt x="471170" y="124460"/>
                  </a:lnTo>
                  <a:lnTo>
                    <a:pt x="472439" y="127000"/>
                  </a:lnTo>
                  <a:lnTo>
                    <a:pt x="472439" y="129539"/>
                  </a:lnTo>
                  <a:lnTo>
                    <a:pt x="473710" y="130810"/>
                  </a:lnTo>
                  <a:lnTo>
                    <a:pt x="473710" y="132079"/>
                  </a:lnTo>
                  <a:lnTo>
                    <a:pt x="474980" y="134619"/>
                  </a:lnTo>
                  <a:lnTo>
                    <a:pt x="476250" y="135889"/>
                  </a:lnTo>
                  <a:lnTo>
                    <a:pt x="478789" y="137160"/>
                  </a:lnTo>
                  <a:lnTo>
                    <a:pt x="480060" y="138429"/>
                  </a:lnTo>
                  <a:lnTo>
                    <a:pt x="482600" y="139700"/>
                  </a:lnTo>
                  <a:lnTo>
                    <a:pt x="485139" y="139700"/>
                  </a:lnTo>
                  <a:lnTo>
                    <a:pt x="487680" y="140969"/>
                  </a:lnTo>
                  <a:lnTo>
                    <a:pt x="504189" y="140969"/>
                  </a:lnTo>
                  <a:lnTo>
                    <a:pt x="506730" y="139700"/>
                  </a:lnTo>
                  <a:lnTo>
                    <a:pt x="510539" y="139700"/>
                  </a:lnTo>
                  <a:lnTo>
                    <a:pt x="514350" y="138429"/>
                  </a:lnTo>
                  <a:lnTo>
                    <a:pt x="516889" y="137160"/>
                  </a:lnTo>
                  <a:lnTo>
                    <a:pt x="520700" y="135889"/>
                  </a:lnTo>
                  <a:lnTo>
                    <a:pt x="524510" y="134619"/>
                  </a:lnTo>
                  <a:lnTo>
                    <a:pt x="527050" y="132079"/>
                  </a:lnTo>
                  <a:lnTo>
                    <a:pt x="530860" y="130810"/>
                  </a:lnTo>
                  <a:lnTo>
                    <a:pt x="533400" y="128269"/>
                  </a:lnTo>
                  <a:lnTo>
                    <a:pt x="535939" y="125729"/>
                  </a:lnTo>
                  <a:lnTo>
                    <a:pt x="538480" y="123189"/>
                  </a:lnTo>
                  <a:lnTo>
                    <a:pt x="542289" y="120650"/>
                  </a:lnTo>
                  <a:lnTo>
                    <a:pt x="543560" y="118110"/>
                  </a:lnTo>
                  <a:lnTo>
                    <a:pt x="546100" y="114300"/>
                  </a:lnTo>
                  <a:lnTo>
                    <a:pt x="546100" y="113029"/>
                  </a:lnTo>
                  <a:lnTo>
                    <a:pt x="546100" y="111760"/>
                  </a:lnTo>
                  <a:lnTo>
                    <a:pt x="546100" y="110489"/>
                  </a:lnTo>
                  <a:lnTo>
                    <a:pt x="547370" y="109219"/>
                  </a:lnTo>
                  <a:lnTo>
                    <a:pt x="548639" y="107950"/>
                  </a:lnTo>
                  <a:lnTo>
                    <a:pt x="549910" y="107950"/>
                  </a:lnTo>
                  <a:lnTo>
                    <a:pt x="551180" y="106679"/>
                  </a:lnTo>
                  <a:lnTo>
                    <a:pt x="552450" y="106679"/>
                  </a:lnTo>
                  <a:lnTo>
                    <a:pt x="553720" y="106679"/>
                  </a:lnTo>
                  <a:lnTo>
                    <a:pt x="554989" y="106679"/>
                  </a:lnTo>
                  <a:lnTo>
                    <a:pt x="556260" y="106679"/>
                  </a:lnTo>
                  <a:lnTo>
                    <a:pt x="556260" y="106679"/>
                  </a:lnTo>
                  <a:lnTo>
                    <a:pt x="557530" y="107950"/>
                  </a:lnTo>
                  <a:lnTo>
                    <a:pt x="558800" y="107950"/>
                  </a:lnTo>
                  <a:lnTo>
                    <a:pt x="560070" y="109219"/>
                  </a:lnTo>
                  <a:lnTo>
                    <a:pt x="560070" y="110489"/>
                  </a:lnTo>
                  <a:lnTo>
                    <a:pt x="561339" y="110489"/>
                  </a:lnTo>
                  <a:lnTo>
                    <a:pt x="561339" y="111760"/>
                  </a:lnTo>
                  <a:lnTo>
                    <a:pt x="561339" y="113029"/>
                  </a:lnTo>
                  <a:lnTo>
                    <a:pt x="561339" y="114300"/>
                  </a:lnTo>
                  <a:lnTo>
                    <a:pt x="560070" y="115569"/>
                  </a:lnTo>
                  <a:lnTo>
                    <a:pt x="560070" y="116839"/>
                  </a:lnTo>
                  <a:lnTo>
                    <a:pt x="558800" y="118110"/>
                  </a:lnTo>
                  <a:lnTo>
                    <a:pt x="557530" y="120650"/>
                  </a:lnTo>
                  <a:lnTo>
                    <a:pt x="556260" y="120650"/>
                  </a:lnTo>
                  <a:lnTo>
                    <a:pt x="553720" y="123189"/>
                  </a:lnTo>
                  <a:lnTo>
                    <a:pt x="552450" y="124460"/>
                  </a:lnTo>
                  <a:lnTo>
                    <a:pt x="551180" y="127000"/>
                  </a:lnTo>
                  <a:lnTo>
                    <a:pt x="548639" y="128269"/>
                  </a:lnTo>
                  <a:lnTo>
                    <a:pt x="547370" y="129539"/>
                  </a:lnTo>
                  <a:lnTo>
                    <a:pt x="544830" y="132079"/>
                  </a:lnTo>
                  <a:lnTo>
                    <a:pt x="543560" y="133350"/>
                  </a:lnTo>
                  <a:lnTo>
                    <a:pt x="541020" y="134619"/>
                  </a:lnTo>
                  <a:lnTo>
                    <a:pt x="539750" y="135889"/>
                  </a:lnTo>
                  <a:lnTo>
                    <a:pt x="537210" y="137160"/>
                  </a:lnTo>
                  <a:lnTo>
                    <a:pt x="534670" y="139700"/>
                  </a:lnTo>
                  <a:lnTo>
                    <a:pt x="532130" y="140969"/>
                  </a:lnTo>
                  <a:lnTo>
                    <a:pt x="529589" y="142239"/>
                  </a:lnTo>
                  <a:lnTo>
                    <a:pt x="527050" y="143510"/>
                  </a:lnTo>
                  <a:lnTo>
                    <a:pt x="524510" y="144779"/>
                  </a:lnTo>
                  <a:lnTo>
                    <a:pt x="521970" y="146050"/>
                  </a:lnTo>
                  <a:lnTo>
                    <a:pt x="519430" y="147319"/>
                  </a:lnTo>
                  <a:lnTo>
                    <a:pt x="516889" y="148589"/>
                  </a:lnTo>
                  <a:lnTo>
                    <a:pt x="513080" y="148589"/>
                  </a:lnTo>
                  <a:lnTo>
                    <a:pt x="510539" y="149860"/>
                  </a:lnTo>
                  <a:lnTo>
                    <a:pt x="508000" y="149860"/>
                  </a:lnTo>
                  <a:lnTo>
                    <a:pt x="505460" y="151129"/>
                  </a:lnTo>
                  <a:lnTo>
                    <a:pt x="502920" y="151129"/>
                  </a:lnTo>
                  <a:lnTo>
                    <a:pt x="500380" y="151129"/>
                  </a:lnTo>
                  <a:lnTo>
                    <a:pt x="497839" y="151129"/>
                  </a:lnTo>
                  <a:lnTo>
                    <a:pt x="494030" y="151129"/>
                  </a:lnTo>
                  <a:close/>
                </a:path>
                <a:path w="1083309" h="417830">
                  <a:moveTo>
                    <a:pt x="458470" y="46989"/>
                  </a:moveTo>
                  <a:lnTo>
                    <a:pt x="458470" y="46989"/>
                  </a:lnTo>
                </a:path>
                <a:path w="1083309" h="417830">
                  <a:moveTo>
                    <a:pt x="562610" y="151129"/>
                  </a:moveTo>
                  <a:lnTo>
                    <a:pt x="562610" y="151129"/>
                  </a:lnTo>
                </a:path>
                <a:path w="1083309" h="417830">
                  <a:moveTo>
                    <a:pt x="547370" y="71119"/>
                  </a:moveTo>
                  <a:lnTo>
                    <a:pt x="547370" y="69850"/>
                  </a:lnTo>
                  <a:lnTo>
                    <a:pt x="546100" y="68579"/>
                  </a:lnTo>
                  <a:lnTo>
                    <a:pt x="546100" y="67310"/>
                  </a:lnTo>
                  <a:lnTo>
                    <a:pt x="544830" y="67310"/>
                  </a:lnTo>
                  <a:lnTo>
                    <a:pt x="544830" y="66039"/>
                  </a:lnTo>
                  <a:lnTo>
                    <a:pt x="543560" y="64769"/>
                  </a:lnTo>
                  <a:lnTo>
                    <a:pt x="542289" y="63500"/>
                  </a:lnTo>
                  <a:lnTo>
                    <a:pt x="541020" y="62229"/>
                  </a:lnTo>
                  <a:lnTo>
                    <a:pt x="538480" y="60960"/>
                  </a:lnTo>
                  <a:lnTo>
                    <a:pt x="537210" y="60960"/>
                  </a:lnTo>
                  <a:lnTo>
                    <a:pt x="535939" y="59689"/>
                  </a:lnTo>
                  <a:lnTo>
                    <a:pt x="534670" y="58419"/>
                  </a:lnTo>
                  <a:lnTo>
                    <a:pt x="532130" y="58419"/>
                  </a:lnTo>
                  <a:lnTo>
                    <a:pt x="530860" y="57150"/>
                  </a:lnTo>
                  <a:lnTo>
                    <a:pt x="528320" y="57150"/>
                  </a:lnTo>
                  <a:lnTo>
                    <a:pt x="525780" y="57150"/>
                  </a:lnTo>
                  <a:lnTo>
                    <a:pt x="523239" y="57150"/>
                  </a:lnTo>
                  <a:lnTo>
                    <a:pt x="520700" y="58419"/>
                  </a:lnTo>
                  <a:lnTo>
                    <a:pt x="518160" y="58419"/>
                  </a:lnTo>
                  <a:lnTo>
                    <a:pt x="514350" y="59689"/>
                  </a:lnTo>
                  <a:lnTo>
                    <a:pt x="511810" y="60960"/>
                  </a:lnTo>
                  <a:lnTo>
                    <a:pt x="509270" y="60960"/>
                  </a:lnTo>
                  <a:lnTo>
                    <a:pt x="506730" y="63500"/>
                  </a:lnTo>
                  <a:lnTo>
                    <a:pt x="504189" y="64769"/>
                  </a:lnTo>
                  <a:lnTo>
                    <a:pt x="499110" y="68579"/>
                  </a:lnTo>
                  <a:lnTo>
                    <a:pt x="492760" y="72389"/>
                  </a:lnTo>
                  <a:lnTo>
                    <a:pt x="487680" y="78739"/>
                  </a:lnTo>
                  <a:lnTo>
                    <a:pt x="482600" y="85089"/>
                  </a:lnTo>
                  <a:lnTo>
                    <a:pt x="485139" y="85089"/>
                  </a:lnTo>
                  <a:lnTo>
                    <a:pt x="486410" y="83819"/>
                  </a:lnTo>
                  <a:lnTo>
                    <a:pt x="488950" y="83819"/>
                  </a:lnTo>
                  <a:lnTo>
                    <a:pt x="492760" y="82550"/>
                  </a:lnTo>
                  <a:lnTo>
                    <a:pt x="495300" y="82550"/>
                  </a:lnTo>
                  <a:lnTo>
                    <a:pt x="499110" y="81279"/>
                  </a:lnTo>
                  <a:lnTo>
                    <a:pt x="504189" y="81279"/>
                  </a:lnTo>
                  <a:lnTo>
                    <a:pt x="508000" y="80010"/>
                  </a:lnTo>
                  <a:lnTo>
                    <a:pt x="513080" y="78739"/>
                  </a:lnTo>
                  <a:lnTo>
                    <a:pt x="516889" y="78739"/>
                  </a:lnTo>
                  <a:lnTo>
                    <a:pt x="520700" y="77469"/>
                  </a:lnTo>
                  <a:lnTo>
                    <a:pt x="524510" y="76200"/>
                  </a:lnTo>
                  <a:lnTo>
                    <a:pt x="528320" y="76200"/>
                  </a:lnTo>
                  <a:lnTo>
                    <a:pt x="530860" y="76200"/>
                  </a:lnTo>
                  <a:lnTo>
                    <a:pt x="533400" y="74929"/>
                  </a:lnTo>
                  <a:lnTo>
                    <a:pt x="537210" y="74929"/>
                  </a:lnTo>
                  <a:lnTo>
                    <a:pt x="538480" y="74929"/>
                  </a:lnTo>
                  <a:lnTo>
                    <a:pt x="541020" y="73660"/>
                  </a:lnTo>
                  <a:lnTo>
                    <a:pt x="542289" y="72389"/>
                  </a:lnTo>
                  <a:lnTo>
                    <a:pt x="544830" y="72389"/>
                  </a:lnTo>
                  <a:lnTo>
                    <a:pt x="546100" y="72389"/>
                  </a:lnTo>
                  <a:lnTo>
                    <a:pt x="547370" y="71119"/>
                  </a:lnTo>
                  <a:close/>
                </a:path>
                <a:path w="1083309" h="417830">
                  <a:moveTo>
                    <a:pt x="482600" y="57150"/>
                  </a:moveTo>
                  <a:lnTo>
                    <a:pt x="482600" y="57150"/>
                  </a:lnTo>
                </a:path>
                <a:path w="1083309" h="417830">
                  <a:moveTo>
                    <a:pt x="547370" y="85089"/>
                  </a:moveTo>
                  <a:lnTo>
                    <a:pt x="547370" y="85089"/>
                  </a:lnTo>
                </a:path>
                <a:path w="1083309" h="417830">
                  <a:moveTo>
                    <a:pt x="684530" y="111760"/>
                  </a:moveTo>
                  <a:lnTo>
                    <a:pt x="684530" y="113029"/>
                  </a:lnTo>
                  <a:lnTo>
                    <a:pt x="684530" y="114300"/>
                  </a:lnTo>
                  <a:lnTo>
                    <a:pt x="683260" y="115569"/>
                  </a:lnTo>
                  <a:lnTo>
                    <a:pt x="681989" y="118110"/>
                  </a:lnTo>
                  <a:lnTo>
                    <a:pt x="680720" y="118110"/>
                  </a:lnTo>
                  <a:lnTo>
                    <a:pt x="679450" y="120650"/>
                  </a:lnTo>
                  <a:lnTo>
                    <a:pt x="678180" y="121919"/>
                  </a:lnTo>
                  <a:lnTo>
                    <a:pt x="676910" y="123189"/>
                  </a:lnTo>
                  <a:lnTo>
                    <a:pt x="675639" y="125729"/>
                  </a:lnTo>
                  <a:lnTo>
                    <a:pt x="674370" y="127000"/>
                  </a:lnTo>
                  <a:lnTo>
                    <a:pt x="673100" y="129539"/>
                  </a:lnTo>
                  <a:lnTo>
                    <a:pt x="670560" y="130810"/>
                  </a:lnTo>
                  <a:lnTo>
                    <a:pt x="668020" y="132079"/>
                  </a:lnTo>
                  <a:lnTo>
                    <a:pt x="666750" y="134619"/>
                  </a:lnTo>
                  <a:lnTo>
                    <a:pt x="664210" y="135889"/>
                  </a:lnTo>
                  <a:lnTo>
                    <a:pt x="662939" y="137160"/>
                  </a:lnTo>
                  <a:lnTo>
                    <a:pt x="660400" y="139700"/>
                  </a:lnTo>
                  <a:lnTo>
                    <a:pt x="657860" y="140969"/>
                  </a:lnTo>
                  <a:lnTo>
                    <a:pt x="655320" y="142239"/>
                  </a:lnTo>
                  <a:lnTo>
                    <a:pt x="651510" y="143510"/>
                  </a:lnTo>
                  <a:lnTo>
                    <a:pt x="648970" y="144779"/>
                  </a:lnTo>
                  <a:lnTo>
                    <a:pt x="646430" y="146050"/>
                  </a:lnTo>
                  <a:lnTo>
                    <a:pt x="642620" y="147319"/>
                  </a:lnTo>
                  <a:lnTo>
                    <a:pt x="640080" y="148589"/>
                  </a:lnTo>
                  <a:lnTo>
                    <a:pt x="636270" y="149860"/>
                  </a:lnTo>
                  <a:lnTo>
                    <a:pt x="633730" y="149860"/>
                  </a:lnTo>
                  <a:lnTo>
                    <a:pt x="629920" y="151129"/>
                  </a:lnTo>
                  <a:lnTo>
                    <a:pt x="612139" y="151129"/>
                  </a:lnTo>
                  <a:lnTo>
                    <a:pt x="608330" y="149860"/>
                  </a:lnTo>
                  <a:lnTo>
                    <a:pt x="604520" y="148589"/>
                  </a:lnTo>
                  <a:lnTo>
                    <a:pt x="600710" y="148589"/>
                  </a:lnTo>
                  <a:lnTo>
                    <a:pt x="598170" y="146050"/>
                  </a:lnTo>
                  <a:lnTo>
                    <a:pt x="595630" y="144779"/>
                  </a:lnTo>
                  <a:lnTo>
                    <a:pt x="593089" y="142239"/>
                  </a:lnTo>
                  <a:lnTo>
                    <a:pt x="590550" y="139700"/>
                  </a:lnTo>
                  <a:lnTo>
                    <a:pt x="588010" y="137160"/>
                  </a:lnTo>
                  <a:lnTo>
                    <a:pt x="585470" y="134619"/>
                  </a:lnTo>
                  <a:lnTo>
                    <a:pt x="584200" y="130810"/>
                  </a:lnTo>
                  <a:lnTo>
                    <a:pt x="582930" y="128269"/>
                  </a:lnTo>
                  <a:lnTo>
                    <a:pt x="582930" y="125729"/>
                  </a:lnTo>
                  <a:lnTo>
                    <a:pt x="581660" y="121919"/>
                  </a:lnTo>
                  <a:lnTo>
                    <a:pt x="581660" y="118110"/>
                  </a:lnTo>
                  <a:lnTo>
                    <a:pt x="581660" y="115569"/>
                  </a:lnTo>
                  <a:lnTo>
                    <a:pt x="581660" y="113029"/>
                  </a:lnTo>
                  <a:lnTo>
                    <a:pt x="582930" y="109219"/>
                  </a:lnTo>
                  <a:lnTo>
                    <a:pt x="582930" y="105410"/>
                  </a:lnTo>
                  <a:lnTo>
                    <a:pt x="582930" y="102869"/>
                  </a:lnTo>
                  <a:lnTo>
                    <a:pt x="584200" y="100329"/>
                  </a:lnTo>
                  <a:lnTo>
                    <a:pt x="585470" y="96519"/>
                  </a:lnTo>
                  <a:lnTo>
                    <a:pt x="586739" y="93979"/>
                  </a:lnTo>
                  <a:lnTo>
                    <a:pt x="586739" y="90169"/>
                  </a:lnTo>
                  <a:lnTo>
                    <a:pt x="589280" y="86360"/>
                  </a:lnTo>
                  <a:lnTo>
                    <a:pt x="590550" y="83819"/>
                  </a:lnTo>
                  <a:lnTo>
                    <a:pt x="591820" y="81279"/>
                  </a:lnTo>
                  <a:lnTo>
                    <a:pt x="593089" y="78739"/>
                  </a:lnTo>
                  <a:lnTo>
                    <a:pt x="595630" y="74929"/>
                  </a:lnTo>
                  <a:lnTo>
                    <a:pt x="598170" y="72389"/>
                  </a:lnTo>
                  <a:lnTo>
                    <a:pt x="599439" y="69850"/>
                  </a:lnTo>
                  <a:lnTo>
                    <a:pt x="601980" y="67310"/>
                  </a:lnTo>
                  <a:lnTo>
                    <a:pt x="604520" y="64769"/>
                  </a:lnTo>
                  <a:lnTo>
                    <a:pt x="607060" y="62229"/>
                  </a:lnTo>
                  <a:lnTo>
                    <a:pt x="609600" y="59689"/>
                  </a:lnTo>
                  <a:lnTo>
                    <a:pt x="612139" y="58419"/>
                  </a:lnTo>
                  <a:lnTo>
                    <a:pt x="614680" y="57150"/>
                  </a:lnTo>
                  <a:lnTo>
                    <a:pt x="618489" y="54610"/>
                  </a:lnTo>
                  <a:lnTo>
                    <a:pt x="621030" y="53339"/>
                  </a:lnTo>
                  <a:lnTo>
                    <a:pt x="624839" y="52069"/>
                  </a:lnTo>
                  <a:lnTo>
                    <a:pt x="628650" y="49529"/>
                  </a:lnTo>
                  <a:lnTo>
                    <a:pt x="631189" y="49529"/>
                  </a:lnTo>
                  <a:lnTo>
                    <a:pt x="635000" y="48260"/>
                  </a:lnTo>
                  <a:lnTo>
                    <a:pt x="638810" y="46989"/>
                  </a:lnTo>
                  <a:lnTo>
                    <a:pt x="642620" y="46989"/>
                  </a:lnTo>
                  <a:lnTo>
                    <a:pt x="659130" y="46989"/>
                  </a:lnTo>
                  <a:lnTo>
                    <a:pt x="661670" y="48260"/>
                  </a:lnTo>
                  <a:lnTo>
                    <a:pt x="664210" y="48260"/>
                  </a:lnTo>
                  <a:lnTo>
                    <a:pt x="666750" y="49529"/>
                  </a:lnTo>
                  <a:lnTo>
                    <a:pt x="669289" y="49529"/>
                  </a:lnTo>
                  <a:lnTo>
                    <a:pt x="671830" y="50800"/>
                  </a:lnTo>
                  <a:lnTo>
                    <a:pt x="674370" y="52069"/>
                  </a:lnTo>
                  <a:lnTo>
                    <a:pt x="675639" y="53339"/>
                  </a:lnTo>
                  <a:lnTo>
                    <a:pt x="678180" y="54610"/>
                  </a:lnTo>
                  <a:lnTo>
                    <a:pt x="679450" y="57150"/>
                  </a:lnTo>
                  <a:lnTo>
                    <a:pt x="680720" y="57150"/>
                  </a:lnTo>
                  <a:lnTo>
                    <a:pt x="680720" y="59689"/>
                  </a:lnTo>
                  <a:lnTo>
                    <a:pt x="681989" y="60960"/>
                  </a:lnTo>
                  <a:lnTo>
                    <a:pt x="681989" y="62229"/>
                  </a:lnTo>
                  <a:lnTo>
                    <a:pt x="681989" y="63500"/>
                  </a:lnTo>
                  <a:lnTo>
                    <a:pt x="681989" y="64769"/>
                  </a:lnTo>
                  <a:lnTo>
                    <a:pt x="680720" y="64769"/>
                  </a:lnTo>
                  <a:lnTo>
                    <a:pt x="680720" y="66039"/>
                  </a:lnTo>
                  <a:lnTo>
                    <a:pt x="679450" y="66039"/>
                  </a:lnTo>
                  <a:lnTo>
                    <a:pt x="679450" y="67310"/>
                  </a:lnTo>
                  <a:lnTo>
                    <a:pt x="678180" y="67310"/>
                  </a:lnTo>
                  <a:lnTo>
                    <a:pt x="676910" y="67310"/>
                  </a:lnTo>
                  <a:lnTo>
                    <a:pt x="675639" y="68579"/>
                  </a:lnTo>
                  <a:lnTo>
                    <a:pt x="675639" y="68579"/>
                  </a:lnTo>
                  <a:lnTo>
                    <a:pt x="669289" y="68579"/>
                  </a:lnTo>
                  <a:lnTo>
                    <a:pt x="669289" y="67310"/>
                  </a:lnTo>
                  <a:lnTo>
                    <a:pt x="668020" y="67310"/>
                  </a:lnTo>
                  <a:lnTo>
                    <a:pt x="668020" y="66039"/>
                  </a:lnTo>
                  <a:lnTo>
                    <a:pt x="666750" y="66039"/>
                  </a:lnTo>
                  <a:lnTo>
                    <a:pt x="665480" y="64769"/>
                  </a:lnTo>
                  <a:lnTo>
                    <a:pt x="665480" y="63500"/>
                  </a:lnTo>
                  <a:lnTo>
                    <a:pt x="664210" y="63500"/>
                  </a:lnTo>
                  <a:lnTo>
                    <a:pt x="662939" y="62229"/>
                  </a:lnTo>
                  <a:lnTo>
                    <a:pt x="662939" y="60960"/>
                  </a:lnTo>
                  <a:lnTo>
                    <a:pt x="661670" y="60960"/>
                  </a:lnTo>
                  <a:lnTo>
                    <a:pt x="661670" y="59689"/>
                  </a:lnTo>
                  <a:lnTo>
                    <a:pt x="660400" y="59689"/>
                  </a:lnTo>
                  <a:lnTo>
                    <a:pt x="660400" y="58419"/>
                  </a:lnTo>
                  <a:lnTo>
                    <a:pt x="659130" y="58419"/>
                  </a:lnTo>
                  <a:lnTo>
                    <a:pt x="657860" y="58419"/>
                  </a:lnTo>
                  <a:lnTo>
                    <a:pt x="656589" y="57150"/>
                  </a:lnTo>
                  <a:lnTo>
                    <a:pt x="655320" y="57150"/>
                  </a:lnTo>
                  <a:lnTo>
                    <a:pt x="642620" y="57150"/>
                  </a:lnTo>
                  <a:lnTo>
                    <a:pt x="638810" y="58419"/>
                  </a:lnTo>
                  <a:lnTo>
                    <a:pt x="635000" y="58419"/>
                  </a:lnTo>
                  <a:lnTo>
                    <a:pt x="631189" y="59689"/>
                  </a:lnTo>
                  <a:lnTo>
                    <a:pt x="627380" y="62229"/>
                  </a:lnTo>
                  <a:lnTo>
                    <a:pt x="624839" y="63500"/>
                  </a:lnTo>
                  <a:lnTo>
                    <a:pt x="621030" y="64769"/>
                  </a:lnTo>
                  <a:lnTo>
                    <a:pt x="617220" y="67310"/>
                  </a:lnTo>
                  <a:lnTo>
                    <a:pt x="614680" y="69850"/>
                  </a:lnTo>
                  <a:lnTo>
                    <a:pt x="612139" y="72389"/>
                  </a:lnTo>
                  <a:lnTo>
                    <a:pt x="609600" y="74929"/>
                  </a:lnTo>
                  <a:lnTo>
                    <a:pt x="607060" y="77469"/>
                  </a:lnTo>
                  <a:lnTo>
                    <a:pt x="604520" y="81279"/>
                  </a:lnTo>
                  <a:lnTo>
                    <a:pt x="603250" y="83819"/>
                  </a:lnTo>
                  <a:lnTo>
                    <a:pt x="600710" y="87629"/>
                  </a:lnTo>
                  <a:lnTo>
                    <a:pt x="599439" y="91439"/>
                  </a:lnTo>
                  <a:lnTo>
                    <a:pt x="598170" y="93979"/>
                  </a:lnTo>
                  <a:lnTo>
                    <a:pt x="596900" y="97789"/>
                  </a:lnTo>
                  <a:lnTo>
                    <a:pt x="596900" y="100329"/>
                  </a:lnTo>
                  <a:lnTo>
                    <a:pt x="595630" y="104139"/>
                  </a:lnTo>
                  <a:lnTo>
                    <a:pt x="594360" y="107950"/>
                  </a:lnTo>
                  <a:lnTo>
                    <a:pt x="594360" y="111760"/>
                  </a:lnTo>
                  <a:lnTo>
                    <a:pt x="594360" y="115569"/>
                  </a:lnTo>
                  <a:lnTo>
                    <a:pt x="594360" y="118110"/>
                  </a:lnTo>
                  <a:lnTo>
                    <a:pt x="595630" y="120650"/>
                  </a:lnTo>
                  <a:lnTo>
                    <a:pt x="595630" y="123189"/>
                  </a:lnTo>
                  <a:lnTo>
                    <a:pt x="596900" y="125729"/>
                  </a:lnTo>
                  <a:lnTo>
                    <a:pt x="598170" y="128269"/>
                  </a:lnTo>
                  <a:lnTo>
                    <a:pt x="598170" y="130810"/>
                  </a:lnTo>
                  <a:lnTo>
                    <a:pt x="600710" y="132079"/>
                  </a:lnTo>
                  <a:lnTo>
                    <a:pt x="601980" y="134619"/>
                  </a:lnTo>
                  <a:lnTo>
                    <a:pt x="604520" y="135889"/>
                  </a:lnTo>
                  <a:lnTo>
                    <a:pt x="605789" y="137160"/>
                  </a:lnTo>
                  <a:lnTo>
                    <a:pt x="608330" y="138429"/>
                  </a:lnTo>
                  <a:lnTo>
                    <a:pt x="610870" y="139700"/>
                  </a:lnTo>
                  <a:lnTo>
                    <a:pt x="614680" y="140969"/>
                  </a:lnTo>
                  <a:lnTo>
                    <a:pt x="617220" y="140969"/>
                  </a:lnTo>
                  <a:lnTo>
                    <a:pt x="621030" y="140969"/>
                  </a:lnTo>
                  <a:lnTo>
                    <a:pt x="624839" y="140969"/>
                  </a:lnTo>
                  <a:lnTo>
                    <a:pt x="627380" y="140969"/>
                  </a:lnTo>
                  <a:lnTo>
                    <a:pt x="629920" y="140969"/>
                  </a:lnTo>
                  <a:lnTo>
                    <a:pt x="633730" y="140969"/>
                  </a:lnTo>
                  <a:lnTo>
                    <a:pt x="636270" y="139700"/>
                  </a:lnTo>
                  <a:lnTo>
                    <a:pt x="640080" y="138429"/>
                  </a:lnTo>
                  <a:lnTo>
                    <a:pt x="642620" y="137160"/>
                  </a:lnTo>
                  <a:lnTo>
                    <a:pt x="646430" y="135889"/>
                  </a:lnTo>
                  <a:lnTo>
                    <a:pt x="648970" y="133350"/>
                  </a:lnTo>
                  <a:lnTo>
                    <a:pt x="652780" y="130810"/>
                  </a:lnTo>
                  <a:lnTo>
                    <a:pt x="655320" y="129539"/>
                  </a:lnTo>
                  <a:lnTo>
                    <a:pt x="657860" y="127000"/>
                  </a:lnTo>
                  <a:lnTo>
                    <a:pt x="660400" y="124460"/>
                  </a:lnTo>
                  <a:lnTo>
                    <a:pt x="662939" y="121919"/>
                  </a:lnTo>
                  <a:lnTo>
                    <a:pt x="665480" y="118110"/>
                  </a:lnTo>
                  <a:lnTo>
                    <a:pt x="668020" y="115569"/>
                  </a:lnTo>
                  <a:lnTo>
                    <a:pt x="670560" y="113029"/>
                  </a:lnTo>
                  <a:lnTo>
                    <a:pt x="670560" y="111760"/>
                  </a:lnTo>
                  <a:lnTo>
                    <a:pt x="670560" y="110489"/>
                  </a:lnTo>
                  <a:lnTo>
                    <a:pt x="670560" y="109219"/>
                  </a:lnTo>
                  <a:lnTo>
                    <a:pt x="670560" y="107950"/>
                  </a:lnTo>
                  <a:lnTo>
                    <a:pt x="671830" y="107950"/>
                  </a:lnTo>
                  <a:lnTo>
                    <a:pt x="673100" y="106679"/>
                  </a:lnTo>
                  <a:lnTo>
                    <a:pt x="674370" y="106679"/>
                  </a:lnTo>
                  <a:lnTo>
                    <a:pt x="674370" y="105410"/>
                  </a:lnTo>
                  <a:lnTo>
                    <a:pt x="675639" y="105410"/>
                  </a:lnTo>
                  <a:lnTo>
                    <a:pt x="676910" y="105410"/>
                  </a:lnTo>
                  <a:lnTo>
                    <a:pt x="679450" y="105410"/>
                  </a:lnTo>
                  <a:lnTo>
                    <a:pt x="680720" y="105410"/>
                  </a:lnTo>
                  <a:lnTo>
                    <a:pt x="681989" y="106679"/>
                  </a:lnTo>
                  <a:lnTo>
                    <a:pt x="683260" y="107950"/>
                  </a:lnTo>
                  <a:lnTo>
                    <a:pt x="684530" y="109219"/>
                  </a:lnTo>
                  <a:lnTo>
                    <a:pt x="684530" y="110489"/>
                  </a:lnTo>
                  <a:lnTo>
                    <a:pt x="684530" y="111760"/>
                  </a:lnTo>
                  <a:close/>
                </a:path>
                <a:path w="1083309" h="417830">
                  <a:moveTo>
                    <a:pt x="581660" y="46989"/>
                  </a:moveTo>
                  <a:lnTo>
                    <a:pt x="581660" y="46989"/>
                  </a:lnTo>
                </a:path>
                <a:path w="1083309" h="417830">
                  <a:moveTo>
                    <a:pt x="684530" y="151129"/>
                  </a:moveTo>
                  <a:lnTo>
                    <a:pt x="684530" y="151129"/>
                  </a:lnTo>
                </a:path>
                <a:path w="1083309" h="417830">
                  <a:moveTo>
                    <a:pt x="730250" y="140969"/>
                  </a:moveTo>
                  <a:lnTo>
                    <a:pt x="730250" y="58419"/>
                  </a:lnTo>
                  <a:lnTo>
                    <a:pt x="706120" y="60960"/>
                  </a:lnTo>
                  <a:lnTo>
                    <a:pt x="704850" y="60960"/>
                  </a:lnTo>
                  <a:lnTo>
                    <a:pt x="704850" y="62229"/>
                  </a:lnTo>
                  <a:lnTo>
                    <a:pt x="704850" y="62229"/>
                  </a:lnTo>
                  <a:lnTo>
                    <a:pt x="698500" y="62229"/>
                  </a:lnTo>
                  <a:lnTo>
                    <a:pt x="698500" y="60960"/>
                  </a:lnTo>
                  <a:lnTo>
                    <a:pt x="697230" y="60960"/>
                  </a:lnTo>
                  <a:lnTo>
                    <a:pt x="697230" y="59689"/>
                  </a:lnTo>
                  <a:lnTo>
                    <a:pt x="695960" y="59689"/>
                  </a:lnTo>
                  <a:lnTo>
                    <a:pt x="695960" y="58419"/>
                  </a:lnTo>
                  <a:lnTo>
                    <a:pt x="695960" y="57150"/>
                  </a:lnTo>
                  <a:lnTo>
                    <a:pt x="695960" y="55879"/>
                  </a:lnTo>
                  <a:lnTo>
                    <a:pt x="695960" y="54610"/>
                  </a:lnTo>
                  <a:lnTo>
                    <a:pt x="695960" y="53339"/>
                  </a:lnTo>
                  <a:lnTo>
                    <a:pt x="697230" y="52069"/>
                  </a:lnTo>
                  <a:lnTo>
                    <a:pt x="698500" y="52069"/>
                  </a:lnTo>
                  <a:lnTo>
                    <a:pt x="698500" y="50800"/>
                  </a:lnTo>
                  <a:lnTo>
                    <a:pt x="699770" y="50800"/>
                  </a:lnTo>
                  <a:lnTo>
                    <a:pt x="701039" y="50800"/>
                  </a:lnTo>
                  <a:lnTo>
                    <a:pt x="702310" y="50800"/>
                  </a:lnTo>
                  <a:lnTo>
                    <a:pt x="703580" y="50800"/>
                  </a:lnTo>
                  <a:lnTo>
                    <a:pt x="704850" y="50800"/>
                  </a:lnTo>
                  <a:lnTo>
                    <a:pt x="730250" y="48260"/>
                  </a:lnTo>
                  <a:lnTo>
                    <a:pt x="730250" y="26669"/>
                  </a:lnTo>
                  <a:lnTo>
                    <a:pt x="730250" y="25400"/>
                  </a:lnTo>
                  <a:lnTo>
                    <a:pt x="730250" y="24129"/>
                  </a:lnTo>
                  <a:lnTo>
                    <a:pt x="730250" y="22860"/>
                  </a:lnTo>
                  <a:lnTo>
                    <a:pt x="730250" y="21589"/>
                  </a:lnTo>
                  <a:lnTo>
                    <a:pt x="732789" y="20319"/>
                  </a:lnTo>
                  <a:lnTo>
                    <a:pt x="735330" y="20319"/>
                  </a:lnTo>
                  <a:lnTo>
                    <a:pt x="736600" y="20319"/>
                  </a:lnTo>
                  <a:lnTo>
                    <a:pt x="739139" y="20319"/>
                  </a:lnTo>
                  <a:lnTo>
                    <a:pt x="740410" y="20319"/>
                  </a:lnTo>
                  <a:lnTo>
                    <a:pt x="741680" y="20319"/>
                  </a:lnTo>
                  <a:lnTo>
                    <a:pt x="742950" y="20319"/>
                  </a:lnTo>
                  <a:lnTo>
                    <a:pt x="744220" y="20319"/>
                  </a:lnTo>
                  <a:lnTo>
                    <a:pt x="744220" y="21589"/>
                  </a:lnTo>
                  <a:lnTo>
                    <a:pt x="745489" y="21589"/>
                  </a:lnTo>
                  <a:lnTo>
                    <a:pt x="745489" y="22860"/>
                  </a:lnTo>
                  <a:lnTo>
                    <a:pt x="745489" y="24129"/>
                  </a:lnTo>
                  <a:lnTo>
                    <a:pt x="744220" y="24129"/>
                  </a:lnTo>
                  <a:lnTo>
                    <a:pt x="744220" y="25400"/>
                  </a:lnTo>
                  <a:lnTo>
                    <a:pt x="744220" y="45719"/>
                  </a:lnTo>
                  <a:lnTo>
                    <a:pt x="787400" y="40639"/>
                  </a:lnTo>
                  <a:lnTo>
                    <a:pt x="788670" y="40639"/>
                  </a:lnTo>
                  <a:lnTo>
                    <a:pt x="789939" y="40639"/>
                  </a:lnTo>
                  <a:lnTo>
                    <a:pt x="792480" y="40639"/>
                  </a:lnTo>
                  <a:lnTo>
                    <a:pt x="793750" y="40639"/>
                  </a:lnTo>
                  <a:lnTo>
                    <a:pt x="795020" y="40639"/>
                  </a:lnTo>
                  <a:lnTo>
                    <a:pt x="795020" y="41910"/>
                  </a:lnTo>
                  <a:lnTo>
                    <a:pt x="796289" y="41910"/>
                  </a:lnTo>
                  <a:lnTo>
                    <a:pt x="796289" y="43179"/>
                  </a:lnTo>
                  <a:lnTo>
                    <a:pt x="796289" y="44450"/>
                  </a:lnTo>
                  <a:lnTo>
                    <a:pt x="797560" y="45719"/>
                  </a:lnTo>
                  <a:lnTo>
                    <a:pt x="796289" y="46989"/>
                  </a:lnTo>
                  <a:lnTo>
                    <a:pt x="796289" y="48260"/>
                  </a:lnTo>
                  <a:lnTo>
                    <a:pt x="796289" y="49529"/>
                  </a:lnTo>
                  <a:lnTo>
                    <a:pt x="796289" y="50800"/>
                  </a:lnTo>
                  <a:lnTo>
                    <a:pt x="795020" y="50800"/>
                  </a:lnTo>
                  <a:lnTo>
                    <a:pt x="793750" y="52069"/>
                  </a:lnTo>
                  <a:lnTo>
                    <a:pt x="792480" y="52069"/>
                  </a:lnTo>
                  <a:lnTo>
                    <a:pt x="791210" y="52069"/>
                  </a:lnTo>
                  <a:lnTo>
                    <a:pt x="789939" y="52069"/>
                  </a:lnTo>
                  <a:lnTo>
                    <a:pt x="788670" y="52069"/>
                  </a:lnTo>
                  <a:lnTo>
                    <a:pt x="744220" y="57150"/>
                  </a:lnTo>
                  <a:lnTo>
                    <a:pt x="744220" y="133350"/>
                  </a:lnTo>
                  <a:lnTo>
                    <a:pt x="744220" y="134619"/>
                  </a:lnTo>
                  <a:lnTo>
                    <a:pt x="744220" y="135889"/>
                  </a:lnTo>
                  <a:lnTo>
                    <a:pt x="744220" y="137160"/>
                  </a:lnTo>
                  <a:lnTo>
                    <a:pt x="745489" y="138429"/>
                  </a:lnTo>
                  <a:lnTo>
                    <a:pt x="746760" y="138429"/>
                  </a:lnTo>
                  <a:lnTo>
                    <a:pt x="749300" y="137160"/>
                  </a:lnTo>
                  <a:lnTo>
                    <a:pt x="751839" y="135889"/>
                  </a:lnTo>
                  <a:lnTo>
                    <a:pt x="754380" y="134619"/>
                  </a:lnTo>
                  <a:lnTo>
                    <a:pt x="756920" y="134619"/>
                  </a:lnTo>
                  <a:lnTo>
                    <a:pt x="759460" y="133350"/>
                  </a:lnTo>
                  <a:lnTo>
                    <a:pt x="762000" y="132079"/>
                  </a:lnTo>
                  <a:lnTo>
                    <a:pt x="763270" y="132079"/>
                  </a:lnTo>
                  <a:lnTo>
                    <a:pt x="764539" y="130810"/>
                  </a:lnTo>
                  <a:lnTo>
                    <a:pt x="765810" y="130810"/>
                  </a:lnTo>
                  <a:lnTo>
                    <a:pt x="767080" y="129539"/>
                  </a:lnTo>
                  <a:lnTo>
                    <a:pt x="768350" y="129539"/>
                  </a:lnTo>
                  <a:lnTo>
                    <a:pt x="770889" y="128269"/>
                  </a:lnTo>
                  <a:lnTo>
                    <a:pt x="772160" y="127000"/>
                  </a:lnTo>
                  <a:lnTo>
                    <a:pt x="773430" y="127000"/>
                  </a:lnTo>
                  <a:lnTo>
                    <a:pt x="774700" y="125729"/>
                  </a:lnTo>
                  <a:lnTo>
                    <a:pt x="775970" y="124460"/>
                  </a:lnTo>
                  <a:lnTo>
                    <a:pt x="778510" y="124460"/>
                  </a:lnTo>
                  <a:lnTo>
                    <a:pt x="779780" y="123189"/>
                  </a:lnTo>
                  <a:lnTo>
                    <a:pt x="781050" y="121919"/>
                  </a:lnTo>
                  <a:lnTo>
                    <a:pt x="783589" y="121919"/>
                  </a:lnTo>
                  <a:lnTo>
                    <a:pt x="784860" y="120650"/>
                  </a:lnTo>
                  <a:lnTo>
                    <a:pt x="786130" y="119379"/>
                  </a:lnTo>
                  <a:lnTo>
                    <a:pt x="787400" y="118110"/>
                  </a:lnTo>
                  <a:lnTo>
                    <a:pt x="788670" y="116839"/>
                  </a:lnTo>
                  <a:lnTo>
                    <a:pt x="789939" y="115569"/>
                  </a:lnTo>
                  <a:lnTo>
                    <a:pt x="792480" y="114300"/>
                  </a:lnTo>
                  <a:lnTo>
                    <a:pt x="793750" y="113029"/>
                  </a:lnTo>
                  <a:lnTo>
                    <a:pt x="795020" y="111760"/>
                  </a:lnTo>
                  <a:lnTo>
                    <a:pt x="796289" y="110489"/>
                  </a:lnTo>
                  <a:lnTo>
                    <a:pt x="797560" y="109219"/>
                  </a:lnTo>
                  <a:lnTo>
                    <a:pt x="798830" y="107950"/>
                  </a:lnTo>
                  <a:lnTo>
                    <a:pt x="800100" y="106679"/>
                  </a:lnTo>
                  <a:lnTo>
                    <a:pt x="800100" y="105410"/>
                  </a:lnTo>
                  <a:lnTo>
                    <a:pt x="800100" y="104139"/>
                  </a:lnTo>
                  <a:lnTo>
                    <a:pt x="801370" y="102869"/>
                  </a:lnTo>
                  <a:lnTo>
                    <a:pt x="801370" y="101600"/>
                  </a:lnTo>
                  <a:lnTo>
                    <a:pt x="802639" y="101600"/>
                  </a:lnTo>
                  <a:lnTo>
                    <a:pt x="803910" y="100329"/>
                  </a:lnTo>
                  <a:lnTo>
                    <a:pt x="805180" y="100329"/>
                  </a:lnTo>
                  <a:lnTo>
                    <a:pt x="807720" y="100329"/>
                  </a:lnTo>
                  <a:lnTo>
                    <a:pt x="810260" y="101600"/>
                  </a:lnTo>
                  <a:lnTo>
                    <a:pt x="811530" y="102869"/>
                  </a:lnTo>
                  <a:lnTo>
                    <a:pt x="812800" y="102869"/>
                  </a:lnTo>
                  <a:lnTo>
                    <a:pt x="812800" y="105410"/>
                  </a:lnTo>
                  <a:lnTo>
                    <a:pt x="814070" y="106679"/>
                  </a:lnTo>
                  <a:lnTo>
                    <a:pt x="814070" y="107950"/>
                  </a:lnTo>
                  <a:lnTo>
                    <a:pt x="814070" y="109219"/>
                  </a:lnTo>
                  <a:lnTo>
                    <a:pt x="812800" y="110489"/>
                  </a:lnTo>
                  <a:lnTo>
                    <a:pt x="811530" y="111760"/>
                  </a:lnTo>
                  <a:lnTo>
                    <a:pt x="810260" y="113029"/>
                  </a:lnTo>
                  <a:lnTo>
                    <a:pt x="807720" y="115569"/>
                  </a:lnTo>
                  <a:lnTo>
                    <a:pt x="805180" y="116839"/>
                  </a:lnTo>
                  <a:lnTo>
                    <a:pt x="802639" y="119379"/>
                  </a:lnTo>
                  <a:lnTo>
                    <a:pt x="800100" y="121919"/>
                  </a:lnTo>
                  <a:lnTo>
                    <a:pt x="796289" y="124460"/>
                  </a:lnTo>
                  <a:lnTo>
                    <a:pt x="792480" y="127000"/>
                  </a:lnTo>
                  <a:lnTo>
                    <a:pt x="789939" y="129539"/>
                  </a:lnTo>
                  <a:lnTo>
                    <a:pt x="786130" y="132079"/>
                  </a:lnTo>
                  <a:lnTo>
                    <a:pt x="782320" y="134619"/>
                  </a:lnTo>
                  <a:lnTo>
                    <a:pt x="778510" y="137160"/>
                  </a:lnTo>
                  <a:lnTo>
                    <a:pt x="773430" y="139700"/>
                  </a:lnTo>
                  <a:lnTo>
                    <a:pt x="769620" y="140969"/>
                  </a:lnTo>
                  <a:lnTo>
                    <a:pt x="765810" y="143510"/>
                  </a:lnTo>
                  <a:lnTo>
                    <a:pt x="762000" y="144779"/>
                  </a:lnTo>
                  <a:lnTo>
                    <a:pt x="759460" y="146050"/>
                  </a:lnTo>
                  <a:lnTo>
                    <a:pt x="755650" y="147319"/>
                  </a:lnTo>
                  <a:lnTo>
                    <a:pt x="751839" y="148589"/>
                  </a:lnTo>
                  <a:lnTo>
                    <a:pt x="749300" y="149860"/>
                  </a:lnTo>
                  <a:lnTo>
                    <a:pt x="746760" y="149860"/>
                  </a:lnTo>
                  <a:lnTo>
                    <a:pt x="744220" y="151129"/>
                  </a:lnTo>
                  <a:lnTo>
                    <a:pt x="741680" y="149860"/>
                  </a:lnTo>
                  <a:lnTo>
                    <a:pt x="740410" y="149860"/>
                  </a:lnTo>
                  <a:lnTo>
                    <a:pt x="739139" y="149860"/>
                  </a:lnTo>
                  <a:lnTo>
                    <a:pt x="737870" y="149860"/>
                  </a:lnTo>
                  <a:lnTo>
                    <a:pt x="735330" y="148589"/>
                  </a:lnTo>
                  <a:lnTo>
                    <a:pt x="734060" y="148589"/>
                  </a:lnTo>
                  <a:lnTo>
                    <a:pt x="732789" y="147319"/>
                  </a:lnTo>
                  <a:lnTo>
                    <a:pt x="732789" y="146050"/>
                  </a:lnTo>
                  <a:lnTo>
                    <a:pt x="731520" y="146050"/>
                  </a:lnTo>
                  <a:lnTo>
                    <a:pt x="731520" y="144779"/>
                  </a:lnTo>
                  <a:lnTo>
                    <a:pt x="730250" y="143510"/>
                  </a:lnTo>
                  <a:lnTo>
                    <a:pt x="730250" y="142239"/>
                  </a:lnTo>
                  <a:lnTo>
                    <a:pt x="730250" y="140969"/>
                  </a:lnTo>
                  <a:close/>
                </a:path>
                <a:path w="1083309" h="417830">
                  <a:moveTo>
                    <a:pt x="695960" y="20319"/>
                  </a:moveTo>
                  <a:lnTo>
                    <a:pt x="695960" y="20319"/>
                  </a:lnTo>
                </a:path>
                <a:path w="1083309" h="417830">
                  <a:moveTo>
                    <a:pt x="814070" y="151129"/>
                  </a:moveTo>
                  <a:lnTo>
                    <a:pt x="814070" y="151129"/>
                  </a:lnTo>
                </a:path>
                <a:path w="1083309" h="417830">
                  <a:moveTo>
                    <a:pt x="900430" y="67310"/>
                  </a:moveTo>
                  <a:lnTo>
                    <a:pt x="900430" y="66039"/>
                  </a:lnTo>
                  <a:lnTo>
                    <a:pt x="900430" y="63500"/>
                  </a:lnTo>
                  <a:lnTo>
                    <a:pt x="899160" y="63500"/>
                  </a:lnTo>
                  <a:lnTo>
                    <a:pt x="899160" y="62229"/>
                  </a:lnTo>
                  <a:lnTo>
                    <a:pt x="899160" y="60960"/>
                  </a:lnTo>
                  <a:lnTo>
                    <a:pt x="897889" y="60960"/>
                  </a:lnTo>
                  <a:lnTo>
                    <a:pt x="896619" y="60960"/>
                  </a:lnTo>
                  <a:lnTo>
                    <a:pt x="896619" y="59689"/>
                  </a:lnTo>
                  <a:lnTo>
                    <a:pt x="896619" y="60960"/>
                  </a:lnTo>
                  <a:lnTo>
                    <a:pt x="894080" y="60960"/>
                  </a:lnTo>
                  <a:lnTo>
                    <a:pt x="892810" y="62229"/>
                  </a:lnTo>
                  <a:lnTo>
                    <a:pt x="890269" y="62229"/>
                  </a:lnTo>
                  <a:lnTo>
                    <a:pt x="887730" y="63500"/>
                  </a:lnTo>
                  <a:lnTo>
                    <a:pt x="883919" y="66039"/>
                  </a:lnTo>
                  <a:lnTo>
                    <a:pt x="881380" y="67310"/>
                  </a:lnTo>
                  <a:lnTo>
                    <a:pt x="876300" y="69850"/>
                  </a:lnTo>
                  <a:lnTo>
                    <a:pt x="872489" y="72389"/>
                  </a:lnTo>
                  <a:lnTo>
                    <a:pt x="868680" y="73660"/>
                  </a:lnTo>
                  <a:lnTo>
                    <a:pt x="863600" y="76200"/>
                  </a:lnTo>
                  <a:lnTo>
                    <a:pt x="859789" y="78739"/>
                  </a:lnTo>
                  <a:lnTo>
                    <a:pt x="857250" y="81279"/>
                  </a:lnTo>
                  <a:lnTo>
                    <a:pt x="853439" y="82550"/>
                  </a:lnTo>
                  <a:lnTo>
                    <a:pt x="850900" y="85089"/>
                  </a:lnTo>
                  <a:lnTo>
                    <a:pt x="847089" y="87629"/>
                  </a:lnTo>
                  <a:lnTo>
                    <a:pt x="847089" y="138429"/>
                  </a:lnTo>
                  <a:lnTo>
                    <a:pt x="848360" y="138429"/>
                  </a:lnTo>
                  <a:lnTo>
                    <a:pt x="848360" y="139700"/>
                  </a:lnTo>
                  <a:lnTo>
                    <a:pt x="849630" y="139700"/>
                  </a:lnTo>
                  <a:lnTo>
                    <a:pt x="849630" y="140969"/>
                  </a:lnTo>
                  <a:lnTo>
                    <a:pt x="850900" y="140969"/>
                  </a:lnTo>
                  <a:lnTo>
                    <a:pt x="850900" y="142239"/>
                  </a:lnTo>
                  <a:lnTo>
                    <a:pt x="850900" y="143510"/>
                  </a:lnTo>
                  <a:lnTo>
                    <a:pt x="850900" y="144779"/>
                  </a:lnTo>
                  <a:lnTo>
                    <a:pt x="849630" y="144779"/>
                  </a:lnTo>
                  <a:lnTo>
                    <a:pt x="849630" y="146050"/>
                  </a:lnTo>
                  <a:lnTo>
                    <a:pt x="848360" y="146050"/>
                  </a:lnTo>
                  <a:lnTo>
                    <a:pt x="848360" y="147319"/>
                  </a:lnTo>
                  <a:lnTo>
                    <a:pt x="847089" y="147319"/>
                  </a:lnTo>
                  <a:lnTo>
                    <a:pt x="845820" y="148589"/>
                  </a:lnTo>
                  <a:lnTo>
                    <a:pt x="844550" y="148589"/>
                  </a:lnTo>
                  <a:lnTo>
                    <a:pt x="835660" y="148589"/>
                  </a:lnTo>
                  <a:lnTo>
                    <a:pt x="834389" y="147319"/>
                  </a:lnTo>
                  <a:lnTo>
                    <a:pt x="833120" y="147319"/>
                  </a:lnTo>
                  <a:lnTo>
                    <a:pt x="833120" y="146050"/>
                  </a:lnTo>
                  <a:lnTo>
                    <a:pt x="831850" y="144779"/>
                  </a:lnTo>
                  <a:lnTo>
                    <a:pt x="831850" y="143510"/>
                  </a:lnTo>
                  <a:lnTo>
                    <a:pt x="831850" y="142239"/>
                  </a:lnTo>
                  <a:lnTo>
                    <a:pt x="831850" y="140969"/>
                  </a:lnTo>
                  <a:lnTo>
                    <a:pt x="833120" y="139700"/>
                  </a:lnTo>
                  <a:lnTo>
                    <a:pt x="834389" y="139700"/>
                  </a:lnTo>
                  <a:lnTo>
                    <a:pt x="834389" y="55879"/>
                  </a:lnTo>
                  <a:lnTo>
                    <a:pt x="834389" y="54610"/>
                  </a:lnTo>
                  <a:lnTo>
                    <a:pt x="834389" y="53339"/>
                  </a:lnTo>
                  <a:lnTo>
                    <a:pt x="833120" y="53339"/>
                  </a:lnTo>
                  <a:lnTo>
                    <a:pt x="833120" y="52069"/>
                  </a:lnTo>
                  <a:lnTo>
                    <a:pt x="833120" y="50800"/>
                  </a:lnTo>
                  <a:lnTo>
                    <a:pt x="834389" y="50800"/>
                  </a:lnTo>
                  <a:lnTo>
                    <a:pt x="834389" y="49529"/>
                  </a:lnTo>
                  <a:lnTo>
                    <a:pt x="835660" y="49529"/>
                  </a:lnTo>
                  <a:lnTo>
                    <a:pt x="836930" y="49529"/>
                  </a:lnTo>
                  <a:lnTo>
                    <a:pt x="838200" y="48260"/>
                  </a:lnTo>
                  <a:lnTo>
                    <a:pt x="840739" y="48260"/>
                  </a:lnTo>
                  <a:lnTo>
                    <a:pt x="842010" y="48260"/>
                  </a:lnTo>
                  <a:lnTo>
                    <a:pt x="843280" y="48260"/>
                  </a:lnTo>
                  <a:lnTo>
                    <a:pt x="844550" y="48260"/>
                  </a:lnTo>
                  <a:lnTo>
                    <a:pt x="845820" y="49529"/>
                  </a:lnTo>
                  <a:lnTo>
                    <a:pt x="847089" y="49529"/>
                  </a:lnTo>
                  <a:lnTo>
                    <a:pt x="848360" y="49529"/>
                  </a:lnTo>
                  <a:lnTo>
                    <a:pt x="848360" y="50800"/>
                  </a:lnTo>
                  <a:lnTo>
                    <a:pt x="848360" y="52069"/>
                  </a:lnTo>
                  <a:lnTo>
                    <a:pt x="848360" y="53339"/>
                  </a:lnTo>
                  <a:lnTo>
                    <a:pt x="848360" y="54610"/>
                  </a:lnTo>
                  <a:lnTo>
                    <a:pt x="847089" y="54610"/>
                  </a:lnTo>
                  <a:lnTo>
                    <a:pt x="847089" y="73660"/>
                  </a:lnTo>
                  <a:lnTo>
                    <a:pt x="848360" y="73660"/>
                  </a:lnTo>
                  <a:lnTo>
                    <a:pt x="850900" y="72389"/>
                  </a:lnTo>
                  <a:lnTo>
                    <a:pt x="852170" y="72389"/>
                  </a:lnTo>
                  <a:lnTo>
                    <a:pt x="854710" y="69850"/>
                  </a:lnTo>
                  <a:lnTo>
                    <a:pt x="857250" y="68579"/>
                  </a:lnTo>
                  <a:lnTo>
                    <a:pt x="859789" y="67310"/>
                  </a:lnTo>
                  <a:lnTo>
                    <a:pt x="862330" y="66039"/>
                  </a:lnTo>
                  <a:lnTo>
                    <a:pt x="864869" y="64769"/>
                  </a:lnTo>
                  <a:lnTo>
                    <a:pt x="867410" y="62229"/>
                  </a:lnTo>
                  <a:lnTo>
                    <a:pt x="869950" y="60960"/>
                  </a:lnTo>
                  <a:lnTo>
                    <a:pt x="872489" y="59689"/>
                  </a:lnTo>
                  <a:lnTo>
                    <a:pt x="875030" y="58419"/>
                  </a:lnTo>
                  <a:lnTo>
                    <a:pt x="877569" y="57150"/>
                  </a:lnTo>
                  <a:lnTo>
                    <a:pt x="881380" y="55879"/>
                  </a:lnTo>
                  <a:lnTo>
                    <a:pt x="882650" y="54610"/>
                  </a:lnTo>
                  <a:lnTo>
                    <a:pt x="885189" y="53339"/>
                  </a:lnTo>
                  <a:lnTo>
                    <a:pt x="887730" y="52069"/>
                  </a:lnTo>
                  <a:lnTo>
                    <a:pt x="890269" y="50800"/>
                  </a:lnTo>
                  <a:lnTo>
                    <a:pt x="892810" y="50800"/>
                  </a:lnTo>
                  <a:lnTo>
                    <a:pt x="894080" y="50800"/>
                  </a:lnTo>
                  <a:lnTo>
                    <a:pt x="896619" y="49529"/>
                  </a:lnTo>
                  <a:lnTo>
                    <a:pt x="897889" y="49529"/>
                  </a:lnTo>
                  <a:lnTo>
                    <a:pt x="899160" y="49529"/>
                  </a:lnTo>
                  <a:lnTo>
                    <a:pt x="900430" y="48260"/>
                  </a:lnTo>
                  <a:lnTo>
                    <a:pt x="902969" y="48260"/>
                  </a:lnTo>
                  <a:lnTo>
                    <a:pt x="904239" y="49529"/>
                  </a:lnTo>
                  <a:lnTo>
                    <a:pt x="905510" y="49529"/>
                  </a:lnTo>
                  <a:lnTo>
                    <a:pt x="906780" y="50800"/>
                  </a:lnTo>
                  <a:lnTo>
                    <a:pt x="908050" y="50800"/>
                  </a:lnTo>
                  <a:lnTo>
                    <a:pt x="909319" y="52069"/>
                  </a:lnTo>
                  <a:lnTo>
                    <a:pt x="910589" y="53339"/>
                  </a:lnTo>
                  <a:lnTo>
                    <a:pt x="910589" y="54610"/>
                  </a:lnTo>
                  <a:lnTo>
                    <a:pt x="910589" y="55879"/>
                  </a:lnTo>
                  <a:lnTo>
                    <a:pt x="911860" y="58419"/>
                  </a:lnTo>
                  <a:lnTo>
                    <a:pt x="911860" y="59689"/>
                  </a:lnTo>
                  <a:lnTo>
                    <a:pt x="913130" y="62229"/>
                  </a:lnTo>
                  <a:lnTo>
                    <a:pt x="913130" y="64769"/>
                  </a:lnTo>
                  <a:lnTo>
                    <a:pt x="913130" y="67310"/>
                  </a:lnTo>
                  <a:lnTo>
                    <a:pt x="913130" y="69850"/>
                  </a:lnTo>
                  <a:lnTo>
                    <a:pt x="913130" y="72389"/>
                  </a:lnTo>
                  <a:lnTo>
                    <a:pt x="913130" y="73660"/>
                  </a:lnTo>
                  <a:lnTo>
                    <a:pt x="911860" y="74929"/>
                  </a:lnTo>
                  <a:lnTo>
                    <a:pt x="910589" y="74929"/>
                  </a:lnTo>
                  <a:lnTo>
                    <a:pt x="909319" y="74929"/>
                  </a:lnTo>
                  <a:lnTo>
                    <a:pt x="908050" y="76200"/>
                  </a:lnTo>
                  <a:lnTo>
                    <a:pt x="906780" y="76200"/>
                  </a:lnTo>
                  <a:lnTo>
                    <a:pt x="905510" y="76200"/>
                  </a:lnTo>
                  <a:lnTo>
                    <a:pt x="904239" y="76200"/>
                  </a:lnTo>
                  <a:lnTo>
                    <a:pt x="904239" y="74929"/>
                  </a:lnTo>
                  <a:lnTo>
                    <a:pt x="902969" y="74929"/>
                  </a:lnTo>
                  <a:lnTo>
                    <a:pt x="901700" y="74929"/>
                  </a:lnTo>
                  <a:lnTo>
                    <a:pt x="901700" y="73660"/>
                  </a:lnTo>
                  <a:lnTo>
                    <a:pt x="900430" y="73660"/>
                  </a:lnTo>
                  <a:lnTo>
                    <a:pt x="900430" y="72389"/>
                  </a:lnTo>
                  <a:lnTo>
                    <a:pt x="899160" y="72389"/>
                  </a:lnTo>
                  <a:lnTo>
                    <a:pt x="899160" y="71119"/>
                  </a:lnTo>
                  <a:lnTo>
                    <a:pt x="899160" y="69850"/>
                  </a:lnTo>
                  <a:lnTo>
                    <a:pt x="900430" y="68579"/>
                  </a:lnTo>
                  <a:lnTo>
                    <a:pt x="900430" y="67310"/>
                  </a:lnTo>
                  <a:close/>
                </a:path>
                <a:path w="1083309" h="417830">
                  <a:moveTo>
                    <a:pt x="831850" y="48260"/>
                  </a:moveTo>
                  <a:lnTo>
                    <a:pt x="831850" y="48260"/>
                  </a:lnTo>
                </a:path>
                <a:path w="1083309" h="417830">
                  <a:moveTo>
                    <a:pt x="913130" y="148589"/>
                  </a:moveTo>
                  <a:lnTo>
                    <a:pt x="913130" y="148589"/>
                  </a:lnTo>
                </a:path>
                <a:path w="1083309" h="417830">
                  <a:moveTo>
                    <a:pt x="948689" y="137160"/>
                  </a:moveTo>
                  <a:lnTo>
                    <a:pt x="948689" y="138429"/>
                  </a:lnTo>
                  <a:lnTo>
                    <a:pt x="949960" y="138429"/>
                  </a:lnTo>
                  <a:lnTo>
                    <a:pt x="949960" y="139700"/>
                  </a:lnTo>
                  <a:lnTo>
                    <a:pt x="951230" y="139700"/>
                  </a:lnTo>
                  <a:lnTo>
                    <a:pt x="951230" y="140969"/>
                  </a:lnTo>
                  <a:lnTo>
                    <a:pt x="951230" y="142239"/>
                  </a:lnTo>
                  <a:lnTo>
                    <a:pt x="951230" y="143510"/>
                  </a:lnTo>
                  <a:lnTo>
                    <a:pt x="949960" y="144779"/>
                  </a:lnTo>
                  <a:lnTo>
                    <a:pt x="948689" y="144779"/>
                  </a:lnTo>
                  <a:lnTo>
                    <a:pt x="948689" y="146050"/>
                  </a:lnTo>
                  <a:lnTo>
                    <a:pt x="947419" y="146050"/>
                  </a:lnTo>
                  <a:lnTo>
                    <a:pt x="946150" y="147319"/>
                  </a:lnTo>
                  <a:lnTo>
                    <a:pt x="944880" y="147319"/>
                  </a:lnTo>
                  <a:lnTo>
                    <a:pt x="943610" y="148589"/>
                  </a:lnTo>
                  <a:lnTo>
                    <a:pt x="942339" y="148589"/>
                  </a:lnTo>
                  <a:lnTo>
                    <a:pt x="939800" y="148589"/>
                  </a:lnTo>
                  <a:lnTo>
                    <a:pt x="937260" y="148589"/>
                  </a:lnTo>
                  <a:lnTo>
                    <a:pt x="935989" y="148589"/>
                  </a:lnTo>
                  <a:lnTo>
                    <a:pt x="934719" y="147319"/>
                  </a:lnTo>
                  <a:lnTo>
                    <a:pt x="933450" y="147319"/>
                  </a:lnTo>
                  <a:lnTo>
                    <a:pt x="933450" y="146050"/>
                  </a:lnTo>
                  <a:lnTo>
                    <a:pt x="932180" y="146050"/>
                  </a:lnTo>
                  <a:lnTo>
                    <a:pt x="932180" y="144779"/>
                  </a:lnTo>
                  <a:lnTo>
                    <a:pt x="930910" y="144779"/>
                  </a:lnTo>
                  <a:lnTo>
                    <a:pt x="930910" y="143510"/>
                  </a:lnTo>
                  <a:lnTo>
                    <a:pt x="930910" y="142239"/>
                  </a:lnTo>
                  <a:lnTo>
                    <a:pt x="930910" y="140969"/>
                  </a:lnTo>
                  <a:lnTo>
                    <a:pt x="930910" y="139700"/>
                  </a:lnTo>
                  <a:lnTo>
                    <a:pt x="932180" y="138429"/>
                  </a:lnTo>
                  <a:lnTo>
                    <a:pt x="933450" y="137160"/>
                  </a:lnTo>
                  <a:lnTo>
                    <a:pt x="933450" y="59689"/>
                  </a:lnTo>
                  <a:lnTo>
                    <a:pt x="932180" y="59689"/>
                  </a:lnTo>
                  <a:lnTo>
                    <a:pt x="932180" y="58419"/>
                  </a:lnTo>
                  <a:lnTo>
                    <a:pt x="932180" y="57150"/>
                  </a:lnTo>
                  <a:lnTo>
                    <a:pt x="932180" y="52069"/>
                  </a:lnTo>
                  <a:lnTo>
                    <a:pt x="933450" y="50800"/>
                  </a:lnTo>
                  <a:lnTo>
                    <a:pt x="934719" y="50800"/>
                  </a:lnTo>
                  <a:lnTo>
                    <a:pt x="934719" y="49529"/>
                  </a:lnTo>
                  <a:lnTo>
                    <a:pt x="935989" y="49529"/>
                  </a:lnTo>
                  <a:lnTo>
                    <a:pt x="937260" y="49529"/>
                  </a:lnTo>
                  <a:lnTo>
                    <a:pt x="938530" y="48260"/>
                  </a:lnTo>
                  <a:lnTo>
                    <a:pt x="943610" y="48260"/>
                  </a:lnTo>
                  <a:lnTo>
                    <a:pt x="944880" y="48260"/>
                  </a:lnTo>
                  <a:lnTo>
                    <a:pt x="946150" y="49529"/>
                  </a:lnTo>
                  <a:lnTo>
                    <a:pt x="947419" y="49529"/>
                  </a:lnTo>
                  <a:lnTo>
                    <a:pt x="947419" y="50800"/>
                  </a:lnTo>
                  <a:lnTo>
                    <a:pt x="948689" y="50800"/>
                  </a:lnTo>
                  <a:lnTo>
                    <a:pt x="948689" y="52069"/>
                  </a:lnTo>
                  <a:lnTo>
                    <a:pt x="949960" y="52069"/>
                  </a:lnTo>
                  <a:lnTo>
                    <a:pt x="949960" y="53339"/>
                  </a:lnTo>
                  <a:lnTo>
                    <a:pt x="951230" y="54610"/>
                  </a:lnTo>
                  <a:lnTo>
                    <a:pt x="951230" y="55879"/>
                  </a:lnTo>
                  <a:lnTo>
                    <a:pt x="949960" y="55879"/>
                  </a:lnTo>
                  <a:lnTo>
                    <a:pt x="949960" y="57150"/>
                  </a:lnTo>
                  <a:lnTo>
                    <a:pt x="948689" y="58419"/>
                  </a:lnTo>
                  <a:lnTo>
                    <a:pt x="948689" y="59689"/>
                  </a:lnTo>
                  <a:lnTo>
                    <a:pt x="948689" y="137160"/>
                  </a:lnTo>
                  <a:close/>
                </a:path>
                <a:path w="1083309" h="417830">
                  <a:moveTo>
                    <a:pt x="930910" y="48260"/>
                  </a:moveTo>
                  <a:lnTo>
                    <a:pt x="930910" y="48260"/>
                  </a:lnTo>
                </a:path>
                <a:path w="1083309" h="417830">
                  <a:moveTo>
                    <a:pt x="951230" y="148589"/>
                  </a:moveTo>
                  <a:lnTo>
                    <a:pt x="951230" y="148589"/>
                  </a:lnTo>
                </a:path>
                <a:path w="1083309" h="417830">
                  <a:moveTo>
                    <a:pt x="941069" y="33019"/>
                  </a:moveTo>
                  <a:lnTo>
                    <a:pt x="939800" y="33019"/>
                  </a:lnTo>
                  <a:lnTo>
                    <a:pt x="938530" y="33019"/>
                  </a:lnTo>
                  <a:lnTo>
                    <a:pt x="937260" y="31750"/>
                  </a:lnTo>
                  <a:lnTo>
                    <a:pt x="935989" y="31750"/>
                  </a:lnTo>
                  <a:lnTo>
                    <a:pt x="934719" y="31750"/>
                  </a:lnTo>
                  <a:lnTo>
                    <a:pt x="934719" y="30479"/>
                  </a:lnTo>
                  <a:lnTo>
                    <a:pt x="933450" y="30479"/>
                  </a:lnTo>
                  <a:lnTo>
                    <a:pt x="933450" y="29210"/>
                  </a:lnTo>
                  <a:lnTo>
                    <a:pt x="932180" y="27939"/>
                  </a:lnTo>
                  <a:lnTo>
                    <a:pt x="932180" y="26669"/>
                  </a:lnTo>
                  <a:lnTo>
                    <a:pt x="932180" y="24129"/>
                  </a:lnTo>
                  <a:lnTo>
                    <a:pt x="932180" y="21589"/>
                  </a:lnTo>
                  <a:lnTo>
                    <a:pt x="932180" y="19050"/>
                  </a:lnTo>
                  <a:lnTo>
                    <a:pt x="933450" y="17779"/>
                  </a:lnTo>
                  <a:lnTo>
                    <a:pt x="933450" y="16510"/>
                  </a:lnTo>
                  <a:lnTo>
                    <a:pt x="933450" y="13969"/>
                  </a:lnTo>
                  <a:lnTo>
                    <a:pt x="934719" y="13969"/>
                  </a:lnTo>
                  <a:lnTo>
                    <a:pt x="935989" y="12700"/>
                  </a:lnTo>
                  <a:lnTo>
                    <a:pt x="935989" y="11429"/>
                  </a:lnTo>
                  <a:lnTo>
                    <a:pt x="937260" y="10160"/>
                  </a:lnTo>
                  <a:lnTo>
                    <a:pt x="938530" y="10160"/>
                  </a:lnTo>
                  <a:lnTo>
                    <a:pt x="939800" y="8889"/>
                  </a:lnTo>
                  <a:lnTo>
                    <a:pt x="941069" y="8889"/>
                  </a:lnTo>
                  <a:lnTo>
                    <a:pt x="949960" y="8889"/>
                  </a:lnTo>
                  <a:lnTo>
                    <a:pt x="951230" y="10160"/>
                  </a:lnTo>
                  <a:lnTo>
                    <a:pt x="952500" y="11429"/>
                  </a:lnTo>
                  <a:lnTo>
                    <a:pt x="953769" y="12700"/>
                  </a:lnTo>
                  <a:lnTo>
                    <a:pt x="953769" y="13969"/>
                  </a:lnTo>
                  <a:lnTo>
                    <a:pt x="953769" y="15239"/>
                  </a:lnTo>
                  <a:lnTo>
                    <a:pt x="953769" y="17779"/>
                  </a:lnTo>
                  <a:lnTo>
                    <a:pt x="953769" y="19050"/>
                  </a:lnTo>
                  <a:lnTo>
                    <a:pt x="953769" y="21589"/>
                  </a:lnTo>
                  <a:lnTo>
                    <a:pt x="952500" y="22860"/>
                  </a:lnTo>
                  <a:lnTo>
                    <a:pt x="952500" y="24129"/>
                  </a:lnTo>
                  <a:lnTo>
                    <a:pt x="951230" y="25400"/>
                  </a:lnTo>
                  <a:lnTo>
                    <a:pt x="951230" y="26669"/>
                  </a:lnTo>
                  <a:lnTo>
                    <a:pt x="949960" y="27939"/>
                  </a:lnTo>
                  <a:lnTo>
                    <a:pt x="948689" y="29210"/>
                  </a:lnTo>
                  <a:lnTo>
                    <a:pt x="948689" y="30479"/>
                  </a:lnTo>
                  <a:lnTo>
                    <a:pt x="947419" y="30479"/>
                  </a:lnTo>
                  <a:lnTo>
                    <a:pt x="946150" y="31750"/>
                  </a:lnTo>
                  <a:lnTo>
                    <a:pt x="944880" y="31750"/>
                  </a:lnTo>
                  <a:lnTo>
                    <a:pt x="943610" y="33019"/>
                  </a:lnTo>
                  <a:lnTo>
                    <a:pt x="942339" y="33019"/>
                  </a:lnTo>
                  <a:lnTo>
                    <a:pt x="941069" y="33019"/>
                  </a:lnTo>
                  <a:close/>
                </a:path>
                <a:path w="1083309" h="417830">
                  <a:moveTo>
                    <a:pt x="932180" y="8889"/>
                  </a:moveTo>
                  <a:lnTo>
                    <a:pt x="932180" y="8889"/>
                  </a:lnTo>
                </a:path>
                <a:path w="1083309" h="417830">
                  <a:moveTo>
                    <a:pt x="953769" y="33019"/>
                  </a:moveTo>
                  <a:lnTo>
                    <a:pt x="953769" y="33019"/>
                  </a:lnTo>
                </a:path>
                <a:path w="1083309" h="417830">
                  <a:moveTo>
                    <a:pt x="1083310" y="111760"/>
                  </a:moveTo>
                  <a:lnTo>
                    <a:pt x="1083310" y="113029"/>
                  </a:lnTo>
                  <a:lnTo>
                    <a:pt x="1082039" y="113029"/>
                  </a:lnTo>
                  <a:lnTo>
                    <a:pt x="1082039" y="114300"/>
                  </a:lnTo>
                  <a:lnTo>
                    <a:pt x="1082039" y="115569"/>
                  </a:lnTo>
                  <a:lnTo>
                    <a:pt x="1080769" y="115569"/>
                  </a:lnTo>
                  <a:lnTo>
                    <a:pt x="1080769" y="118110"/>
                  </a:lnTo>
                  <a:lnTo>
                    <a:pt x="1079500" y="118110"/>
                  </a:lnTo>
                  <a:lnTo>
                    <a:pt x="1078230" y="120650"/>
                  </a:lnTo>
                  <a:lnTo>
                    <a:pt x="1076960" y="121919"/>
                  </a:lnTo>
                  <a:lnTo>
                    <a:pt x="1075689" y="123189"/>
                  </a:lnTo>
                  <a:lnTo>
                    <a:pt x="1074419" y="125729"/>
                  </a:lnTo>
                  <a:lnTo>
                    <a:pt x="1071880" y="127000"/>
                  </a:lnTo>
                  <a:lnTo>
                    <a:pt x="1070610" y="129539"/>
                  </a:lnTo>
                  <a:lnTo>
                    <a:pt x="1068069" y="130810"/>
                  </a:lnTo>
                  <a:lnTo>
                    <a:pt x="1066800" y="132079"/>
                  </a:lnTo>
                  <a:lnTo>
                    <a:pt x="1064260" y="134619"/>
                  </a:lnTo>
                  <a:lnTo>
                    <a:pt x="1061719" y="135889"/>
                  </a:lnTo>
                  <a:lnTo>
                    <a:pt x="1060450" y="137160"/>
                  </a:lnTo>
                  <a:lnTo>
                    <a:pt x="1057910" y="139700"/>
                  </a:lnTo>
                  <a:lnTo>
                    <a:pt x="1055369" y="140969"/>
                  </a:lnTo>
                  <a:lnTo>
                    <a:pt x="1052830" y="142239"/>
                  </a:lnTo>
                  <a:lnTo>
                    <a:pt x="1049019" y="143510"/>
                  </a:lnTo>
                  <a:lnTo>
                    <a:pt x="1046480" y="144779"/>
                  </a:lnTo>
                  <a:lnTo>
                    <a:pt x="1043939" y="146050"/>
                  </a:lnTo>
                  <a:lnTo>
                    <a:pt x="1040130" y="147319"/>
                  </a:lnTo>
                  <a:lnTo>
                    <a:pt x="1037589" y="148589"/>
                  </a:lnTo>
                  <a:lnTo>
                    <a:pt x="1033780" y="149860"/>
                  </a:lnTo>
                  <a:lnTo>
                    <a:pt x="1031239" y="149860"/>
                  </a:lnTo>
                  <a:lnTo>
                    <a:pt x="1027430" y="151129"/>
                  </a:lnTo>
                  <a:lnTo>
                    <a:pt x="1023619" y="151129"/>
                  </a:lnTo>
                  <a:lnTo>
                    <a:pt x="1019810" y="151129"/>
                  </a:lnTo>
                  <a:lnTo>
                    <a:pt x="1016000" y="151129"/>
                  </a:lnTo>
                  <a:lnTo>
                    <a:pt x="1012189" y="151129"/>
                  </a:lnTo>
                  <a:lnTo>
                    <a:pt x="1008380" y="151129"/>
                  </a:lnTo>
                  <a:lnTo>
                    <a:pt x="1004569" y="149860"/>
                  </a:lnTo>
                  <a:lnTo>
                    <a:pt x="1000760" y="148589"/>
                  </a:lnTo>
                  <a:lnTo>
                    <a:pt x="998219" y="148589"/>
                  </a:lnTo>
                  <a:lnTo>
                    <a:pt x="994410" y="146050"/>
                  </a:lnTo>
                  <a:lnTo>
                    <a:pt x="991869" y="144779"/>
                  </a:lnTo>
                  <a:lnTo>
                    <a:pt x="989330" y="142239"/>
                  </a:lnTo>
                  <a:lnTo>
                    <a:pt x="986789" y="139700"/>
                  </a:lnTo>
                  <a:lnTo>
                    <a:pt x="984250" y="137160"/>
                  </a:lnTo>
                  <a:lnTo>
                    <a:pt x="982980" y="134619"/>
                  </a:lnTo>
                  <a:lnTo>
                    <a:pt x="980439" y="130810"/>
                  </a:lnTo>
                  <a:lnTo>
                    <a:pt x="980439" y="128269"/>
                  </a:lnTo>
                  <a:lnTo>
                    <a:pt x="979169" y="125729"/>
                  </a:lnTo>
                  <a:lnTo>
                    <a:pt x="977900" y="121919"/>
                  </a:lnTo>
                  <a:lnTo>
                    <a:pt x="977900" y="118110"/>
                  </a:lnTo>
                  <a:lnTo>
                    <a:pt x="977900" y="115569"/>
                  </a:lnTo>
                  <a:lnTo>
                    <a:pt x="977900" y="113029"/>
                  </a:lnTo>
                  <a:lnTo>
                    <a:pt x="979169" y="109219"/>
                  </a:lnTo>
                  <a:lnTo>
                    <a:pt x="979169" y="105410"/>
                  </a:lnTo>
                  <a:lnTo>
                    <a:pt x="980439" y="102869"/>
                  </a:lnTo>
                  <a:lnTo>
                    <a:pt x="980439" y="100329"/>
                  </a:lnTo>
                  <a:lnTo>
                    <a:pt x="981710" y="96519"/>
                  </a:lnTo>
                  <a:lnTo>
                    <a:pt x="982980" y="93979"/>
                  </a:lnTo>
                  <a:lnTo>
                    <a:pt x="984250" y="90169"/>
                  </a:lnTo>
                  <a:lnTo>
                    <a:pt x="985519" y="86360"/>
                  </a:lnTo>
                  <a:lnTo>
                    <a:pt x="986789" y="83819"/>
                  </a:lnTo>
                  <a:lnTo>
                    <a:pt x="988060" y="81279"/>
                  </a:lnTo>
                  <a:lnTo>
                    <a:pt x="990600" y="78739"/>
                  </a:lnTo>
                  <a:lnTo>
                    <a:pt x="991869" y="74929"/>
                  </a:lnTo>
                  <a:lnTo>
                    <a:pt x="994410" y="72389"/>
                  </a:lnTo>
                  <a:lnTo>
                    <a:pt x="996950" y="69850"/>
                  </a:lnTo>
                  <a:lnTo>
                    <a:pt x="998219" y="67310"/>
                  </a:lnTo>
                  <a:lnTo>
                    <a:pt x="1000760" y="64769"/>
                  </a:lnTo>
                  <a:lnTo>
                    <a:pt x="1004569" y="62229"/>
                  </a:lnTo>
                  <a:lnTo>
                    <a:pt x="1007110" y="59689"/>
                  </a:lnTo>
                  <a:lnTo>
                    <a:pt x="1009650" y="58419"/>
                  </a:lnTo>
                  <a:lnTo>
                    <a:pt x="1012189" y="57150"/>
                  </a:lnTo>
                  <a:lnTo>
                    <a:pt x="1014730" y="54610"/>
                  </a:lnTo>
                  <a:lnTo>
                    <a:pt x="1018539" y="53339"/>
                  </a:lnTo>
                  <a:lnTo>
                    <a:pt x="1022350" y="52069"/>
                  </a:lnTo>
                  <a:lnTo>
                    <a:pt x="1024889" y="49529"/>
                  </a:lnTo>
                  <a:lnTo>
                    <a:pt x="1028700" y="49529"/>
                  </a:lnTo>
                  <a:lnTo>
                    <a:pt x="1032510" y="48260"/>
                  </a:lnTo>
                  <a:lnTo>
                    <a:pt x="1036319" y="46989"/>
                  </a:lnTo>
                  <a:lnTo>
                    <a:pt x="1040130" y="46989"/>
                  </a:lnTo>
                  <a:lnTo>
                    <a:pt x="1056639" y="46989"/>
                  </a:lnTo>
                  <a:lnTo>
                    <a:pt x="1059180" y="48260"/>
                  </a:lnTo>
                  <a:lnTo>
                    <a:pt x="1061719" y="48260"/>
                  </a:lnTo>
                  <a:lnTo>
                    <a:pt x="1064260" y="49529"/>
                  </a:lnTo>
                  <a:lnTo>
                    <a:pt x="1066800" y="49529"/>
                  </a:lnTo>
                  <a:lnTo>
                    <a:pt x="1069339" y="50800"/>
                  </a:lnTo>
                  <a:lnTo>
                    <a:pt x="1071880" y="52069"/>
                  </a:lnTo>
                  <a:lnTo>
                    <a:pt x="1074419" y="53339"/>
                  </a:lnTo>
                  <a:lnTo>
                    <a:pt x="1075689" y="54610"/>
                  </a:lnTo>
                  <a:lnTo>
                    <a:pt x="1076960" y="57150"/>
                  </a:lnTo>
                  <a:lnTo>
                    <a:pt x="1078230" y="57150"/>
                  </a:lnTo>
                  <a:lnTo>
                    <a:pt x="1079500" y="59689"/>
                  </a:lnTo>
                  <a:lnTo>
                    <a:pt x="1079500" y="60960"/>
                  </a:lnTo>
                  <a:lnTo>
                    <a:pt x="1079500" y="62229"/>
                  </a:lnTo>
                  <a:lnTo>
                    <a:pt x="1079500" y="63500"/>
                  </a:lnTo>
                  <a:lnTo>
                    <a:pt x="1079500" y="64769"/>
                  </a:lnTo>
                  <a:lnTo>
                    <a:pt x="1078230" y="66039"/>
                  </a:lnTo>
                  <a:lnTo>
                    <a:pt x="1076960" y="67310"/>
                  </a:lnTo>
                  <a:lnTo>
                    <a:pt x="1075689" y="67310"/>
                  </a:lnTo>
                  <a:lnTo>
                    <a:pt x="1074419" y="67310"/>
                  </a:lnTo>
                  <a:lnTo>
                    <a:pt x="1074419" y="68579"/>
                  </a:lnTo>
                  <a:lnTo>
                    <a:pt x="1066800" y="68579"/>
                  </a:lnTo>
                  <a:lnTo>
                    <a:pt x="1066800" y="67310"/>
                  </a:lnTo>
                  <a:lnTo>
                    <a:pt x="1065530" y="67310"/>
                  </a:lnTo>
                  <a:lnTo>
                    <a:pt x="1065530" y="66039"/>
                  </a:lnTo>
                  <a:lnTo>
                    <a:pt x="1064260" y="66039"/>
                  </a:lnTo>
                  <a:lnTo>
                    <a:pt x="1064260" y="64769"/>
                  </a:lnTo>
                  <a:lnTo>
                    <a:pt x="1062989" y="63500"/>
                  </a:lnTo>
                  <a:lnTo>
                    <a:pt x="1061719" y="63500"/>
                  </a:lnTo>
                  <a:lnTo>
                    <a:pt x="1061719" y="62229"/>
                  </a:lnTo>
                  <a:lnTo>
                    <a:pt x="1060450" y="60960"/>
                  </a:lnTo>
                  <a:lnTo>
                    <a:pt x="1059180" y="59689"/>
                  </a:lnTo>
                  <a:lnTo>
                    <a:pt x="1057910" y="59689"/>
                  </a:lnTo>
                  <a:lnTo>
                    <a:pt x="1057910" y="58419"/>
                  </a:lnTo>
                  <a:lnTo>
                    <a:pt x="1056639" y="58419"/>
                  </a:lnTo>
                  <a:lnTo>
                    <a:pt x="1055369" y="57150"/>
                  </a:lnTo>
                  <a:lnTo>
                    <a:pt x="1054100" y="57150"/>
                  </a:lnTo>
                  <a:lnTo>
                    <a:pt x="1052830" y="57150"/>
                  </a:lnTo>
                  <a:lnTo>
                    <a:pt x="1040130" y="57150"/>
                  </a:lnTo>
                  <a:lnTo>
                    <a:pt x="1036319" y="58419"/>
                  </a:lnTo>
                  <a:lnTo>
                    <a:pt x="1032510" y="58419"/>
                  </a:lnTo>
                  <a:lnTo>
                    <a:pt x="1028700" y="59689"/>
                  </a:lnTo>
                  <a:lnTo>
                    <a:pt x="1024889" y="62229"/>
                  </a:lnTo>
                  <a:lnTo>
                    <a:pt x="1021080" y="63500"/>
                  </a:lnTo>
                  <a:lnTo>
                    <a:pt x="1018539" y="64769"/>
                  </a:lnTo>
                  <a:lnTo>
                    <a:pt x="1014730" y="67310"/>
                  </a:lnTo>
                  <a:lnTo>
                    <a:pt x="1012189" y="69850"/>
                  </a:lnTo>
                  <a:lnTo>
                    <a:pt x="1009650" y="72389"/>
                  </a:lnTo>
                  <a:lnTo>
                    <a:pt x="1007110" y="74929"/>
                  </a:lnTo>
                  <a:lnTo>
                    <a:pt x="1004569" y="77469"/>
                  </a:lnTo>
                  <a:lnTo>
                    <a:pt x="1002030" y="81279"/>
                  </a:lnTo>
                  <a:lnTo>
                    <a:pt x="999489" y="83819"/>
                  </a:lnTo>
                  <a:lnTo>
                    <a:pt x="998219" y="87629"/>
                  </a:lnTo>
                  <a:lnTo>
                    <a:pt x="996950" y="91439"/>
                  </a:lnTo>
                  <a:lnTo>
                    <a:pt x="994410" y="93979"/>
                  </a:lnTo>
                  <a:lnTo>
                    <a:pt x="994410" y="97789"/>
                  </a:lnTo>
                  <a:lnTo>
                    <a:pt x="993139" y="100329"/>
                  </a:lnTo>
                  <a:lnTo>
                    <a:pt x="991869" y="104139"/>
                  </a:lnTo>
                  <a:lnTo>
                    <a:pt x="991869" y="107950"/>
                  </a:lnTo>
                  <a:lnTo>
                    <a:pt x="991869" y="111760"/>
                  </a:lnTo>
                  <a:lnTo>
                    <a:pt x="990600" y="115569"/>
                  </a:lnTo>
                  <a:lnTo>
                    <a:pt x="991869" y="118110"/>
                  </a:lnTo>
                  <a:lnTo>
                    <a:pt x="991869" y="120650"/>
                  </a:lnTo>
                  <a:lnTo>
                    <a:pt x="991869" y="123189"/>
                  </a:lnTo>
                  <a:lnTo>
                    <a:pt x="993139" y="125729"/>
                  </a:lnTo>
                  <a:lnTo>
                    <a:pt x="994410" y="128269"/>
                  </a:lnTo>
                  <a:lnTo>
                    <a:pt x="995680" y="130810"/>
                  </a:lnTo>
                  <a:lnTo>
                    <a:pt x="996950" y="132079"/>
                  </a:lnTo>
                  <a:lnTo>
                    <a:pt x="998219" y="134619"/>
                  </a:lnTo>
                  <a:lnTo>
                    <a:pt x="1000760" y="135889"/>
                  </a:lnTo>
                  <a:lnTo>
                    <a:pt x="1002030" y="137160"/>
                  </a:lnTo>
                  <a:lnTo>
                    <a:pt x="1005839" y="138429"/>
                  </a:lnTo>
                  <a:lnTo>
                    <a:pt x="1008380" y="139700"/>
                  </a:lnTo>
                  <a:lnTo>
                    <a:pt x="1010919" y="140969"/>
                  </a:lnTo>
                  <a:lnTo>
                    <a:pt x="1014730" y="140969"/>
                  </a:lnTo>
                  <a:lnTo>
                    <a:pt x="1018539" y="140969"/>
                  </a:lnTo>
                  <a:lnTo>
                    <a:pt x="1022350" y="140969"/>
                  </a:lnTo>
                  <a:lnTo>
                    <a:pt x="1024889" y="140969"/>
                  </a:lnTo>
                  <a:lnTo>
                    <a:pt x="1027430" y="140969"/>
                  </a:lnTo>
                  <a:lnTo>
                    <a:pt x="1031239" y="140969"/>
                  </a:lnTo>
                  <a:lnTo>
                    <a:pt x="1033780" y="139700"/>
                  </a:lnTo>
                  <a:lnTo>
                    <a:pt x="1037589" y="138429"/>
                  </a:lnTo>
                  <a:lnTo>
                    <a:pt x="1040130" y="137160"/>
                  </a:lnTo>
                  <a:lnTo>
                    <a:pt x="1043939" y="135889"/>
                  </a:lnTo>
                  <a:lnTo>
                    <a:pt x="1046480" y="133350"/>
                  </a:lnTo>
                  <a:lnTo>
                    <a:pt x="1050289" y="130810"/>
                  </a:lnTo>
                  <a:lnTo>
                    <a:pt x="1052830" y="129539"/>
                  </a:lnTo>
                  <a:lnTo>
                    <a:pt x="1055369" y="127000"/>
                  </a:lnTo>
                  <a:lnTo>
                    <a:pt x="1057910" y="124460"/>
                  </a:lnTo>
                  <a:lnTo>
                    <a:pt x="1060450" y="121919"/>
                  </a:lnTo>
                  <a:lnTo>
                    <a:pt x="1062989" y="118110"/>
                  </a:lnTo>
                  <a:lnTo>
                    <a:pt x="1065530" y="115569"/>
                  </a:lnTo>
                  <a:lnTo>
                    <a:pt x="1068069" y="113029"/>
                  </a:lnTo>
                  <a:lnTo>
                    <a:pt x="1068069" y="111760"/>
                  </a:lnTo>
                  <a:lnTo>
                    <a:pt x="1068069" y="110489"/>
                  </a:lnTo>
                  <a:lnTo>
                    <a:pt x="1068069" y="109219"/>
                  </a:lnTo>
                  <a:lnTo>
                    <a:pt x="1069339" y="109219"/>
                  </a:lnTo>
                  <a:lnTo>
                    <a:pt x="1069339" y="107950"/>
                  </a:lnTo>
                  <a:lnTo>
                    <a:pt x="1070610" y="107950"/>
                  </a:lnTo>
                  <a:lnTo>
                    <a:pt x="1070610" y="106679"/>
                  </a:lnTo>
                  <a:lnTo>
                    <a:pt x="1071880" y="106679"/>
                  </a:lnTo>
                  <a:lnTo>
                    <a:pt x="1073150" y="105410"/>
                  </a:lnTo>
                  <a:lnTo>
                    <a:pt x="1074419" y="105410"/>
                  </a:lnTo>
                  <a:lnTo>
                    <a:pt x="1075689" y="105410"/>
                  </a:lnTo>
                  <a:lnTo>
                    <a:pt x="1076960" y="105410"/>
                  </a:lnTo>
                  <a:lnTo>
                    <a:pt x="1078230" y="105410"/>
                  </a:lnTo>
                  <a:lnTo>
                    <a:pt x="1079500" y="106679"/>
                  </a:lnTo>
                  <a:lnTo>
                    <a:pt x="1080769" y="106679"/>
                  </a:lnTo>
                  <a:lnTo>
                    <a:pt x="1080769" y="107950"/>
                  </a:lnTo>
                  <a:lnTo>
                    <a:pt x="1082039" y="107950"/>
                  </a:lnTo>
                  <a:lnTo>
                    <a:pt x="1082039" y="107950"/>
                  </a:lnTo>
                  <a:lnTo>
                    <a:pt x="1082039" y="109219"/>
                  </a:lnTo>
                  <a:lnTo>
                    <a:pt x="1082039" y="110489"/>
                  </a:lnTo>
                  <a:lnTo>
                    <a:pt x="1083310" y="111760"/>
                  </a:lnTo>
                  <a:close/>
                </a:path>
                <a:path w="1083309" h="417830">
                  <a:moveTo>
                    <a:pt x="977900" y="46989"/>
                  </a:moveTo>
                  <a:lnTo>
                    <a:pt x="977900" y="46989"/>
                  </a:lnTo>
                </a:path>
                <a:path w="1083309" h="417830">
                  <a:moveTo>
                    <a:pt x="1083310" y="151129"/>
                  </a:moveTo>
                  <a:lnTo>
                    <a:pt x="1083310" y="151129"/>
                  </a:lnTo>
                </a:path>
                <a:path w="1083309" h="417830">
                  <a:moveTo>
                    <a:pt x="109220" y="340360"/>
                  </a:moveTo>
                  <a:lnTo>
                    <a:pt x="109220" y="337819"/>
                  </a:lnTo>
                  <a:lnTo>
                    <a:pt x="109220" y="336550"/>
                  </a:lnTo>
                  <a:lnTo>
                    <a:pt x="110489" y="334010"/>
                  </a:lnTo>
                  <a:lnTo>
                    <a:pt x="111760" y="332739"/>
                  </a:lnTo>
                  <a:lnTo>
                    <a:pt x="113030" y="331469"/>
                  </a:lnTo>
                  <a:lnTo>
                    <a:pt x="114300" y="331469"/>
                  </a:lnTo>
                  <a:lnTo>
                    <a:pt x="115570" y="330200"/>
                  </a:lnTo>
                  <a:lnTo>
                    <a:pt x="116839" y="330200"/>
                  </a:lnTo>
                  <a:lnTo>
                    <a:pt x="118110" y="330200"/>
                  </a:lnTo>
                  <a:lnTo>
                    <a:pt x="119380" y="330200"/>
                  </a:lnTo>
                  <a:lnTo>
                    <a:pt x="120650" y="331469"/>
                  </a:lnTo>
                  <a:lnTo>
                    <a:pt x="121920" y="331469"/>
                  </a:lnTo>
                  <a:lnTo>
                    <a:pt x="123189" y="331469"/>
                  </a:lnTo>
                  <a:lnTo>
                    <a:pt x="124460" y="332739"/>
                  </a:lnTo>
                  <a:lnTo>
                    <a:pt x="125730" y="334010"/>
                  </a:lnTo>
                  <a:lnTo>
                    <a:pt x="125730" y="335279"/>
                  </a:lnTo>
                  <a:lnTo>
                    <a:pt x="125730" y="336550"/>
                  </a:lnTo>
                  <a:lnTo>
                    <a:pt x="125730" y="337819"/>
                  </a:lnTo>
                  <a:lnTo>
                    <a:pt x="125730" y="339089"/>
                  </a:lnTo>
                  <a:lnTo>
                    <a:pt x="125730" y="340360"/>
                  </a:lnTo>
                  <a:lnTo>
                    <a:pt x="124460" y="341629"/>
                  </a:lnTo>
                  <a:lnTo>
                    <a:pt x="123189" y="342900"/>
                  </a:lnTo>
                  <a:lnTo>
                    <a:pt x="123189" y="344169"/>
                  </a:lnTo>
                  <a:lnTo>
                    <a:pt x="95250" y="363219"/>
                  </a:lnTo>
                  <a:lnTo>
                    <a:pt x="91439" y="365760"/>
                  </a:lnTo>
                  <a:lnTo>
                    <a:pt x="87630" y="368300"/>
                  </a:lnTo>
                  <a:lnTo>
                    <a:pt x="82550" y="369569"/>
                  </a:lnTo>
                  <a:lnTo>
                    <a:pt x="78739" y="370839"/>
                  </a:lnTo>
                  <a:lnTo>
                    <a:pt x="74930" y="372110"/>
                  </a:lnTo>
                  <a:lnTo>
                    <a:pt x="71120" y="373379"/>
                  </a:lnTo>
                  <a:lnTo>
                    <a:pt x="67310" y="374650"/>
                  </a:lnTo>
                  <a:lnTo>
                    <a:pt x="63500" y="374650"/>
                  </a:lnTo>
                  <a:lnTo>
                    <a:pt x="59689" y="375919"/>
                  </a:lnTo>
                  <a:lnTo>
                    <a:pt x="55880" y="375919"/>
                  </a:lnTo>
                  <a:lnTo>
                    <a:pt x="50800" y="374650"/>
                  </a:lnTo>
                  <a:lnTo>
                    <a:pt x="46989" y="374650"/>
                  </a:lnTo>
                  <a:lnTo>
                    <a:pt x="41910" y="373379"/>
                  </a:lnTo>
                  <a:lnTo>
                    <a:pt x="38100" y="373379"/>
                  </a:lnTo>
                  <a:lnTo>
                    <a:pt x="34289" y="372110"/>
                  </a:lnTo>
                  <a:lnTo>
                    <a:pt x="30480" y="370839"/>
                  </a:lnTo>
                  <a:lnTo>
                    <a:pt x="27939" y="368300"/>
                  </a:lnTo>
                  <a:lnTo>
                    <a:pt x="24130" y="365760"/>
                  </a:lnTo>
                  <a:lnTo>
                    <a:pt x="21589" y="364489"/>
                  </a:lnTo>
                  <a:lnTo>
                    <a:pt x="17780" y="361950"/>
                  </a:lnTo>
                  <a:lnTo>
                    <a:pt x="15239" y="359410"/>
                  </a:lnTo>
                  <a:lnTo>
                    <a:pt x="13970" y="356869"/>
                  </a:lnTo>
                  <a:lnTo>
                    <a:pt x="11430" y="353060"/>
                  </a:lnTo>
                  <a:lnTo>
                    <a:pt x="8889" y="350519"/>
                  </a:lnTo>
                  <a:lnTo>
                    <a:pt x="7620" y="346710"/>
                  </a:lnTo>
                  <a:lnTo>
                    <a:pt x="6350" y="344169"/>
                  </a:lnTo>
                  <a:lnTo>
                    <a:pt x="5080" y="340360"/>
                  </a:lnTo>
                  <a:lnTo>
                    <a:pt x="3810" y="336550"/>
                  </a:lnTo>
                  <a:lnTo>
                    <a:pt x="2539" y="332739"/>
                  </a:lnTo>
                  <a:lnTo>
                    <a:pt x="2539" y="328929"/>
                  </a:lnTo>
                  <a:lnTo>
                    <a:pt x="1270" y="325119"/>
                  </a:lnTo>
                  <a:lnTo>
                    <a:pt x="1270" y="321310"/>
                  </a:lnTo>
                  <a:lnTo>
                    <a:pt x="1270" y="317500"/>
                  </a:lnTo>
                  <a:lnTo>
                    <a:pt x="0" y="313689"/>
                  </a:lnTo>
                  <a:lnTo>
                    <a:pt x="1270" y="309879"/>
                  </a:lnTo>
                  <a:lnTo>
                    <a:pt x="1270" y="306069"/>
                  </a:lnTo>
                  <a:lnTo>
                    <a:pt x="2539" y="300989"/>
                  </a:lnTo>
                  <a:lnTo>
                    <a:pt x="2539" y="295910"/>
                  </a:lnTo>
                  <a:lnTo>
                    <a:pt x="3810" y="292100"/>
                  </a:lnTo>
                  <a:lnTo>
                    <a:pt x="5080" y="287019"/>
                  </a:lnTo>
                  <a:lnTo>
                    <a:pt x="7620" y="281939"/>
                  </a:lnTo>
                  <a:lnTo>
                    <a:pt x="10160" y="276860"/>
                  </a:lnTo>
                  <a:lnTo>
                    <a:pt x="12700" y="270510"/>
                  </a:lnTo>
                  <a:lnTo>
                    <a:pt x="15239" y="265429"/>
                  </a:lnTo>
                  <a:lnTo>
                    <a:pt x="41910" y="234950"/>
                  </a:lnTo>
                  <a:lnTo>
                    <a:pt x="46989" y="232410"/>
                  </a:lnTo>
                  <a:lnTo>
                    <a:pt x="52070" y="228600"/>
                  </a:lnTo>
                  <a:lnTo>
                    <a:pt x="57150" y="227329"/>
                  </a:lnTo>
                  <a:lnTo>
                    <a:pt x="62230" y="224789"/>
                  </a:lnTo>
                  <a:lnTo>
                    <a:pt x="68580" y="223519"/>
                  </a:lnTo>
                  <a:lnTo>
                    <a:pt x="93980" y="223519"/>
                  </a:lnTo>
                  <a:lnTo>
                    <a:pt x="97789" y="224789"/>
                  </a:lnTo>
                  <a:lnTo>
                    <a:pt x="100330" y="224789"/>
                  </a:lnTo>
                  <a:lnTo>
                    <a:pt x="102870" y="226060"/>
                  </a:lnTo>
                  <a:lnTo>
                    <a:pt x="105410" y="226060"/>
                  </a:lnTo>
                  <a:lnTo>
                    <a:pt x="107950" y="227329"/>
                  </a:lnTo>
                  <a:lnTo>
                    <a:pt x="110489" y="228600"/>
                  </a:lnTo>
                  <a:lnTo>
                    <a:pt x="113030" y="228600"/>
                  </a:lnTo>
                  <a:lnTo>
                    <a:pt x="115570" y="229869"/>
                  </a:lnTo>
                  <a:lnTo>
                    <a:pt x="118110" y="231139"/>
                  </a:lnTo>
                  <a:lnTo>
                    <a:pt x="119380" y="232410"/>
                  </a:lnTo>
                  <a:lnTo>
                    <a:pt x="121920" y="233679"/>
                  </a:lnTo>
                  <a:lnTo>
                    <a:pt x="123189" y="234950"/>
                  </a:lnTo>
                  <a:lnTo>
                    <a:pt x="124460" y="234950"/>
                  </a:lnTo>
                  <a:lnTo>
                    <a:pt x="125730" y="236219"/>
                  </a:lnTo>
                  <a:lnTo>
                    <a:pt x="127000" y="237489"/>
                  </a:lnTo>
                  <a:lnTo>
                    <a:pt x="128270" y="238760"/>
                  </a:lnTo>
                  <a:lnTo>
                    <a:pt x="128270" y="240029"/>
                  </a:lnTo>
                  <a:lnTo>
                    <a:pt x="129539" y="240029"/>
                  </a:lnTo>
                  <a:lnTo>
                    <a:pt x="129539" y="241300"/>
                  </a:lnTo>
                  <a:lnTo>
                    <a:pt x="129539" y="242569"/>
                  </a:lnTo>
                  <a:lnTo>
                    <a:pt x="129539" y="243839"/>
                  </a:lnTo>
                  <a:lnTo>
                    <a:pt x="128270" y="245110"/>
                  </a:lnTo>
                  <a:lnTo>
                    <a:pt x="128270" y="246379"/>
                  </a:lnTo>
                  <a:lnTo>
                    <a:pt x="127000" y="247650"/>
                  </a:lnTo>
                  <a:lnTo>
                    <a:pt x="125730" y="247650"/>
                  </a:lnTo>
                  <a:lnTo>
                    <a:pt x="124460" y="247650"/>
                  </a:lnTo>
                  <a:lnTo>
                    <a:pt x="124460" y="248919"/>
                  </a:lnTo>
                  <a:lnTo>
                    <a:pt x="123189" y="248919"/>
                  </a:lnTo>
                  <a:lnTo>
                    <a:pt x="118110" y="248919"/>
                  </a:lnTo>
                  <a:lnTo>
                    <a:pt x="116839" y="247650"/>
                  </a:lnTo>
                  <a:lnTo>
                    <a:pt x="115570" y="246379"/>
                  </a:lnTo>
                  <a:lnTo>
                    <a:pt x="115570" y="245110"/>
                  </a:lnTo>
                  <a:lnTo>
                    <a:pt x="114300" y="245110"/>
                  </a:lnTo>
                  <a:lnTo>
                    <a:pt x="114300" y="242569"/>
                  </a:lnTo>
                  <a:lnTo>
                    <a:pt x="114300" y="241300"/>
                  </a:lnTo>
                  <a:lnTo>
                    <a:pt x="113030" y="240029"/>
                  </a:lnTo>
                  <a:lnTo>
                    <a:pt x="110489" y="238760"/>
                  </a:lnTo>
                  <a:lnTo>
                    <a:pt x="109220" y="237489"/>
                  </a:lnTo>
                  <a:lnTo>
                    <a:pt x="106680" y="237489"/>
                  </a:lnTo>
                  <a:lnTo>
                    <a:pt x="104139" y="236219"/>
                  </a:lnTo>
                  <a:lnTo>
                    <a:pt x="101600" y="236219"/>
                  </a:lnTo>
                  <a:lnTo>
                    <a:pt x="99060" y="234950"/>
                  </a:lnTo>
                  <a:lnTo>
                    <a:pt x="96520" y="234950"/>
                  </a:lnTo>
                  <a:lnTo>
                    <a:pt x="93980" y="233679"/>
                  </a:lnTo>
                  <a:lnTo>
                    <a:pt x="90170" y="233679"/>
                  </a:lnTo>
                  <a:lnTo>
                    <a:pt x="88900" y="233679"/>
                  </a:lnTo>
                  <a:lnTo>
                    <a:pt x="85089" y="233679"/>
                  </a:lnTo>
                  <a:lnTo>
                    <a:pt x="82550" y="232410"/>
                  </a:lnTo>
                  <a:lnTo>
                    <a:pt x="80010" y="232410"/>
                  </a:lnTo>
                  <a:lnTo>
                    <a:pt x="76200" y="233679"/>
                  </a:lnTo>
                  <a:lnTo>
                    <a:pt x="72389" y="233679"/>
                  </a:lnTo>
                  <a:lnTo>
                    <a:pt x="68580" y="233679"/>
                  </a:lnTo>
                  <a:lnTo>
                    <a:pt x="64770" y="234950"/>
                  </a:lnTo>
                  <a:lnTo>
                    <a:pt x="60960" y="236219"/>
                  </a:lnTo>
                  <a:lnTo>
                    <a:pt x="57150" y="237489"/>
                  </a:lnTo>
                  <a:lnTo>
                    <a:pt x="53339" y="240029"/>
                  </a:lnTo>
                  <a:lnTo>
                    <a:pt x="50800" y="241300"/>
                  </a:lnTo>
                  <a:lnTo>
                    <a:pt x="46989" y="243839"/>
                  </a:lnTo>
                  <a:lnTo>
                    <a:pt x="44450" y="246379"/>
                  </a:lnTo>
                  <a:lnTo>
                    <a:pt x="41910" y="248919"/>
                  </a:lnTo>
                  <a:lnTo>
                    <a:pt x="39370" y="252729"/>
                  </a:lnTo>
                  <a:lnTo>
                    <a:pt x="36830" y="255269"/>
                  </a:lnTo>
                  <a:lnTo>
                    <a:pt x="34289" y="257810"/>
                  </a:lnTo>
                  <a:lnTo>
                    <a:pt x="31750" y="260350"/>
                  </a:lnTo>
                  <a:lnTo>
                    <a:pt x="29210" y="264160"/>
                  </a:lnTo>
                  <a:lnTo>
                    <a:pt x="27939" y="267969"/>
                  </a:lnTo>
                  <a:lnTo>
                    <a:pt x="25400" y="270510"/>
                  </a:lnTo>
                  <a:lnTo>
                    <a:pt x="24130" y="274319"/>
                  </a:lnTo>
                  <a:lnTo>
                    <a:pt x="21589" y="278129"/>
                  </a:lnTo>
                  <a:lnTo>
                    <a:pt x="20320" y="281939"/>
                  </a:lnTo>
                  <a:lnTo>
                    <a:pt x="19050" y="284479"/>
                  </a:lnTo>
                  <a:lnTo>
                    <a:pt x="17780" y="288289"/>
                  </a:lnTo>
                  <a:lnTo>
                    <a:pt x="16510" y="290829"/>
                  </a:lnTo>
                  <a:lnTo>
                    <a:pt x="16510" y="294639"/>
                  </a:lnTo>
                  <a:lnTo>
                    <a:pt x="15239" y="298450"/>
                  </a:lnTo>
                  <a:lnTo>
                    <a:pt x="13970" y="300989"/>
                  </a:lnTo>
                  <a:lnTo>
                    <a:pt x="13970" y="304800"/>
                  </a:lnTo>
                  <a:lnTo>
                    <a:pt x="13970" y="307339"/>
                  </a:lnTo>
                  <a:lnTo>
                    <a:pt x="12700" y="309879"/>
                  </a:lnTo>
                  <a:lnTo>
                    <a:pt x="12700" y="312419"/>
                  </a:lnTo>
                  <a:lnTo>
                    <a:pt x="12700" y="314960"/>
                  </a:lnTo>
                  <a:lnTo>
                    <a:pt x="12700" y="318769"/>
                  </a:lnTo>
                  <a:lnTo>
                    <a:pt x="12700" y="322579"/>
                  </a:lnTo>
                  <a:lnTo>
                    <a:pt x="13970" y="325119"/>
                  </a:lnTo>
                  <a:lnTo>
                    <a:pt x="13970" y="328929"/>
                  </a:lnTo>
                  <a:lnTo>
                    <a:pt x="15239" y="331469"/>
                  </a:lnTo>
                  <a:lnTo>
                    <a:pt x="15239" y="334010"/>
                  </a:lnTo>
                  <a:lnTo>
                    <a:pt x="16510" y="337819"/>
                  </a:lnTo>
                  <a:lnTo>
                    <a:pt x="17780" y="340360"/>
                  </a:lnTo>
                  <a:lnTo>
                    <a:pt x="19050" y="342900"/>
                  </a:lnTo>
                  <a:lnTo>
                    <a:pt x="20320" y="345439"/>
                  </a:lnTo>
                  <a:lnTo>
                    <a:pt x="21589" y="347979"/>
                  </a:lnTo>
                  <a:lnTo>
                    <a:pt x="24130" y="350519"/>
                  </a:lnTo>
                  <a:lnTo>
                    <a:pt x="25400" y="353060"/>
                  </a:lnTo>
                  <a:lnTo>
                    <a:pt x="27939" y="354329"/>
                  </a:lnTo>
                  <a:lnTo>
                    <a:pt x="29210" y="356869"/>
                  </a:lnTo>
                  <a:lnTo>
                    <a:pt x="31750" y="358139"/>
                  </a:lnTo>
                  <a:lnTo>
                    <a:pt x="34289" y="360679"/>
                  </a:lnTo>
                  <a:lnTo>
                    <a:pt x="36830" y="360679"/>
                  </a:lnTo>
                  <a:lnTo>
                    <a:pt x="40639" y="361950"/>
                  </a:lnTo>
                  <a:lnTo>
                    <a:pt x="43180" y="363219"/>
                  </a:lnTo>
                  <a:lnTo>
                    <a:pt x="45720" y="364489"/>
                  </a:lnTo>
                  <a:lnTo>
                    <a:pt x="49530" y="364489"/>
                  </a:lnTo>
                  <a:lnTo>
                    <a:pt x="52070" y="365760"/>
                  </a:lnTo>
                  <a:lnTo>
                    <a:pt x="55880" y="365760"/>
                  </a:lnTo>
                  <a:lnTo>
                    <a:pt x="58420" y="365760"/>
                  </a:lnTo>
                  <a:lnTo>
                    <a:pt x="60960" y="364489"/>
                  </a:lnTo>
                  <a:lnTo>
                    <a:pt x="64770" y="364489"/>
                  </a:lnTo>
                  <a:lnTo>
                    <a:pt x="67310" y="363219"/>
                  </a:lnTo>
                  <a:lnTo>
                    <a:pt x="71120" y="361950"/>
                  </a:lnTo>
                  <a:lnTo>
                    <a:pt x="74930" y="360679"/>
                  </a:lnTo>
                  <a:lnTo>
                    <a:pt x="78739" y="359410"/>
                  </a:lnTo>
                  <a:lnTo>
                    <a:pt x="82550" y="358139"/>
                  </a:lnTo>
                  <a:lnTo>
                    <a:pt x="86360" y="355600"/>
                  </a:lnTo>
                  <a:lnTo>
                    <a:pt x="90170" y="354329"/>
                  </a:lnTo>
                  <a:lnTo>
                    <a:pt x="93980" y="351789"/>
                  </a:lnTo>
                  <a:lnTo>
                    <a:pt x="97789" y="349250"/>
                  </a:lnTo>
                  <a:lnTo>
                    <a:pt x="100330" y="347979"/>
                  </a:lnTo>
                  <a:lnTo>
                    <a:pt x="104139" y="345439"/>
                  </a:lnTo>
                  <a:lnTo>
                    <a:pt x="106680" y="342900"/>
                  </a:lnTo>
                  <a:lnTo>
                    <a:pt x="109220" y="340360"/>
                  </a:lnTo>
                  <a:close/>
                </a:path>
                <a:path w="1083309" h="417830">
                  <a:moveTo>
                    <a:pt x="0" y="223519"/>
                  </a:moveTo>
                  <a:lnTo>
                    <a:pt x="0" y="223519"/>
                  </a:lnTo>
                </a:path>
                <a:path w="1083309" h="417830">
                  <a:moveTo>
                    <a:pt x="129539" y="375919"/>
                  </a:moveTo>
                  <a:lnTo>
                    <a:pt x="129539" y="375919"/>
                  </a:lnTo>
                </a:path>
                <a:path w="1083309" h="417830">
                  <a:moveTo>
                    <a:pt x="222250" y="290829"/>
                  </a:moveTo>
                  <a:lnTo>
                    <a:pt x="222250" y="289560"/>
                  </a:lnTo>
                  <a:lnTo>
                    <a:pt x="222250" y="288289"/>
                  </a:lnTo>
                  <a:lnTo>
                    <a:pt x="222250" y="287019"/>
                  </a:lnTo>
                  <a:lnTo>
                    <a:pt x="222250" y="285750"/>
                  </a:lnTo>
                  <a:lnTo>
                    <a:pt x="220980" y="285750"/>
                  </a:lnTo>
                  <a:lnTo>
                    <a:pt x="220980" y="284479"/>
                  </a:lnTo>
                  <a:lnTo>
                    <a:pt x="219710" y="284479"/>
                  </a:lnTo>
                  <a:lnTo>
                    <a:pt x="218439" y="284479"/>
                  </a:lnTo>
                  <a:lnTo>
                    <a:pt x="217170" y="284479"/>
                  </a:lnTo>
                  <a:lnTo>
                    <a:pt x="215900" y="285750"/>
                  </a:lnTo>
                  <a:lnTo>
                    <a:pt x="213360" y="287019"/>
                  </a:lnTo>
                  <a:lnTo>
                    <a:pt x="210820" y="288289"/>
                  </a:lnTo>
                  <a:lnTo>
                    <a:pt x="207010" y="289560"/>
                  </a:lnTo>
                  <a:lnTo>
                    <a:pt x="203200" y="290829"/>
                  </a:lnTo>
                  <a:lnTo>
                    <a:pt x="199389" y="293369"/>
                  </a:lnTo>
                  <a:lnTo>
                    <a:pt x="195580" y="295910"/>
                  </a:lnTo>
                  <a:lnTo>
                    <a:pt x="191770" y="298450"/>
                  </a:lnTo>
                  <a:lnTo>
                    <a:pt x="186689" y="300989"/>
                  </a:lnTo>
                  <a:lnTo>
                    <a:pt x="182880" y="302260"/>
                  </a:lnTo>
                  <a:lnTo>
                    <a:pt x="180339" y="304800"/>
                  </a:lnTo>
                  <a:lnTo>
                    <a:pt x="176530" y="307339"/>
                  </a:lnTo>
                  <a:lnTo>
                    <a:pt x="173989" y="309879"/>
                  </a:lnTo>
                  <a:lnTo>
                    <a:pt x="170180" y="311150"/>
                  </a:lnTo>
                  <a:lnTo>
                    <a:pt x="170180" y="363219"/>
                  </a:lnTo>
                  <a:lnTo>
                    <a:pt x="171450" y="363219"/>
                  </a:lnTo>
                  <a:lnTo>
                    <a:pt x="171450" y="364489"/>
                  </a:lnTo>
                  <a:lnTo>
                    <a:pt x="172720" y="364489"/>
                  </a:lnTo>
                  <a:lnTo>
                    <a:pt x="172720" y="365760"/>
                  </a:lnTo>
                  <a:lnTo>
                    <a:pt x="172720" y="367029"/>
                  </a:lnTo>
                  <a:lnTo>
                    <a:pt x="172720" y="368300"/>
                  </a:lnTo>
                  <a:lnTo>
                    <a:pt x="172720" y="369569"/>
                  </a:lnTo>
                  <a:lnTo>
                    <a:pt x="172720" y="370839"/>
                  </a:lnTo>
                  <a:lnTo>
                    <a:pt x="171450" y="370839"/>
                  </a:lnTo>
                  <a:lnTo>
                    <a:pt x="171450" y="372110"/>
                  </a:lnTo>
                  <a:lnTo>
                    <a:pt x="170180" y="372110"/>
                  </a:lnTo>
                  <a:lnTo>
                    <a:pt x="168910" y="372110"/>
                  </a:lnTo>
                  <a:lnTo>
                    <a:pt x="167639" y="372110"/>
                  </a:lnTo>
                  <a:lnTo>
                    <a:pt x="165100" y="373379"/>
                  </a:lnTo>
                  <a:lnTo>
                    <a:pt x="162560" y="373379"/>
                  </a:lnTo>
                  <a:lnTo>
                    <a:pt x="160020" y="373379"/>
                  </a:lnTo>
                  <a:lnTo>
                    <a:pt x="158750" y="372110"/>
                  </a:lnTo>
                  <a:lnTo>
                    <a:pt x="157480" y="372110"/>
                  </a:lnTo>
                  <a:lnTo>
                    <a:pt x="156210" y="370839"/>
                  </a:lnTo>
                  <a:lnTo>
                    <a:pt x="154939" y="369569"/>
                  </a:lnTo>
                  <a:lnTo>
                    <a:pt x="154939" y="368300"/>
                  </a:lnTo>
                  <a:lnTo>
                    <a:pt x="154939" y="367029"/>
                  </a:lnTo>
                  <a:lnTo>
                    <a:pt x="154939" y="365760"/>
                  </a:lnTo>
                  <a:lnTo>
                    <a:pt x="156210" y="364489"/>
                  </a:lnTo>
                  <a:lnTo>
                    <a:pt x="156210" y="363219"/>
                  </a:lnTo>
                  <a:lnTo>
                    <a:pt x="157480" y="363219"/>
                  </a:lnTo>
                  <a:lnTo>
                    <a:pt x="157480" y="276860"/>
                  </a:lnTo>
                  <a:lnTo>
                    <a:pt x="156210" y="276860"/>
                  </a:lnTo>
                  <a:lnTo>
                    <a:pt x="156210" y="275589"/>
                  </a:lnTo>
                  <a:lnTo>
                    <a:pt x="157480" y="274319"/>
                  </a:lnTo>
                  <a:lnTo>
                    <a:pt x="158750" y="273050"/>
                  </a:lnTo>
                  <a:lnTo>
                    <a:pt x="160020" y="273050"/>
                  </a:lnTo>
                  <a:lnTo>
                    <a:pt x="161289" y="271779"/>
                  </a:lnTo>
                  <a:lnTo>
                    <a:pt x="162560" y="271779"/>
                  </a:lnTo>
                  <a:lnTo>
                    <a:pt x="165100" y="271779"/>
                  </a:lnTo>
                  <a:lnTo>
                    <a:pt x="166370" y="271779"/>
                  </a:lnTo>
                  <a:lnTo>
                    <a:pt x="167639" y="271779"/>
                  </a:lnTo>
                  <a:lnTo>
                    <a:pt x="168910" y="273050"/>
                  </a:lnTo>
                  <a:lnTo>
                    <a:pt x="170180" y="273050"/>
                  </a:lnTo>
                  <a:lnTo>
                    <a:pt x="171450" y="273050"/>
                  </a:lnTo>
                  <a:lnTo>
                    <a:pt x="171450" y="274319"/>
                  </a:lnTo>
                  <a:lnTo>
                    <a:pt x="171450" y="275589"/>
                  </a:lnTo>
                  <a:lnTo>
                    <a:pt x="171450" y="276860"/>
                  </a:lnTo>
                  <a:lnTo>
                    <a:pt x="171450" y="278129"/>
                  </a:lnTo>
                  <a:lnTo>
                    <a:pt x="171450" y="279400"/>
                  </a:lnTo>
                  <a:lnTo>
                    <a:pt x="170180" y="279400"/>
                  </a:lnTo>
                  <a:lnTo>
                    <a:pt x="170180" y="298450"/>
                  </a:lnTo>
                  <a:lnTo>
                    <a:pt x="171450" y="298450"/>
                  </a:lnTo>
                  <a:lnTo>
                    <a:pt x="172720" y="297179"/>
                  </a:lnTo>
                  <a:lnTo>
                    <a:pt x="175260" y="295910"/>
                  </a:lnTo>
                  <a:lnTo>
                    <a:pt x="176530" y="293369"/>
                  </a:lnTo>
                  <a:lnTo>
                    <a:pt x="179070" y="292100"/>
                  </a:lnTo>
                  <a:lnTo>
                    <a:pt x="181610" y="290829"/>
                  </a:lnTo>
                  <a:lnTo>
                    <a:pt x="184150" y="289560"/>
                  </a:lnTo>
                  <a:lnTo>
                    <a:pt x="186689" y="288289"/>
                  </a:lnTo>
                  <a:lnTo>
                    <a:pt x="190500" y="287019"/>
                  </a:lnTo>
                  <a:lnTo>
                    <a:pt x="193039" y="285750"/>
                  </a:lnTo>
                  <a:lnTo>
                    <a:pt x="195580" y="283210"/>
                  </a:lnTo>
                  <a:lnTo>
                    <a:pt x="198120" y="281939"/>
                  </a:lnTo>
                  <a:lnTo>
                    <a:pt x="200660" y="280669"/>
                  </a:lnTo>
                  <a:lnTo>
                    <a:pt x="203200" y="279400"/>
                  </a:lnTo>
                  <a:lnTo>
                    <a:pt x="205739" y="279400"/>
                  </a:lnTo>
                  <a:lnTo>
                    <a:pt x="208280" y="278129"/>
                  </a:lnTo>
                  <a:lnTo>
                    <a:pt x="210820" y="276860"/>
                  </a:lnTo>
                  <a:lnTo>
                    <a:pt x="213360" y="275589"/>
                  </a:lnTo>
                  <a:lnTo>
                    <a:pt x="215900" y="274319"/>
                  </a:lnTo>
                  <a:lnTo>
                    <a:pt x="217170" y="274319"/>
                  </a:lnTo>
                  <a:lnTo>
                    <a:pt x="218439" y="273050"/>
                  </a:lnTo>
                  <a:lnTo>
                    <a:pt x="219710" y="273050"/>
                  </a:lnTo>
                  <a:lnTo>
                    <a:pt x="220980" y="273050"/>
                  </a:lnTo>
                  <a:lnTo>
                    <a:pt x="222250" y="271779"/>
                  </a:lnTo>
                  <a:lnTo>
                    <a:pt x="223520" y="271779"/>
                  </a:lnTo>
                  <a:lnTo>
                    <a:pt x="224789" y="271779"/>
                  </a:lnTo>
                  <a:lnTo>
                    <a:pt x="226060" y="273050"/>
                  </a:lnTo>
                  <a:lnTo>
                    <a:pt x="227330" y="273050"/>
                  </a:lnTo>
                  <a:lnTo>
                    <a:pt x="229870" y="274319"/>
                  </a:lnTo>
                  <a:lnTo>
                    <a:pt x="231139" y="276860"/>
                  </a:lnTo>
                  <a:lnTo>
                    <a:pt x="232410" y="276860"/>
                  </a:lnTo>
                  <a:lnTo>
                    <a:pt x="232410" y="279400"/>
                  </a:lnTo>
                  <a:lnTo>
                    <a:pt x="233680" y="280669"/>
                  </a:lnTo>
                  <a:lnTo>
                    <a:pt x="233680" y="281939"/>
                  </a:lnTo>
                  <a:lnTo>
                    <a:pt x="234950" y="284479"/>
                  </a:lnTo>
                  <a:lnTo>
                    <a:pt x="234950" y="285750"/>
                  </a:lnTo>
                  <a:lnTo>
                    <a:pt x="234950" y="288289"/>
                  </a:lnTo>
                  <a:lnTo>
                    <a:pt x="234950" y="290829"/>
                  </a:lnTo>
                  <a:lnTo>
                    <a:pt x="236220" y="293369"/>
                  </a:lnTo>
                  <a:lnTo>
                    <a:pt x="236220" y="295910"/>
                  </a:lnTo>
                  <a:lnTo>
                    <a:pt x="236220" y="297179"/>
                  </a:lnTo>
                  <a:lnTo>
                    <a:pt x="234950" y="298450"/>
                  </a:lnTo>
                  <a:lnTo>
                    <a:pt x="233680" y="298450"/>
                  </a:lnTo>
                  <a:lnTo>
                    <a:pt x="232410" y="299719"/>
                  </a:lnTo>
                  <a:lnTo>
                    <a:pt x="231139" y="299719"/>
                  </a:lnTo>
                  <a:lnTo>
                    <a:pt x="229870" y="299719"/>
                  </a:lnTo>
                  <a:lnTo>
                    <a:pt x="228600" y="299719"/>
                  </a:lnTo>
                  <a:lnTo>
                    <a:pt x="227330" y="299719"/>
                  </a:lnTo>
                  <a:lnTo>
                    <a:pt x="226060" y="299719"/>
                  </a:lnTo>
                  <a:lnTo>
                    <a:pt x="224789" y="298450"/>
                  </a:lnTo>
                  <a:lnTo>
                    <a:pt x="222250" y="297179"/>
                  </a:lnTo>
                  <a:lnTo>
                    <a:pt x="222250" y="295910"/>
                  </a:lnTo>
                  <a:lnTo>
                    <a:pt x="222250" y="294639"/>
                  </a:lnTo>
                  <a:lnTo>
                    <a:pt x="222250" y="293369"/>
                  </a:lnTo>
                  <a:lnTo>
                    <a:pt x="222250" y="292100"/>
                  </a:lnTo>
                  <a:lnTo>
                    <a:pt x="222250" y="290829"/>
                  </a:lnTo>
                  <a:close/>
                </a:path>
                <a:path w="1083309" h="417830">
                  <a:moveTo>
                    <a:pt x="154939" y="271779"/>
                  </a:moveTo>
                  <a:lnTo>
                    <a:pt x="154939" y="271779"/>
                  </a:lnTo>
                </a:path>
                <a:path w="1083309" h="417830">
                  <a:moveTo>
                    <a:pt x="236220" y="373379"/>
                  </a:moveTo>
                  <a:lnTo>
                    <a:pt x="236220" y="373379"/>
                  </a:lnTo>
                </a:path>
                <a:path w="1083309" h="417830">
                  <a:moveTo>
                    <a:pt x="246380" y="393700"/>
                  </a:moveTo>
                  <a:lnTo>
                    <a:pt x="246380" y="394969"/>
                  </a:lnTo>
                  <a:lnTo>
                    <a:pt x="246380" y="396239"/>
                  </a:lnTo>
                  <a:lnTo>
                    <a:pt x="247650" y="397510"/>
                  </a:lnTo>
                  <a:lnTo>
                    <a:pt x="247650" y="398779"/>
                  </a:lnTo>
                  <a:lnTo>
                    <a:pt x="248920" y="400050"/>
                  </a:lnTo>
                  <a:lnTo>
                    <a:pt x="250189" y="401319"/>
                  </a:lnTo>
                  <a:lnTo>
                    <a:pt x="251460" y="402589"/>
                  </a:lnTo>
                  <a:lnTo>
                    <a:pt x="252730" y="403860"/>
                  </a:lnTo>
                  <a:lnTo>
                    <a:pt x="254000" y="403860"/>
                  </a:lnTo>
                  <a:lnTo>
                    <a:pt x="255270" y="405129"/>
                  </a:lnTo>
                  <a:lnTo>
                    <a:pt x="256539" y="405129"/>
                  </a:lnTo>
                  <a:lnTo>
                    <a:pt x="259080" y="406400"/>
                  </a:lnTo>
                  <a:lnTo>
                    <a:pt x="260350" y="406400"/>
                  </a:lnTo>
                  <a:lnTo>
                    <a:pt x="261620" y="407669"/>
                  </a:lnTo>
                  <a:lnTo>
                    <a:pt x="262889" y="407669"/>
                  </a:lnTo>
                  <a:lnTo>
                    <a:pt x="265430" y="407669"/>
                  </a:lnTo>
                  <a:lnTo>
                    <a:pt x="267970" y="407669"/>
                  </a:lnTo>
                  <a:lnTo>
                    <a:pt x="269239" y="407669"/>
                  </a:lnTo>
                  <a:lnTo>
                    <a:pt x="270510" y="407669"/>
                  </a:lnTo>
                  <a:lnTo>
                    <a:pt x="273050" y="406400"/>
                  </a:lnTo>
                  <a:lnTo>
                    <a:pt x="274320" y="406400"/>
                  </a:lnTo>
                  <a:lnTo>
                    <a:pt x="275589" y="405129"/>
                  </a:lnTo>
                  <a:lnTo>
                    <a:pt x="276860" y="405129"/>
                  </a:lnTo>
                  <a:lnTo>
                    <a:pt x="278130" y="405129"/>
                  </a:lnTo>
                  <a:lnTo>
                    <a:pt x="280670" y="403860"/>
                  </a:lnTo>
                  <a:lnTo>
                    <a:pt x="280670" y="402589"/>
                  </a:lnTo>
                  <a:lnTo>
                    <a:pt x="283210" y="402589"/>
                  </a:lnTo>
                  <a:lnTo>
                    <a:pt x="284480" y="401319"/>
                  </a:lnTo>
                  <a:lnTo>
                    <a:pt x="284480" y="400050"/>
                  </a:lnTo>
                  <a:lnTo>
                    <a:pt x="287020" y="397510"/>
                  </a:lnTo>
                  <a:lnTo>
                    <a:pt x="287020" y="396239"/>
                  </a:lnTo>
                  <a:lnTo>
                    <a:pt x="288289" y="394969"/>
                  </a:lnTo>
                  <a:lnTo>
                    <a:pt x="289560" y="392429"/>
                  </a:lnTo>
                  <a:lnTo>
                    <a:pt x="292100" y="391160"/>
                  </a:lnTo>
                  <a:lnTo>
                    <a:pt x="292100" y="388619"/>
                  </a:lnTo>
                  <a:lnTo>
                    <a:pt x="294639" y="386079"/>
                  </a:lnTo>
                  <a:lnTo>
                    <a:pt x="295910" y="382269"/>
                  </a:lnTo>
                  <a:lnTo>
                    <a:pt x="297180" y="379729"/>
                  </a:lnTo>
                  <a:lnTo>
                    <a:pt x="298450" y="377189"/>
                  </a:lnTo>
                  <a:lnTo>
                    <a:pt x="299720" y="373379"/>
                  </a:lnTo>
                  <a:lnTo>
                    <a:pt x="240030" y="283210"/>
                  </a:lnTo>
                  <a:lnTo>
                    <a:pt x="238760" y="283210"/>
                  </a:lnTo>
                  <a:lnTo>
                    <a:pt x="238760" y="281939"/>
                  </a:lnTo>
                  <a:lnTo>
                    <a:pt x="237489" y="280669"/>
                  </a:lnTo>
                  <a:lnTo>
                    <a:pt x="237489" y="279400"/>
                  </a:lnTo>
                  <a:lnTo>
                    <a:pt x="237489" y="278129"/>
                  </a:lnTo>
                  <a:lnTo>
                    <a:pt x="237489" y="276860"/>
                  </a:lnTo>
                  <a:lnTo>
                    <a:pt x="238760" y="275589"/>
                  </a:lnTo>
                  <a:lnTo>
                    <a:pt x="238760" y="274319"/>
                  </a:lnTo>
                  <a:lnTo>
                    <a:pt x="240030" y="274319"/>
                  </a:lnTo>
                  <a:lnTo>
                    <a:pt x="241300" y="274319"/>
                  </a:lnTo>
                  <a:lnTo>
                    <a:pt x="241300" y="273050"/>
                  </a:lnTo>
                  <a:lnTo>
                    <a:pt x="242570" y="273050"/>
                  </a:lnTo>
                  <a:lnTo>
                    <a:pt x="243839" y="273050"/>
                  </a:lnTo>
                  <a:lnTo>
                    <a:pt x="248920" y="273050"/>
                  </a:lnTo>
                  <a:lnTo>
                    <a:pt x="250189" y="274319"/>
                  </a:lnTo>
                  <a:lnTo>
                    <a:pt x="251460" y="274319"/>
                  </a:lnTo>
                  <a:lnTo>
                    <a:pt x="252730" y="276860"/>
                  </a:lnTo>
                  <a:lnTo>
                    <a:pt x="254000" y="279400"/>
                  </a:lnTo>
                  <a:lnTo>
                    <a:pt x="254000" y="280669"/>
                  </a:lnTo>
                  <a:lnTo>
                    <a:pt x="306070" y="359410"/>
                  </a:lnTo>
                  <a:lnTo>
                    <a:pt x="339089" y="276860"/>
                  </a:lnTo>
                  <a:lnTo>
                    <a:pt x="339089" y="275589"/>
                  </a:lnTo>
                  <a:lnTo>
                    <a:pt x="340360" y="274319"/>
                  </a:lnTo>
                  <a:lnTo>
                    <a:pt x="340360" y="273050"/>
                  </a:lnTo>
                  <a:lnTo>
                    <a:pt x="341630" y="273050"/>
                  </a:lnTo>
                  <a:lnTo>
                    <a:pt x="342900" y="271779"/>
                  </a:lnTo>
                  <a:lnTo>
                    <a:pt x="344170" y="271779"/>
                  </a:lnTo>
                  <a:lnTo>
                    <a:pt x="345439" y="271779"/>
                  </a:lnTo>
                  <a:lnTo>
                    <a:pt x="347980" y="271779"/>
                  </a:lnTo>
                  <a:lnTo>
                    <a:pt x="349250" y="271779"/>
                  </a:lnTo>
                  <a:lnTo>
                    <a:pt x="350520" y="273050"/>
                  </a:lnTo>
                  <a:lnTo>
                    <a:pt x="353060" y="273050"/>
                  </a:lnTo>
                  <a:lnTo>
                    <a:pt x="353060" y="274319"/>
                  </a:lnTo>
                  <a:lnTo>
                    <a:pt x="354330" y="274319"/>
                  </a:lnTo>
                  <a:lnTo>
                    <a:pt x="354330" y="276860"/>
                  </a:lnTo>
                  <a:lnTo>
                    <a:pt x="354330" y="279400"/>
                  </a:lnTo>
                  <a:lnTo>
                    <a:pt x="353060" y="279400"/>
                  </a:lnTo>
                  <a:lnTo>
                    <a:pt x="353060" y="280669"/>
                  </a:lnTo>
                  <a:lnTo>
                    <a:pt x="351789" y="281939"/>
                  </a:lnTo>
                  <a:lnTo>
                    <a:pt x="350520" y="281939"/>
                  </a:lnTo>
                  <a:lnTo>
                    <a:pt x="307339" y="387350"/>
                  </a:lnTo>
                  <a:lnTo>
                    <a:pt x="306070" y="391160"/>
                  </a:lnTo>
                  <a:lnTo>
                    <a:pt x="304800" y="393700"/>
                  </a:lnTo>
                  <a:lnTo>
                    <a:pt x="302260" y="396239"/>
                  </a:lnTo>
                  <a:lnTo>
                    <a:pt x="302260" y="398779"/>
                  </a:lnTo>
                  <a:lnTo>
                    <a:pt x="300989" y="401319"/>
                  </a:lnTo>
                  <a:lnTo>
                    <a:pt x="298450" y="402589"/>
                  </a:lnTo>
                  <a:lnTo>
                    <a:pt x="297180" y="405129"/>
                  </a:lnTo>
                  <a:lnTo>
                    <a:pt x="297180" y="406400"/>
                  </a:lnTo>
                  <a:lnTo>
                    <a:pt x="294639" y="407669"/>
                  </a:lnTo>
                  <a:lnTo>
                    <a:pt x="293370" y="408939"/>
                  </a:lnTo>
                  <a:lnTo>
                    <a:pt x="292100" y="410210"/>
                  </a:lnTo>
                  <a:lnTo>
                    <a:pt x="290830" y="411479"/>
                  </a:lnTo>
                  <a:lnTo>
                    <a:pt x="288289" y="412750"/>
                  </a:lnTo>
                  <a:lnTo>
                    <a:pt x="287020" y="414019"/>
                  </a:lnTo>
                  <a:lnTo>
                    <a:pt x="284480" y="414019"/>
                  </a:lnTo>
                  <a:lnTo>
                    <a:pt x="283210" y="415289"/>
                  </a:lnTo>
                  <a:lnTo>
                    <a:pt x="281939" y="415289"/>
                  </a:lnTo>
                  <a:lnTo>
                    <a:pt x="279400" y="416560"/>
                  </a:lnTo>
                  <a:lnTo>
                    <a:pt x="276860" y="416560"/>
                  </a:lnTo>
                  <a:lnTo>
                    <a:pt x="275589" y="416560"/>
                  </a:lnTo>
                  <a:lnTo>
                    <a:pt x="273050" y="417829"/>
                  </a:lnTo>
                  <a:lnTo>
                    <a:pt x="257810" y="417829"/>
                  </a:lnTo>
                  <a:lnTo>
                    <a:pt x="255270" y="416560"/>
                  </a:lnTo>
                  <a:lnTo>
                    <a:pt x="252730" y="416560"/>
                  </a:lnTo>
                  <a:lnTo>
                    <a:pt x="250189" y="415289"/>
                  </a:lnTo>
                  <a:lnTo>
                    <a:pt x="248920" y="415289"/>
                  </a:lnTo>
                  <a:lnTo>
                    <a:pt x="246380" y="414019"/>
                  </a:lnTo>
                  <a:lnTo>
                    <a:pt x="243839" y="412750"/>
                  </a:lnTo>
                  <a:lnTo>
                    <a:pt x="242570" y="410210"/>
                  </a:lnTo>
                  <a:lnTo>
                    <a:pt x="241300" y="408939"/>
                  </a:lnTo>
                  <a:lnTo>
                    <a:pt x="240030" y="407669"/>
                  </a:lnTo>
                  <a:lnTo>
                    <a:pt x="238760" y="406400"/>
                  </a:lnTo>
                  <a:lnTo>
                    <a:pt x="237489" y="403860"/>
                  </a:lnTo>
                  <a:lnTo>
                    <a:pt x="236220" y="402589"/>
                  </a:lnTo>
                  <a:lnTo>
                    <a:pt x="234950" y="400050"/>
                  </a:lnTo>
                  <a:lnTo>
                    <a:pt x="233680" y="397510"/>
                  </a:lnTo>
                  <a:lnTo>
                    <a:pt x="233680" y="396239"/>
                  </a:lnTo>
                  <a:lnTo>
                    <a:pt x="232410" y="396239"/>
                  </a:lnTo>
                  <a:lnTo>
                    <a:pt x="232410" y="394969"/>
                  </a:lnTo>
                  <a:lnTo>
                    <a:pt x="231139" y="394969"/>
                  </a:lnTo>
                  <a:lnTo>
                    <a:pt x="231139" y="393700"/>
                  </a:lnTo>
                  <a:lnTo>
                    <a:pt x="231139" y="392429"/>
                  </a:lnTo>
                  <a:lnTo>
                    <a:pt x="231139" y="391160"/>
                  </a:lnTo>
                  <a:lnTo>
                    <a:pt x="231139" y="389889"/>
                  </a:lnTo>
                  <a:lnTo>
                    <a:pt x="232410" y="389889"/>
                  </a:lnTo>
                  <a:lnTo>
                    <a:pt x="232410" y="388619"/>
                  </a:lnTo>
                  <a:lnTo>
                    <a:pt x="232410" y="387350"/>
                  </a:lnTo>
                  <a:lnTo>
                    <a:pt x="233680" y="387350"/>
                  </a:lnTo>
                  <a:lnTo>
                    <a:pt x="234950" y="386079"/>
                  </a:lnTo>
                  <a:lnTo>
                    <a:pt x="234950" y="386079"/>
                  </a:lnTo>
                  <a:lnTo>
                    <a:pt x="236220" y="386079"/>
                  </a:lnTo>
                  <a:lnTo>
                    <a:pt x="243839" y="386079"/>
                  </a:lnTo>
                  <a:lnTo>
                    <a:pt x="245110" y="387350"/>
                  </a:lnTo>
                  <a:lnTo>
                    <a:pt x="246380" y="387350"/>
                  </a:lnTo>
                  <a:lnTo>
                    <a:pt x="247650" y="388619"/>
                  </a:lnTo>
                  <a:lnTo>
                    <a:pt x="247650" y="389889"/>
                  </a:lnTo>
                  <a:lnTo>
                    <a:pt x="248920" y="389889"/>
                  </a:lnTo>
                  <a:lnTo>
                    <a:pt x="248920" y="391160"/>
                  </a:lnTo>
                  <a:lnTo>
                    <a:pt x="247650" y="391160"/>
                  </a:lnTo>
                  <a:lnTo>
                    <a:pt x="247650" y="392429"/>
                  </a:lnTo>
                  <a:lnTo>
                    <a:pt x="246380" y="393700"/>
                  </a:lnTo>
                  <a:close/>
                </a:path>
                <a:path w="1083309" h="417830">
                  <a:moveTo>
                    <a:pt x="231139" y="271779"/>
                  </a:moveTo>
                  <a:lnTo>
                    <a:pt x="231139" y="271779"/>
                  </a:lnTo>
                </a:path>
                <a:path w="1083309" h="417830">
                  <a:moveTo>
                    <a:pt x="354330" y="417829"/>
                  </a:moveTo>
                  <a:lnTo>
                    <a:pt x="354330" y="417829"/>
                  </a:lnTo>
                </a:path>
                <a:path w="1083309" h="417830">
                  <a:moveTo>
                    <a:pt x="370839" y="356869"/>
                  </a:moveTo>
                  <a:lnTo>
                    <a:pt x="370839" y="355600"/>
                  </a:lnTo>
                  <a:lnTo>
                    <a:pt x="372110" y="353060"/>
                  </a:lnTo>
                  <a:lnTo>
                    <a:pt x="372110" y="351789"/>
                  </a:lnTo>
                  <a:lnTo>
                    <a:pt x="373380" y="350519"/>
                  </a:lnTo>
                  <a:lnTo>
                    <a:pt x="374650" y="349250"/>
                  </a:lnTo>
                  <a:lnTo>
                    <a:pt x="375920" y="349250"/>
                  </a:lnTo>
                  <a:lnTo>
                    <a:pt x="377189" y="347979"/>
                  </a:lnTo>
                  <a:lnTo>
                    <a:pt x="378460" y="347979"/>
                  </a:lnTo>
                  <a:lnTo>
                    <a:pt x="379730" y="347979"/>
                  </a:lnTo>
                  <a:lnTo>
                    <a:pt x="381000" y="347979"/>
                  </a:lnTo>
                  <a:lnTo>
                    <a:pt x="381000" y="349250"/>
                  </a:lnTo>
                  <a:lnTo>
                    <a:pt x="382270" y="349250"/>
                  </a:lnTo>
                  <a:lnTo>
                    <a:pt x="383539" y="349250"/>
                  </a:lnTo>
                  <a:lnTo>
                    <a:pt x="383539" y="349250"/>
                  </a:lnTo>
                  <a:lnTo>
                    <a:pt x="383539" y="350519"/>
                  </a:lnTo>
                  <a:lnTo>
                    <a:pt x="383539" y="351789"/>
                  </a:lnTo>
                  <a:lnTo>
                    <a:pt x="383539" y="353060"/>
                  </a:lnTo>
                  <a:lnTo>
                    <a:pt x="383539" y="354329"/>
                  </a:lnTo>
                  <a:lnTo>
                    <a:pt x="383539" y="355600"/>
                  </a:lnTo>
                  <a:lnTo>
                    <a:pt x="383539" y="356869"/>
                  </a:lnTo>
                  <a:lnTo>
                    <a:pt x="386080" y="358139"/>
                  </a:lnTo>
                  <a:lnTo>
                    <a:pt x="387350" y="360679"/>
                  </a:lnTo>
                  <a:lnTo>
                    <a:pt x="389889" y="360679"/>
                  </a:lnTo>
                  <a:lnTo>
                    <a:pt x="393700" y="361950"/>
                  </a:lnTo>
                  <a:lnTo>
                    <a:pt x="396239" y="363219"/>
                  </a:lnTo>
                  <a:lnTo>
                    <a:pt x="400050" y="363219"/>
                  </a:lnTo>
                  <a:lnTo>
                    <a:pt x="402589" y="364489"/>
                  </a:lnTo>
                  <a:lnTo>
                    <a:pt x="407670" y="364489"/>
                  </a:lnTo>
                  <a:lnTo>
                    <a:pt x="408939" y="364489"/>
                  </a:lnTo>
                  <a:lnTo>
                    <a:pt x="411480" y="364489"/>
                  </a:lnTo>
                  <a:lnTo>
                    <a:pt x="414020" y="363219"/>
                  </a:lnTo>
                  <a:lnTo>
                    <a:pt x="415289" y="363219"/>
                  </a:lnTo>
                  <a:lnTo>
                    <a:pt x="417830" y="363219"/>
                  </a:lnTo>
                  <a:lnTo>
                    <a:pt x="420370" y="361950"/>
                  </a:lnTo>
                  <a:lnTo>
                    <a:pt x="422910" y="361950"/>
                  </a:lnTo>
                  <a:lnTo>
                    <a:pt x="425450" y="360679"/>
                  </a:lnTo>
                  <a:lnTo>
                    <a:pt x="427989" y="360679"/>
                  </a:lnTo>
                  <a:lnTo>
                    <a:pt x="430530" y="359410"/>
                  </a:lnTo>
                  <a:lnTo>
                    <a:pt x="431800" y="358139"/>
                  </a:lnTo>
                  <a:lnTo>
                    <a:pt x="434339" y="356869"/>
                  </a:lnTo>
                  <a:lnTo>
                    <a:pt x="436880" y="355600"/>
                  </a:lnTo>
                  <a:lnTo>
                    <a:pt x="439420" y="354329"/>
                  </a:lnTo>
                  <a:lnTo>
                    <a:pt x="441960" y="353060"/>
                  </a:lnTo>
                  <a:lnTo>
                    <a:pt x="444500" y="351789"/>
                  </a:lnTo>
                  <a:lnTo>
                    <a:pt x="447039" y="350519"/>
                  </a:lnTo>
                  <a:lnTo>
                    <a:pt x="448310" y="349250"/>
                  </a:lnTo>
                  <a:lnTo>
                    <a:pt x="450850" y="347979"/>
                  </a:lnTo>
                  <a:lnTo>
                    <a:pt x="452120" y="345439"/>
                  </a:lnTo>
                  <a:lnTo>
                    <a:pt x="454660" y="344169"/>
                  </a:lnTo>
                  <a:lnTo>
                    <a:pt x="455930" y="341629"/>
                  </a:lnTo>
                  <a:lnTo>
                    <a:pt x="458470" y="340360"/>
                  </a:lnTo>
                  <a:lnTo>
                    <a:pt x="459739" y="339089"/>
                  </a:lnTo>
                  <a:lnTo>
                    <a:pt x="461010" y="336550"/>
                  </a:lnTo>
                  <a:lnTo>
                    <a:pt x="462280" y="334010"/>
                  </a:lnTo>
                  <a:lnTo>
                    <a:pt x="463550" y="331469"/>
                  </a:lnTo>
                  <a:lnTo>
                    <a:pt x="463550" y="330200"/>
                  </a:lnTo>
                  <a:lnTo>
                    <a:pt x="464820" y="327660"/>
                  </a:lnTo>
                  <a:lnTo>
                    <a:pt x="464820" y="326389"/>
                  </a:lnTo>
                  <a:lnTo>
                    <a:pt x="466089" y="323850"/>
                  </a:lnTo>
                  <a:lnTo>
                    <a:pt x="466089" y="321310"/>
                  </a:lnTo>
                  <a:lnTo>
                    <a:pt x="466089" y="320039"/>
                  </a:lnTo>
                  <a:lnTo>
                    <a:pt x="464820" y="318769"/>
                  </a:lnTo>
                  <a:lnTo>
                    <a:pt x="464820" y="317500"/>
                  </a:lnTo>
                  <a:lnTo>
                    <a:pt x="463550" y="317500"/>
                  </a:lnTo>
                  <a:lnTo>
                    <a:pt x="463550" y="316229"/>
                  </a:lnTo>
                  <a:lnTo>
                    <a:pt x="462280" y="314960"/>
                  </a:lnTo>
                  <a:lnTo>
                    <a:pt x="461010" y="313689"/>
                  </a:lnTo>
                  <a:lnTo>
                    <a:pt x="459739" y="313689"/>
                  </a:lnTo>
                  <a:lnTo>
                    <a:pt x="458470" y="312419"/>
                  </a:lnTo>
                  <a:lnTo>
                    <a:pt x="455930" y="312419"/>
                  </a:lnTo>
                  <a:lnTo>
                    <a:pt x="454660" y="311150"/>
                  </a:lnTo>
                  <a:lnTo>
                    <a:pt x="453389" y="311150"/>
                  </a:lnTo>
                  <a:lnTo>
                    <a:pt x="452120" y="311150"/>
                  </a:lnTo>
                  <a:lnTo>
                    <a:pt x="450850" y="311150"/>
                  </a:lnTo>
                  <a:lnTo>
                    <a:pt x="448310" y="311150"/>
                  </a:lnTo>
                  <a:lnTo>
                    <a:pt x="448310" y="312419"/>
                  </a:lnTo>
                  <a:lnTo>
                    <a:pt x="445770" y="312419"/>
                  </a:lnTo>
                  <a:lnTo>
                    <a:pt x="444500" y="312419"/>
                  </a:lnTo>
                  <a:lnTo>
                    <a:pt x="443230" y="312419"/>
                  </a:lnTo>
                  <a:lnTo>
                    <a:pt x="441960" y="313689"/>
                  </a:lnTo>
                  <a:lnTo>
                    <a:pt x="439420" y="314960"/>
                  </a:lnTo>
                  <a:lnTo>
                    <a:pt x="438150" y="314960"/>
                  </a:lnTo>
                  <a:lnTo>
                    <a:pt x="435610" y="314960"/>
                  </a:lnTo>
                  <a:lnTo>
                    <a:pt x="433070" y="316229"/>
                  </a:lnTo>
                  <a:lnTo>
                    <a:pt x="430530" y="317500"/>
                  </a:lnTo>
                  <a:lnTo>
                    <a:pt x="427989" y="318769"/>
                  </a:lnTo>
                  <a:lnTo>
                    <a:pt x="425450" y="320039"/>
                  </a:lnTo>
                  <a:lnTo>
                    <a:pt x="422910" y="320039"/>
                  </a:lnTo>
                  <a:lnTo>
                    <a:pt x="420370" y="322579"/>
                  </a:lnTo>
                  <a:lnTo>
                    <a:pt x="417830" y="323850"/>
                  </a:lnTo>
                  <a:lnTo>
                    <a:pt x="414020" y="325119"/>
                  </a:lnTo>
                  <a:lnTo>
                    <a:pt x="411480" y="325119"/>
                  </a:lnTo>
                  <a:lnTo>
                    <a:pt x="408939" y="326389"/>
                  </a:lnTo>
                  <a:lnTo>
                    <a:pt x="406400" y="327660"/>
                  </a:lnTo>
                  <a:lnTo>
                    <a:pt x="403860" y="327660"/>
                  </a:lnTo>
                  <a:lnTo>
                    <a:pt x="402589" y="328929"/>
                  </a:lnTo>
                  <a:lnTo>
                    <a:pt x="400050" y="330200"/>
                  </a:lnTo>
                  <a:lnTo>
                    <a:pt x="398780" y="330200"/>
                  </a:lnTo>
                  <a:lnTo>
                    <a:pt x="396239" y="331469"/>
                  </a:lnTo>
                  <a:lnTo>
                    <a:pt x="394970" y="331469"/>
                  </a:lnTo>
                  <a:lnTo>
                    <a:pt x="392430" y="331469"/>
                  </a:lnTo>
                  <a:lnTo>
                    <a:pt x="391160" y="331469"/>
                  </a:lnTo>
                  <a:lnTo>
                    <a:pt x="389889" y="331469"/>
                  </a:lnTo>
                  <a:lnTo>
                    <a:pt x="388620" y="332739"/>
                  </a:lnTo>
                  <a:lnTo>
                    <a:pt x="386080" y="332739"/>
                  </a:lnTo>
                  <a:lnTo>
                    <a:pt x="383539" y="332739"/>
                  </a:lnTo>
                  <a:lnTo>
                    <a:pt x="382270" y="331469"/>
                  </a:lnTo>
                  <a:lnTo>
                    <a:pt x="379730" y="331469"/>
                  </a:lnTo>
                  <a:lnTo>
                    <a:pt x="378460" y="331469"/>
                  </a:lnTo>
                  <a:lnTo>
                    <a:pt x="377189" y="330200"/>
                  </a:lnTo>
                  <a:lnTo>
                    <a:pt x="374650" y="328929"/>
                  </a:lnTo>
                  <a:lnTo>
                    <a:pt x="374650" y="327660"/>
                  </a:lnTo>
                  <a:lnTo>
                    <a:pt x="372110" y="327660"/>
                  </a:lnTo>
                  <a:lnTo>
                    <a:pt x="372110" y="325119"/>
                  </a:lnTo>
                  <a:lnTo>
                    <a:pt x="370839" y="323850"/>
                  </a:lnTo>
                  <a:lnTo>
                    <a:pt x="370839" y="322579"/>
                  </a:lnTo>
                  <a:lnTo>
                    <a:pt x="369570" y="321310"/>
                  </a:lnTo>
                  <a:lnTo>
                    <a:pt x="369570" y="320039"/>
                  </a:lnTo>
                  <a:lnTo>
                    <a:pt x="369570" y="317500"/>
                  </a:lnTo>
                  <a:lnTo>
                    <a:pt x="369570" y="306069"/>
                  </a:lnTo>
                  <a:lnTo>
                    <a:pt x="370839" y="303529"/>
                  </a:lnTo>
                  <a:lnTo>
                    <a:pt x="372110" y="300989"/>
                  </a:lnTo>
                  <a:lnTo>
                    <a:pt x="373380" y="298450"/>
                  </a:lnTo>
                  <a:lnTo>
                    <a:pt x="374650" y="297179"/>
                  </a:lnTo>
                  <a:lnTo>
                    <a:pt x="375920" y="294639"/>
                  </a:lnTo>
                  <a:lnTo>
                    <a:pt x="378460" y="292100"/>
                  </a:lnTo>
                  <a:lnTo>
                    <a:pt x="381000" y="290829"/>
                  </a:lnTo>
                  <a:lnTo>
                    <a:pt x="383539" y="288289"/>
                  </a:lnTo>
                  <a:lnTo>
                    <a:pt x="386080" y="285750"/>
                  </a:lnTo>
                  <a:lnTo>
                    <a:pt x="388620" y="284479"/>
                  </a:lnTo>
                  <a:lnTo>
                    <a:pt x="391160" y="283210"/>
                  </a:lnTo>
                  <a:lnTo>
                    <a:pt x="393700" y="281939"/>
                  </a:lnTo>
                  <a:lnTo>
                    <a:pt x="396239" y="280669"/>
                  </a:lnTo>
                  <a:lnTo>
                    <a:pt x="400050" y="279400"/>
                  </a:lnTo>
                  <a:lnTo>
                    <a:pt x="402589" y="278129"/>
                  </a:lnTo>
                  <a:lnTo>
                    <a:pt x="406400" y="276860"/>
                  </a:lnTo>
                  <a:lnTo>
                    <a:pt x="410210" y="275589"/>
                  </a:lnTo>
                  <a:lnTo>
                    <a:pt x="412750" y="274319"/>
                  </a:lnTo>
                  <a:lnTo>
                    <a:pt x="416560" y="273050"/>
                  </a:lnTo>
                  <a:lnTo>
                    <a:pt x="420370" y="273050"/>
                  </a:lnTo>
                  <a:lnTo>
                    <a:pt x="422910" y="271779"/>
                  </a:lnTo>
                  <a:lnTo>
                    <a:pt x="426720" y="271779"/>
                  </a:lnTo>
                  <a:lnTo>
                    <a:pt x="430530" y="270510"/>
                  </a:lnTo>
                  <a:lnTo>
                    <a:pt x="434339" y="269239"/>
                  </a:lnTo>
                  <a:lnTo>
                    <a:pt x="436880" y="269239"/>
                  </a:lnTo>
                  <a:lnTo>
                    <a:pt x="458470" y="269239"/>
                  </a:lnTo>
                  <a:lnTo>
                    <a:pt x="458470" y="270510"/>
                  </a:lnTo>
                  <a:lnTo>
                    <a:pt x="459739" y="270510"/>
                  </a:lnTo>
                  <a:lnTo>
                    <a:pt x="461010" y="271779"/>
                  </a:lnTo>
                  <a:lnTo>
                    <a:pt x="462280" y="271779"/>
                  </a:lnTo>
                  <a:lnTo>
                    <a:pt x="463550" y="271779"/>
                  </a:lnTo>
                  <a:lnTo>
                    <a:pt x="463550" y="273050"/>
                  </a:lnTo>
                  <a:lnTo>
                    <a:pt x="464820" y="273050"/>
                  </a:lnTo>
                  <a:lnTo>
                    <a:pt x="464820" y="274319"/>
                  </a:lnTo>
                  <a:lnTo>
                    <a:pt x="466089" y="274319"/>
                  </a:lnTo>
                  <a:lnTo>
                    <a:pt x="466089" y="275589"/>
                  </a:lnTo>
                  <a:lnTo>
                    <a:pt x="466089" y="276860"/>
                  </a:lnTo>
                  <a:lnTo>
                    <a:pt x="464820" y="278129"/>
                  </a:lnTo>
                  <a:lnTo>
                    <a:pt x="464820" y="279400"/>
                  </a:lnTo>
                  <a:lnTo>
                    <a:pt x="463550" y="279400"/>
                  </a:lnTo>
                  <a:lnTo>
                    <a:pt x="463550" y="280669"/>
                  </a:lnTo>
                  <a:lnTo>
                    <a:pt x="462280" y="281939"/>
                  </a:lnTo>
                  <a:lnTo>
                    <a:pt x="459739" y="281939"/>
                  </a:lnTo>
                  <a:lnTo>
                    <a:pt x="458470" y="281939"/>
                  </a:lnTo>
                  <a:lnTo>
                    <a:pt x="457200" y="281939"/>
                  </a:lnTo>
                  <a:lnTo>
                    <a:pt x="455930" y="281939"/>
                  </a:lnTo>
                  <a:lnTo>
                    <a:pt x="454660" y="280669"/>
                  </a:lnTo>
                  <a:lnTo>
                    <a:pt x="453389" y="280669"/>
                  </a:lnTo>
                  <a:lnTo>
                    <a:pt x="453389" y="279400"/>
                  </a:lnTo>
                  <a:lnTo>
                    <a:pt x="452120" y="279400"/>
                  </a:lnTo>
                  <a:lnTo>
                    <a:pt x="450850" y="279400"/>
                  </a:lnTo>
                  <a:lnTo>
                    <a:pt x="434339" y="279400"/>
                  </a:lnTo>
                  <a:lnTo>
                    <a:pt x="430530" y="280669"/>
                  </a:lnTo>
                  <a:lnTo>
                    <a:pt x="426720" y="281939"/>
                  </a:lnTo>
                  <a:lnTo>
                    <a:pt x="421639" y="281939"/>
                  </a:lnTo>
                  <a:lnTo>
                    <a:pt x="417830" y="283210"/>
                  </a:lnTo>
                  <a:lnTo>
                    <a:pt x="414020" y="284479"/>
                  </a:lnTo>
                  <a:lnTo>
                    <a:pt x="410210" y="285750"/>
                  </a:lnTo>
                  <a:lnTo>
                    <a:pt x="406400" y="285750"/>
                  </a:lnTo>
                  <a:lnTo>
                    <a:pt x="402589" y="288289"/>
                  </a:lnTo>
                  <a:lnTo>
                    <a:pt x="400050" y="289560"/>
                  </a:lnTo>
                  <a:lnTo>
                    <a:pt x="397510" y="290829"/>
                  </a:lnTo>
                  <a:lnTo>
                    <a:pt x="394970" y="293369"/>
                  </a:lnTo>
                  <a:lnTo>
                    <a:pt x="392430" y="294639"/>
                  </a:lnTo>
                  <a:lnTo>
                    <a:pt x="389889" y="297179"/>
                  </a:lnTo>
                  <a:lnTo>
                    <a:pt x="387350" y="298450"/>
                  </a:lnTo>
                  <a:lnTo>
                    <a:pt x="386080" y="300989"/>
                  </a:lnTo>
                  <a:lnTo>
                    <a:pt x="384810" y="303529"/>
                  </a:lnTo>
                  <a:lnTo>
                    <a:pt x="383539" y="304800"/>
                  </a:lnTo>
                  <a:lnTo>
                    <a:pt x="382270" y="307339"/>
                  </a:lnTo>
                  <a:lnTo>
                    <a:pt x="381000" y="309879"/>
                  </a:lnTo>
                  <a:lnTo>
                    <a:pt x="381000" y="312419"/>
                  </a:lnTo>
                  <a:lnTo>
                    <a:pt x="381000" y="314960"/>
                  </a:lnTo>
                  <a:lnTo>
                    <a:pt x="381000" y="316229"/>
                  </a:lnTo>
                  <a:lnTo>
                    <a:pt x="381000" y="317500"/>
                  </a:lnTo>
                  <a:lnTo>
                    <a:pt x="382270" y="318769"/>
                  </a:lnTo>
                  <a:lnTo>
                    <a:pt x="382270" y="320039"/>
                  </a:lnTo>
                  <a:lnTo>
                    <a:pt x="383539" y="320039"/>
                  </a:lnTo>
                  <a:lnTo>
                    <a:pt x="384810" y="321310"/>
                  </a:lnTo>
                  <a:lnTo>
                    <a:pt x="393700" y="321310"/>
                  </a:lnTo>
                  <a:lnTo>
                    <a:pt x="394970" y="320039"/>
                  </a:lnTo>
                  <a:lnTo>
                    <a:pt x="396239" y="320039"/>
                  </a:lnTo>
                  <a:lnTo>
                    <a:pt x="398780" y="320039"/>
                  </a:lnTo>
                  <a:lnTo>
                    <a:pt x="400050" y="318769"/>
                  </a:lnTo>
                  <a:lnTo>
                    <a:pt x="402589" y="317500"/>
                  </a:lnTo>
                  <a:lnTo>
                    <a:pt x="403860" y="317500"/>
                  </a:lnTo>
                  <a:lnTo>
                    <a:pt x="406400" y="316229"/>
                  </a:lnTo>
                  <a:lnTo>
                    <a:pt x="408939" y="314960"/>
                  </a:lnTo>
                  <a:lnTo>
                    <a:pt x="411480" y="314960"/>
                  </a:lnTo>
                  <a:lnTo>
                    <a:pt x="414020" y="312419"/>
                  </a:lnTo>
                  <a:lnTo>
                    <a:pt x="417830" y="312419"/>
                  </a:lnTo>
                  <a:lnTo>
                    <a:pt x="420370" y="311150"/>
                  </a:lnTo>
                  <a:lnTo>
                    <a:pt x="422910" y="309879"/>
                  </a:lnTo>
                  <a:lnTo>
                    <a:pt x="425450" y="308610"/>
                  </a:lnTo>
                  <a:lnTo>
                    <a:pt x="427989" y="307339"/>
                  </a:lnTo>
                  <a:lnTo>
                    <a:pt x="430530" y="306069"/>
                  </a:lnTo>
                  <a:lnTo>
                    <a:pt x="433070" y="306069"/>
                  </a:lnTo>
                  <a:lnTo>
                    <a:pt x="434339" y="304800"/>
                  </a:lnTo>
                  <a:lnTo>
                    <a:pt x="436880" y="303529"/>
                  </a:lnTo>
                  <a:lnTo>
                    <a:pt x="439420" y="303529"/>
                  </a:lnTo>
                  <a:lnTo>
                    <a:pt x="441960" y="303529"/>
                  </a:lnTo>
                  <a:lnTo>
                    <a:pt x="443230" y="302260"/>
                  </a:lnTo>
                  <a:lnTo>
                    <a:pt x="445770" y="302260"/>
                  </a:lnTo>
                  <a:lnTo>
                    <a:pt x="447039" y="302260"/>
                  </a:lnTo>
                  <a:lnTo>
                    <a:pt x="448310" y="300989"/>
                  </a:lnTo>
                  <a:lnTo>
                    <a:pt x="450850" y="300989"/>
                  </a:lnTo>
                  <a:lnTo>
                    <a:pt x="452120" y="300989"/>
                  </a:lnTo>
                  <a:lnTo>
                    <a:pt x="454660" y="300989"/>
                  </a:lnTo>
                  <a:lnTo>
                    <a:pt x="457200" y="302260"/>
                  </a:lnTo>
                  <a:lnTo>
                    <a:pt x="458470" y="302260"/>
                  </a:lnTo>
                  <a:lnTo>
                    <a:pt x="461010" y="303529"/>
                  </a:lnTo>
                  <a:lnTo>
                    <a:pt x="463550" y="303529"/>
                  </a:lnTo>
                  <a:lnTo>
                    <a:pt x="466089" y="304800"/>
                  </a:lnTo>
                  <a:lnTo>
                    <a:pt x="467360" y="304800"/>
                  </a:lnTo>
                  <a:lnTo>
                    <a:pt x="469900" y="307339"/>
                  </a:lnTo>
                  <a:lnTo>
                    <a:pt x="471170" y="308610"/>
                  </a:lnTo>
                  <a:lnTo>
                    <a:pt x="473710" y="309879"/>
                  </a:lnTo>
                  <a:lnTo>
                    <a:pt x="474980" y="311150"/>
                  </a:lnTo>
                  <a:lnTo>
                    <a:pt x="476250" y="313689"/>
                  </a:lnTo>
                  <a:lnTo>
                    <a:pt x="477520" y="314960"/>
                  </a:lnTo>
                  <a:lnTo>
                    <a:pt x="477520" y="317500"/>
                  </a:lnTo>
                  <a:lnTo>
                    <a:pt x="477520" y="320039"/>
                  </a:lnTo>
                  <a:lnTo>
                    <a:pt x="478789" y="322579"/>
                  </a:lnTo>
                  <a:lnTo>
                    <a:pt x="477520" y="325119"/>
                  </a:lnTo>
                  <a:lnTo>
                    <a:pt x="477520" y="328929"/>
                  </a:lnTo>
                  <a:lnTo>
                    <a:pt x="477520" y="331469"/>
                  </a:lnTo>
                  <a:lnTo>
                    <a:pt x="476250" y="335279"/>
                  </a:lnTo>
                  <a:lnTo>
                    <a:pt x="474980" y="337819"/>
                  </a:lnTo>
                  <a:lnTo>
                    <a:pt x="473710" y="340360"/>
                  </a:lnTo>
                  <a:lnTo>
                    <a:pt x="471170" y="342900"/>
                  </a:lnTo>
                  <a:lnTo>
                    <a:pt x="469900" y="345439"/>
                  </a:lnTo>
                  <a:lnTo>
                    <a:pt x="467360" y="349250"/>
                  </a:lnTo>
                  <a:lnTo>
                    <a:pt x="466089" y="350519"/>
                  </a:lnTo>
                  <a:lnTo>
                    <a:pt x="463550" y="353060"/>
                  </a:lnTo>
                  <a:lnTo>
                    <a:pt x="461010" y="355600"/>
                  </a:lnTo>
                  <a:lnTo>
                    <a:pt x="458470" y="356869"/>
                  </a:lnTo>
                  <a:lnTo>
                    <a:pt x="454660" y="358139"/>
                  </a:lnTo>
                  <a:lnTo>
                    <a:pt x="452120" y="360679"/>
                  </a:lnTo>
                  <a:lnTo>
                    <a:pt x="449580" y="361950"/>
                  </a:lnTo>
                  <a:lnTo>
                    <a:pt x="445770" y="363219"/>
                  </a:lnTo>
                  <a:lnTo>
                    <a:pt x="443230" y="365760"/>
                  </a:lnTo>
                  <a:lnTo>
                    <a:pt x="440689" y="365760"/>
                  </a:lnTo>
                  <a:lnTo>
                    <a:pt x="438150" y="368300"/>
                  </a:lnTo>
                  <a:lnTo>
                    <a:pt x="434339" y="368300"/>
                  </a:lnTo>
                  <a:lnTo>
                    <a:pt x="431800" y="369569"/>
                  </a:lnTo>
                  <a:lnTo>
                    <a:pt x="427989" y="370839"/>
                  </a:lnTo>
                  <a:lnTo>
                    <a:pt x="425450" y="370839"/>
                  </a:lnTo>
                  <a:lnTo>
                    <a:pt x="422910" y="372110"/>
                  </a:lnTo>
                  <a:lnTo>
                    <a:pt x="420370" y="373379"/>
                  </a:lnTo>
                  <a:lnTo>
                    <a:pt x="417830" y="373379"/>
                  </a:lnTo>
                  <a:lnTo>
                    <a:pt x="415289" y="373379"/>
                  </a:lnTo>
                  <a:lnTo>
                    <a:pt x="412750" y="373379"/>
                  </a:lnTo>
                  <a:lnTo>
                    <a:pt x="410210" y="374650"/>
                  </a:lnTo>
                  <a:lnTo>
                    <a:pt x="408939" y="374650"/>
                  </a:lnTo>
                  <a:lnTo>
                    <a:pt x="407670" y="374650"/>
                  </a:lnTo>
                  <a:lnTo>
                    <a:pt x="403860" y="374650"/>
                  </a:lnTo>
                  <a:lnTo>
                    <a:pt x="400050" y="373379"/>
                  </a:lnTo>
                  <a:lnTo>
                    <a:pt x="397510" y="373379"/>
                  </a:lnTo>
                  <a:lnTo>
                    <a:pt x="393700" y="373379"/>
                  </a:lnTo>
                  <a:lnTo>
                    <a:pt x="391160" y="372110"/>
                  </a:lnTo>
                  <a:lnTo>
                    <a:pt x="387350" y="370839"/>
                  </a:lnTo>
                  <a:lnTo>
                    <a:pt x="384810" y="370839"/>
                  </a:lnTo>
                  <a:lnTo>
                    <a:pt x="382270" y="369569"/>
                  </a:lnTo>
                  <a:lnTo>
                    <a:pt x="379730" y="368300"/>
                  </a:lnTo>
                  <a:lnTo>
                    <a:pt x="377189" y="365760"/>
                  </a:lnTo>
                  <a:lnTo>
                    <a:pt x="374650" y="364489"/>
                  </a:lnTo>
                  <a:lnTo>
                    <a:pt x="373380" y="363219"/>
                  </a:lnTo>
                  <a:lnTo>
                    <a:pt x="372110" y="361950"/>
                  </a:lnTo>
                  <a:lnTo>
                    <a:pt x="372110" y="360679"/>
                  </a:lnTo>
                  <a:lnTo>
                    <a:pt x="370839" y="358139"/>
                  </a:lnTo>
                  <a:lnTo>
                    <a:pt x="370839" y="356869"/>
                  </a:lnTo>
                  <a:close/>
                </a:path>
                <a:path w="1083309" h="417830">
                  <a:moveTo>
                    <a:pt x="369570" y="269239"/>
                  </a:moveTo>
                  <a:lnTo>
                    <a:pt x="369570" y="269239"/>
                  </a:lnTo>
                </a:path>
                <a:path w="1083309" h="417830">
                  <a:moveTo>
                    <a:pt x="478789" y="374650"/>
                  </a:moveTo>
                  <a:lnTo>
                    <a:pt x="478789" y="374650"/>
                  </a:lnTo>
                </a:path>
                <a:path w="1083309" h="417830">
                  <a:moveTo>
                    <a:pt x="524510" y="364489"/>
                  </a:moveTo>
                  <a:lnTo>
                    <a:pt x="524510" y="281939"/>
                  </a:lnTo>
                  <a:lnTo>
                    <a:pt x="500380" y="284479"/>
                  </a:lnTo>
                  <a:lnTo>
                    <a:pt x="499110" y="284479"/>
                  </a:lnTo>
                  <a:lnTo>
                    <a:pt x="497839" y="285750"/>
                  </a:lnTo>
                  <a:lnTo>
                    <a:pt x="496570" y="285750"/>
                  </a:lnTo>
                  <a:lnTo>
                    <a:pt x="495300" y="285750"/>
                  </a:lnTo>
                  <a:lnTo>
                    <a:pt x="494030" y="285750"/>
                  </a:lnTo>
                  <a:lnTo>
                    <a:pt x="492760" y="285750"/>
                  </a:lnTo>
                  <a:lnTo>
                    <a:pt x="492760" y="284479"/>
                  </a:lnTo>
                  <a:lnTo>
                    <a:pt x="491489" y="284479"/>
                  </a:lnTo>
                  <a:lnTo>
                    <a:pt x="491489" y="283210"/>
                  </a:lnTo>
                  <a:lnTo>
                    <a:pt x="490220" y="283210"/>
                  </a:lnTo>
                  <a:lnTo>
                    <a:pt x="490220" y="281939"/>
                  </a:lnTo>
                  <a:lnTo>
                    <a:pt x="490220" y="280669"/>
                  </a:lnTo>
                  <a:lnTo>
                    <a:pt x="490220" y="279400"/>
                  </a:lnTo>
                  <a:lnTo>
                    <a:pt x="490220" y="278129"/>
                  </a:lnTo>
                  <a:lnTo>
                    <a:pt x="490220" y="276860"/>
                  </a:lnTo>
                  <a:lnTo>
                    <a:pt x="491489" y="275589"/>
                  </a:lnTo>
                  <a:lnTo>
                    <a:pt x="491489" y="274319"/>
                  </a:lnTo>
                  <a:lnTo>
                    <a:pt x="492760" y="274319"/>
                  </a:lnTo>
                  <a:lnTo>
                    <a:pt x="494030" y="274319"/>
                  </a:lnTo>
                  <a:lnTo>
                    <a:pt x="494030" y="273050"/>
                  </a:lnTo>
                  <a:lnTo>
                    <a:pt x="495300" y="273050"/>
                  </a:lnTo>
                  <a:lnTo>
                    <a:pt x="496570" y="273050"/>
                  </a:lnTo>
                  <a:lnTo>
                    <a:pt x="497839" y="273050"/>
                  </a:lnTo>
                  <a:lnTo>
                    <a:pt x="497839" y="274319"/>
                  </a:lnTo>
                  <a:lnTo>
                    <a:pt x="499110" y="274319"/>
                  </a:lnTo>
                  <a:lnTo>
                    <a:pt x="524510" y="271779"/>
                  </a:lnTo>
                  <a:lnTo>
                    <a:pt x="524510" y="250189"/>
                  </a:lnTo>
                  <a:lnTo>
                    <a:pt x="524510" y="248919"/>
                  </a:lnTo>
                  <a:lnTo>
                    <a:pt x="523239" y="247650"/>
                  </a:lnTo>
                  <a:lnTo>
                    <a:pt x="523239" y="246379"/>
                  </a:lnTo>
                  <a:lnTo>
                    <a:pt x="523239" y="245110"/>
                  </a:lnTo>
                  <a:lnTo>
                    <a:pt x="524510" y="243839"/>
                  </a:lnTo>
                  <a:lnTo>
                    <a:pt x="525780" y="242569"/>
                  </a:lnTo>
                  <a:lnTo>
                    <a:pt x="527050" y="242569"/>
                  </a:lnTo>
                  <a:lnTo>
                    <a:pt x="537210" y="242569"/>
                  </a:lnTo>
                  <a:lnTo>
                    <a:pt x="538480" y="242569"/>
                  </a:lnTo>
                  <a:lnTo>
                    <a:pt x="538480" y="243839"/>
                  </a:lnTo>
                  <a:lnTo>
                    <a:pt x="539750" y="243839"/>
                  </a:lnTo>
                  <a:lnTo>
                    <a:pt x="539750" y="245110"/>
                  </a:lnTo>
                  <a:lnTo>
                    <a:pt x="539750" y="246379"/>
                  </a:lnTo>
                  <a:lnTo>
                    <a:pt x="538480" y="246379"/>
                  </a:lnTo>
                  <a:lnTo>
                    <a:pt x="538480" y="247650"/>
                  </a:lnTo>
                  <a:lnTo>
                    <a:pt x="537210" y="247650"/>
                  </a:lnTo>
                  <a:lnTo>
                    <a:pt x="537210" y="248919"/>
                  </a:lnTo>
                  <a:lnTo>
                    <a:pt x="537210" y="269239"/>
                  </a:lnTo>
                  <a:lnTo>
                    <a:pt x="581660" y="264160"/>
                  </a:lnTo>
                  <a:lnTo>
                    <a:pt x="582930" y="264160"/>
                  </a:lnTo>
                  <a:lnTo>
                    <a:pt x="582930" y="262889"/>
                  </a:lnTo>
                  <a:lnTo>
                    <a:pt x="584200" y="262889"/>
                  </a:lnTo>
                  <a:lnTo>
                    <a:pt x="585470" y="262889"/>
                  </a:lnTo>
                  <a:lnTo>
                    <a:pt x="586739" y="262889"/>
                  </a:lnTo>
                  <a:lnTo>
                    <a:pt x="586739" y="264160"/>
                  </a:lnTo>
                  <a:lnTo>
                    <a:pt x="588010" y="264160"/>
                  </a:lnTo>
                  <a:lnTo>
                    <a:pt x="589280" y="265429"/>
                  </a:lnTo>
                  <a:lnTo>
                    <a:pt x="590550" y="266700"/>
                  </a:lnTo>
                  <a:lnTo>
                    <a:pt x="590550" y="267969"/>
                  </a:lnTo>
                  <a:lnTo>
                    <a:pt x="590550" y="270510"/>
                  </a:lnTo>
                  <a:lnTo>
                    <a:pt x="590550" y="271779"/>
                  </a:lnTo>
                  <a:lnTo>
                    <a:pt x="589280" y="273050"/>
                  </a:lnTo>
                  <a:lnTo>
                    <a:pt x="588010" y="274319"/>
                  </a:lnTo>
                  <a:lnTo>
                    <a:pt x="586739" y="275589"/>
                  </a:lnTo>
                  <a:lnTo>
                    <a:pt x="585470" y="275589"/>
                  </a:lnTo>
                  <a:lnTo>
                    <a:pt x="584200" y="275589"/>
                  </a:lnTo>
                  <a:lnTo>
                    <a:pt x="582930" y="275589"/>
                  </a:lnTo>
                  <a:lnTo>
                    <a:pt x="582930" y="274319"/>
                  </a:lnTo>
                  <a:lnTo>
                    <a:pt x="537210" y="279400"/>
                  </a:lnTo>
                  <a:lnTo>
                    <a:pt x="537210" y="358139"/>
                  </a:lnTo>
                  <a:lnTo>
                    <a:pt x="537210" y="359410"/>
                  </a:lnTo>
                  <a:lnTo>
                    <a:pt x="537210" y="360679"/>
                  </a:lnTo>
                  <a:lnTo>
                    <a:pt x="538480" y="361950"/>
                  </a:lnTo>
                  <a:lnTo>
                    <a:pt x="539750" y="363219"/>
                  </a:lnTo>
                  <a:lnTo>
                    <a:pt x="543560" y="361950"/>
                  </a:lnTo>
                  <a:lnTo>
                    <a:pt x="546100" y="360679"/>
                  </a:lnTo>
                  <a:lnTo>
                    <a:pt x="548639" y="359410"/>
                  </a:lnTo>
                  <a:lnTo>
                    <a:pt x="551180" y="358139"/>
                  </a:lnTo>
                  <a:lnTo>
                    <a:pt x="552450" y="358139"/>
                  </a:lnTo>
                  <a:lnTo>
                    <a:pt x="554989" y="356869"/>
                  </a:lnTo>
                  <a:lnTo>
                    <a:pt x="557530" y="355600"/>
                  </a:lnTo>
                  <a:lnTo>
                    <a:pt x="558800" y="355600"/>
                  </a:lnTo>
                  <a:lnTo>
                    <a:pt x="560070" y="354329"/>
                  </a:lnTo>
                  <a:lnTo>
                    <a:pt x="561339" y="353060"/>
                  </a:lnTo>
                  <a:lnTo>
                    <a:pt x="562610" y="353060"/>
                  </a:lnTo>
                  <a:lnTo>
                    <a:pt x="563880" y="351789"/>
                  </a:lnTo>
                  <a:lnTo>
                    <a:pt x="566420" y="351789"/>
                  </a:lnTo>
                  <a:lnTo>
                    <a:pt x="567689" y="350519"/>
                  </a:lnTo>
                  <a:lnTo>
                    <a:pt x="568960" y="350519"/>
                  </a:lnTo>
                  <a:lnTo>
                    <a:pt x="570230" y="349250"/>
                  </a:lnTo>
                  <a:lnTo>
                    <a:pt x="571500" y="347979"/>
                  </a:lnTo>
                  <a:lnTo>
                    <a:pt x="574039" y="346710"/>
                  </a:lnTo>
                  <a:lnTo>
                    <a:pt x="575310" y="346710"/>
                  </a:lnTo>
                  <a:lnTo>
                    <a:pt x="576580" y="345439"/>
                  </a:lnTo>
                  <a:lnTo>
                    <a:pt x="577850" y="344169"/>
                  </a:lnTo>
                  <a:lnTo>
                    <a:pt x="579120" y="342900"/>
                  </a:lnTo>
                  <a:lnTo>
                    <a:pt x="581660" y="341629"/>
                  </a:lnTo>
                  <a:lnTo>
                    <a:pt x="582930" y="341629"/>
                  </a:lnTo>
                  <a:lnTo>
                    <a:pt x="584200" y="339089"/>
                  </a:lnTo>
                  <a:lnTo>
                    <a:pt x="585470" y="337819"/>
                  </a:lnTo>
                  <a:lnTo>
                    <a:pt x="586739" y="336550"/>
                  </a:lnTo>
                  <a:lnTo>
                    <a:pt x="588010" y="335279"/>
                  </a:lnTo>
                  <a:lnTo>
                    <a:pt x="590550" y="334010"/>
                  </a:lnTo>
                  <a:lnTo>
                    <a:pt x="590550" y="332739"/>
                  </a:lnTo>
                  <a:lnTo>
                    <a:pt x="591820" y="331469"/>
                  </a:lnTo>
                  <a:lnTo>
                    <a:pt x="593089" y="330200"/>
                  </a:lnTo>
                  <a:lnTo>
                    <a:pt x="594360" y="328929"/>
                  </a:lnTo>
                  <a:lnTo>
                    <a:pt x="594360" y="327660"/>
                  </a:lnTo>
                  <a:lnTo>
                    <a:pt x="594360" y="326389"/>
                  </a:lnTo>
                  <a:lnTo>
                    <a:pt x="595630" y="325119"/>
                  </a:lnTo>
                  <a:lnTo>
                    <a:pt x="596900" y="325119"/>
                  </a:lnTo>
                  <a:lnTo>
                    <a:pt x="598170" y="325119"/>
                  </a:lnTo>
                  <a:lnTo>
                    <a:pt x="599439" y="325119"/>
                  </a:lnTo>
                  <a:lnTo>
                    <a:pt x="600710" y="325119"/>
                  </a:lnTo>
                  <a:lnTo>
                    <a:pt x="603250" y="325119"/>
                  </a:lnTo>
                  <a:lnTo>
                    <a:pt x="604520" y="326389"/>
                  </a:lnTo>
                  <a:lnTo>
                    <a:pt x="605789" y="327660"/>
                  </a:lnTo>
                  <a:lnTo>
                    <a:pt x="607060" y="328929"/>
                  </a:lnTo>
                  <a:lnTo>
                    <a:pt x="607060" y="330200"/>
                  </a:lnTo>
                  <a:lnTo>
                    <a:pt x="607060" y="331469"/>
                  </a:lnTo>
                  <a:lnTo>
                    <a:pt x="607060" y="332739"/>
                  </a:lnTo>
                  <a:lnTo>
                    <a:pt x="605789" y="334010"/>
                  </a:lnTo>
                  <a:lnTo>
                    <a:pt x="604520" y="335279"/>
                  </a:lnTo>
                  <a:lnTo>
                    <a:pt x="603250" y="336550"/>
                  </a:lnTo>
                  <a:lnTo>
                    <a:pt x="601980" y="339089"/>
                  </a:lnTo>
                  <a:lnTo>
                    <a:pt x="599439" y="341629"/>
                  </a:lnTo>
                  <a:lnTo>
                    <a:pt x="596900" y="342900"/>
                  </a:lnTo>
                  <a:lnTo>
                    <a:pt x="593089" y="346710"/>
                  </a:lnTo>
                  <a:lnTo>
                    <a:pt x="590550" y="349250"/>
                  </a:lnTo>
                  <a:lnTo>
                    <a:pt x="586739" y="350519"/>
                  </a:lnTo>
                  <a:lnTo>
                    <a:pt x="582930" y="353060"/>
                  </a:lnTo>
                  <a:lnTo>
                    <a:pt x="579120" y="355600"/>
                  </a:lnTo>
                  <a:lnTo>
                    <a:pt x="575310" y="358139"/>
                  </a:lnTo>
                  <a:lnTo>
                    <a:pt x="571500" y="360679"/>
                  </a:lnTo>
                  <a:lnTo>
                    <a:pt x="567689" y="363219"/>
                  </a:lnTo>
                  <a:lnTo>
                    <a:pt x="563880" y="365760"/>
                  </a:lnTo>
                  <a:lnTo>
                    <a:pt x="560070" y="367029"/>
                  </a:lnTo>
                  <a:lnTo>
                    <a:pt x="556260" y="369569"/>
                  </a:lnTo>
                  <a:lnTo>
                    <a:pt x="552450" y="370839"/>
                  </a:lnTo>
                  <a:lnTo>
                    <a:pt x="549910" y="372110"/>
                  </a:lnTo>
                  <a:lnTo>
                    <a:pt x="546100" y="373379"/>
                  </a:lnTo>
                  <a:lnTo>
                    <a:pt x="542289" y="373379"/>
                  </a:lnTo>
                  <a:lnTo>
                    <a:pt x="539750" y="374650"/>
                  </a:lnTo>
                  <a:lnTo>
                    <a:pt x="532130" y="374650"/>
                  </a:lnTo>
                  <a:lnTo>
                    <a:pt x="530860" y="373379"/>
                  </a:lnTo>
                  <a:lnTo>
                    <a:pt x="529589" y="373379"/>
                  </a:lnTo>
                  <a:lnTo>
                    <a:pt x="528320" y="373379"/>
                  </a:lnTo>
                  <a:lnTo>
                    <a:pt x="527050" y="372110"/>
                  </a:lnTo>
                  <a:lnTo>
                    <a:pt x="527050" y="370839"/>
                  </a:lnTo>
                  <a:lnTo>
                    <a:pt x="525780" y="370839"/>
                  </a:lnTo>
                  <a:lnTo>
                    <a:pt x="525780" y="369569"/>
                  </a:lnTo>
                  <a:lnTo>
                    <a:pt x="525780" y="368300"/>
                  </a:lnTo>
                  <a:lnTo>
                    <a:pt x="524510" y="367029"/>
                  </a:lnTo>
                  <a:lnTo>
                    <a:pt x="524510" y="365760"/>
                  </a:lnTo>
                  <a:lnTo>
                    <a:pt x="524510" y="364489"/>
                  </a:lnTo>
                  <a:close/>
                </a:path>
                <a:path w="1083309" h="417830">
                  <a:moveTo>
                    <a:pt x="490220" y="242569"/>
                  </a:moveTo>
                  <a:lnTo>
                    <a:pt x="490220" y="242569"/>
                  </a:lnTo>
                </a:path>
                <a:path w="1083309" h="417830">
                  <a:moveTo>
                    <a:pt x="607060" y="374650"/>
                  </a:moveTo>
                  <a:lnTo>
                    <a:pt x="607060" y="374650"/>
                  </a:lnTo>
                </a:path>
                <a:path w="1083309" h="417830">
                  <a:moveTo>
                    <a:pt x="715010" y="345439"/>
                  </a:moveTo>
                  <a:lnTo>
                    <a:pt x="711200" y="349250"/>
                  </a:lnTo>
                  <a:lnTo>
                    <a:pt x="706120" y="351789"/>
                  </a:lnTo>
                  <a:lnTo>
                    <a:pt x="702310" y="354329"/>
                  </a:lnTo>
                  <a:lnTo>
                    <a:pt x="697230" y="356869"/>
                  </a:lnTo>
                  <a:lnTo>
                    <a:pt x="692150" y="359410"/>
                  </a:lnTo>
                  <a:lnTo>
                    <a:pt x="687070" y="361950"/>
                  </a:lnTo>
                  <a:lnTo>
                    <a:pt x="681989" y="364489"/>
                  </a:lnTo>
                  <a:lnTo>
                    <a:pt x="676910" y="367029"/>
                  </a:lnTo>
                  <a:lnTo>
                    <a:pt x="670560" y="368300"/>
                  </a:lnTo>
                  <a:lnTo>
                    <a:pt x="665480" y="370839"/>
                  </a:lnTo>
                  <a:lnTo>
                    <a:pt x="660400" y="372110"/>
                  </a:lnTo>
                  <a:lnTo>
                    <a:pt x="654050" y="373379"/>
                  </a:lnTo>
                  <a:lnTo>
                    <a:pt x="648970" y="374650"/>
                  </a:lnTo>
                  <a:lnTo>
                    <a:pt x="643889" y="374650"/>
                  </a:lnTo>
                  <a:lnTo>
                    <a:pt x="638810" y="375919"/>
                  </a:lnTo>
                  <a:lnTo>
                    <a:pt x="633730" y="375919"/>
                  </a:lnTo>
                  <a:lnTo>
                    <a:pt x="631189" y="375919"/>
                  </a:lnTo>
                  <a:lnTo>
                    <a:pt x="629920" y="375919"/>
                  </a:lnTo>
                  <a:lnTo>
                    <a:pt x="627380" y="374650"/>
                  </a:lnTo>
                  <a:lnTo>
                    <a:pt x="626110" y="374650"/>
                  </a:lnTo>
                  <a:lnTo>
                    <a:pt x="624839" y="374650"/>
                  </a:lnTo>
                  <a:lnTo>
                    <a:pt x="623570" y="373379"/>
                  </a:lnTo>
                  <a:lnTo>
                    <a:pt x="621030" y="373379"/>
                  </a:lnTo>
                  <a:lnTo>
                    <a:pt x="619760" y="372110"/>
                  </a:lnTo>
                  <a:lnTo>
                    <a:pt x="618489" y="370839"/>
                  </a:lnTo>
                  <a:lnTo>
                    <a:pt x="617220" y="370839"/>
                  </a:lnTo>
                  <a:lnTo>
                    <a:pt x="617220" y="369569"/>
                  </a:lnTo>
                  <a:lnTo>
                    <a:pt x="615950" y="368300"/>
                  </a:lnTo>
                  <a:lnTo>
                    <a:pt x="614680" y="367029"/>
                  </a:lnTo>
                  <a:lnTo>
                    <a:pt x="614680" y="359410"/>
                  </a:lnTo>
                  <a:lnTo>
                    <a:pt x="615950" y="356869"/>
                  </a:lnTo>
                  <a:lnTo>
                    <a:pt x="617220" y="354329"/>
                  </a:lnTo>
                  <a:lnTo>
                    <a:pt x="617220" y="351789"/>
                  </a:lnTo>
                  <a:lnTo>
                    <a:pt x="618489" y="349250"/>
                  </a:lnTo>
                  <a:lnTo>
                    <a:pt x="619760" y="347979"/>
                  </a:lnTo>
                  <a:lnTo>
                    <a:pt x="622300" y="345439"/>
                  </a:lnTo>
                  <a:lnTo>
                    <a:pt x="623570" y="342900"/>
                  </a:lnTo>
                  <a:lnTo>
                    <a:pt x="626110" y="340360"/>
                  </a:lnTo>
                  <a:lnTo>
                    <a:pt x="628650" y="337819"/>
                  </a:lnTo>
                  <a:lnTo>
                    <a:pt x="631189" y="335279"/>
                  </a:lnTo>
                  <a:lnTo>
                    <a:pt x="633730" y="334010"/>
                  </a:lnTo>
                  <a:lnTo>
                    <a:pt x="636270" y="331469"/>
                  </a:lnTo>
                  <a:lnTo>
                    <a:pt x="638810" y="328929"/>
                  </a:lnTo>
                  <a:lnTo>
                    <a:pt x="642620" y="327660"/>
                  </a:lnTo>
                  <a:lnTo>
                    <a:pt x="646430" y="325119"/>
                  </a:lnTo>
                  <a:lnTo>
                    <a:pt x="648970" y="323850"/>
                  </a:lnTo>
                  <a:lnTo>
                    <a:pt x="652780" y="321310"/>
                  </a:lnTo>
                  <a:lnTo>
                    <a:pt x="656589" y="320039"/>
                  </a:lnTo>
                  <a:lnTo>
                    <a:pt x="660400" y="317500"/>
                  </a:lnTo>
                  <a:lnTo>
                    <a:pt x="665480" y="316229"/>
                  </a:lnTo>
                  <a:lnTo>
                    <a:pt x="670560" y="314960"/>
                  </a:lnTo>
                  <a:lnTo>
                    <a:pt x="674370" y="313689"/>
                  </a:lnTo>
                  <a:lnTo>
                    <a:pt x="679450" y="312419"/>
                  </a:lnTo>
                  <a:lnTo>
                    <a:pt x="684530" y="311150"/>
                  </a:lnTo>
                  <a:lnTo>
                    <a:pt x="689610" y="309879"/>
                  </a:lnTo>
                  <a:lnTo>
                    <a:pt x="694689" y="309879"/>
                  </a:lnTo>
                  <a:lnTo>
                    <a:pt x="698500" y="308610"/>
                  </a:lnTo>
                  <a:lnTo>
                    <a:pt x="704850" y="308610"/>
                  </a:lnTo>
                  <a:lnTo>
                    <a:pt x="709930" y="308610"/>
                  </a:lnTo>
                  <a:lnTo>
                    <a:pt x="715010" y="307339"/>
                  </a:lnTo>
                  <a:lnTo>
                    <a:pt x="715010" y="289560"/>
                  </a:lnTo>
                  <a:lnTo>
                    <a:pt x="715010" y="288289"/>
                  </a:lnTo>
                  <a:lnTo>
                    <a:pt x="715010" y="287019"/>
                  </a:lnTo>
                  <a:lnTo>
                    <a:pt x="713739" y="285750"/>
                  </a:lnTo>
                  <a:lnTo>
                    <a:pt x="713739" y="284479"/>
                  </a:lnTo>
                  <a:lnTo>
                    <a:pt x="712470" y="283210"/>
                  </a:lnTo>
                  <a:lnTo>
                    <a:pt x="711200" y="281939"/>
                  </a:lnTo>
                  <a:lnTo>
                    <a:pt x="709930" y="281939"/>
                  </a:lnTo>
                  <a:lnTo>
                    <a:pt x="708660" y="280669"/>
                  </a:lnTo>
                  <a:lnTo>
                    <a:pt x="706120" y="280669"/>
                  </a:lnTo>
                  <a:lnTo>
                    <a:pt x="694689" y="280669"/>
                  </a:lnTo>
                  <a:lnTo>
                    <a:pt x="692150" y="281939"/>
                  </a:lnTo>
                  <a:lnTo>
                    <a:pt x="688339" y="281939"/>
                  </a:lnTo>
                  <a:lnTo>
                    <a:pt x="685800" y="281939"/>
                  </a:lnTo>
                  <a:lnTo>
                    <a:pt x="683260" y="283210"/>
                  </a:lnTo>
                  <a:lnTo>
                    <a:pt x="680720" y="283210"/>
                  </a:lnTo>
                  <a:lnTo>
                    <a:pt x="678180" y="284479"/>
                  </a:lnTo>
                  <a:lnTo>
                    <a:pt x="675639" y="284479"/>
                  </a:lnTo>
                  <a:lnTo>
                    <a:pt x="673100" y="285750"/>
                  </a:lnTo>
                  <a:lnTo>
                    <a:pt x="670560" y="287019"/>
                  </a:lnTo>
                  <a:lnTo>
                    <a:pt x="668020" y="288289"/>
                  </a:lnTo>
                  <a:lnTo>
                    <a:pt x="665480" y="289560"/>
                  </a:lnTo>
                  <a:lnTo>
                    <a:pt x="662939" y="289560"/>
                  </a:lnTo>
                  <a:lnTo>
                    <a:pt x="660400" y="290829"/>
                  </a:lnTo>
                  <a:lnTo>
                    <a:pt x="657860" y="292100"/>
                  </a:lnTo>
                  <a:lnTo>
                    <a:pt x="656589" y="293369"/>
                  </a:lnTo>
                  <a:lnTo>
                    <a:pt x="654050" y="294639"/>
                  </a:lnTo>
                  <a:lnTo>
                    <a:pt x="652780" y="295910"/>
                  </a:lnTo>
                  <a:lnTo>
                    <a:pt x="650239" y="297179"/>
                  </a:lnTo>
                  <a:lnTo>
                    <a:pt x="648970" y="298450"/>
                  </a:lnTo>
                  <a:lnTo>
                    <a:pt x="647700" y="300989"/>
                  </a:lnTo>
                  <a:lnTo>
                    <a:pt x="647700" y="302260"/>
                  </a:lnTo>
                  <a:lnTo>
                    <a:pt x="646430" y="303529"/>
                  </a:lnTo>
                  <a:lnTo>
                    <a:pt x="645160" y="304800"/>
                  </a:lnTo>
                  <a:lnTo>
                    <a:pt x="643889" y="304800"/>
                  </a:lnTo>
                  <a:lnTo>
                    <a:pt x="642620" y="304800"/>
                  </a:lnTo>
                  <a:lnTo>
                    <a:pt x="641350" y="306069"/>
                  </a:lnTo>
                  <a:lnTo>
                    <a:pt x="638810" y="306069"/>
                  </a:lnTo>
                  <a:lnTo>
                    <a:pt x="637539" y="306069"/>
                  </a:lnTo>
                  <a:lnTo>
                    <a:pt x="636270" y="304800"/>
                  </a:lnTo>
                  <a:lnTo>
                    <a:pt x="635000" y="304800"/>
                  </a:lnTo>
                  <a:lnTo>
                    <a:pt x="633730" y="303529"/>
                  </a:lnTo>
                  <a:lnTo>
                    <a:pt x="632460" y="302260"/>
                  </a:lnTo>
                  <a:lnTo>
                    <a:pt x="631189" y="302260"/>
                  </a:lnTo>
                  <a:lnTo>
                    <a:pt x="631189" y="295910"/>
                  </a:lnTo>
                  <a:lnTo>
                    <a:pt x="632460" y="295910"/>
                  </a:lnTo>
                  <a:lnTo>
                    <a:pt x="633730" y="295910"/>
                  </a:lnTo>
                  <a:lnTo>
                    <a:pt x="633730" y="294639"/>
                  </a:lnTo>
                  <a:lnTo>
                    <a:pt x="633730" y="293369"/>
                  </a:lnTo>
                  <a:lnTo>
                    <a:pt x="635000" y="293369"/>
                  </a:lnTo>
                  <a:lnTo>
                    <a:pt x="636270" y="293369"/>
                  </a:lnTo>
                  <a:lnTo>
                    <a:pt x="637539" y="293369"/>
                  </a:lnTo>
                  <a:lnTo>
                    <a:pt x="637539" y="292100"/>
                  </a:lnTo>
                  <a:lnTo>
                    <a:pt x="638810" y="292100"/>
                  </a:lnTo>
                  <a:lnTo>
                    <a:pt x="642620" y="289560"/>
                  </a:lnTo>
                  <a:lnTo>
                    <a:pt x="646430" y="287019"/>
                  </a:lnTo>
                  <a:lnTo>
                    <a:pt x="650239" y="284479"/>
                  </a:lnTo>
                  <a:lnTo>
                    <a:pt x="654050" y="283210"/>
                  </a:lnTo>
                  <a:lnTo>
                    <a:pt x="657860" y="280669"/>
                  </a:lnTo>
                  <a:lnTo>
                    <a:pt x="661670" y="279400"/>
                  </a:lnTo>
                  <a:lnTo>
                    <a:pt x="666750" y="278129"/>
                  </a:lnTo>
                  <a:lnTo>
                    <a:pt x="670560" y="275589"/>
                  </a:lnTo>
                  <a:lnTo>
                    <a:pt x="674370" y="274319"/>
                  </a:lnTo>
                  <a:lnTo>
                    <a:pt x="679450" y="274319"/>
                  </a:lnTo>
                  <a:lnTo>
                    <a:pt x="683260" y="273050"/>
                  </a:lnTo>
                  <a:lnTo>
                    <a:pt x="688339" y="271779"/>
                  </a:lnTo>
                  <a:lnTo>
                    <a:pt x="692150" y="271779"/>
                  </a:lnTo>
                  <a:lnTo>
                    <a:pt x="697230" y="270510"/>
                  </a:lnTo>
                  <a:lnTo>
                    <a:pt x="702310" y="270510"/>
                  </a:lnTo>
                  <a:lnTo>
                    <a:pt x="706120" y="270510"/>
                  </a:lnTo>
                  <a:lnTo>
                    <a:pt x="708660" y="270510"/>
                  </a:lnTo>
                  <a:lnTo>
                    <a:pt x="711200" y="270510"/>
                  </a:lnTo>
                  <a:lnTo>
                    <a:pt x="712470" y="271779"/>
                  </a:lnTo>
                  <a:lnTo>
                    <a:pt x="715010" y="271779"/>
                  </a:lnTo>
                  <a:lnTo>
                    <a:pt x="716280" y="271779"/>
                  </a:lnTo>
                  <a:lnTo>
                    <a:pt x="718820" y="273050"/>
                  </a:lnTo>
                  <a:lnTo>
                    <a:pt x="725170" y="279400"/>
                  </a:lnTo>
                  <a:lnTo>
                    <a:pt x="726439" y="281939"/>
                  </a:lnTo>
                  <a:lnTo>
                    <a:pt x="727710" y="283210"/>
                  </a:lnTo>
                  <a:lnTo>
                    <a:pt x="727710" y="284479"/>
                  </a:lnTo>
                  <a:lnTo>
                    <a:pt x="727710" y="287019"/>
                  </a:lnTo>
                  <a:lnTo>
                    <a:pt x="727710" y="288289"/>
                  </a:lnTo>
                  <a:lnTo>
                    <a:pt x="727710" y="364489"/>
                  </a:lnTo>
                  <a:lnTo>
                    <a:pt x="728980" y="365760"/>
                  </a:lnTo>
                  <a:lnTo>
                    <a:pt x="728980" y="367029"/>
                  </a:lnTo>
                  <a:lnTo>
                    <a:pt x="730250" y="368300"/>
                  </a:lnTo>
                  <a:lnTo>
                    <a:pt x="728980" y="368300"/>
                  </a:lnTo>
                  <a:lnTo>
                    <a:pt x="728980" y="369569"/>
                  </a:lnTo>
                  <a:lnTo>
                    <a:pt x="728980" y="370839"/>
                  </a:lnTo>
                  <a:lnTo>
                    <a:pt x="727710" y="370839"/>
                  </a:lnTo>
                  <a:lnTo>
                    <a:pt x="726439" y="370839"/>
                  </a:lnTo>
                  <a:lnTo>
                    <a:pt x="725170" y="372110"/>
                  </a:lnTo>
                  <a:lnTo>
                    <a:pt x="723900" y="372110"/>
                  </a:lnTo>
                  <a:lnTo>
                    <a:pt x="722630" y="372110"/>
                  </a:lnTo>
                  <a:lnTo>
                    <a:pt x="722630" y="373379"/>
                  </a:lnTo>
                  <a:lnTo>
                    <a:pt x="721360" y="373379"/>
                  </a:lnTo>
                  <a:lnTo>
                    <a:pt x="720089" y="373379"/>
                  </a:lnTo>
                  <a:lnTo>
                    <a:pt x="718820" y="373379"/>
                  </a:lnTo>
                  <a:lnTo>
                    <a:pt x="716280" y="372110"/>
                  </a:lnTo>
                  <a:lnTo>
                    <a:pt x="715010" y="372110"/>
                  </a:lnTo>
                  <a:lnTo>
                    <a:pt x="713739" y="370839"/>
                  </a:lnTo>
                  <a:lnTo>
                    <a:pt x="712470" y="369569"/>
                  </a:lnTo>
                  <a:lnTo>
                    <a:pt x="712470" y="368300"/>
                  </a:lnTo>
                  <a:lnTo>
                    <a:pt x="712470" y="367029"/>
                  </a:lnTo>
                  <a:lnTo>
                    <a:pt x="713739" y="367029"/>
                  </a:lnTo>
                  <a:lnTo>
                    <a:pt x="713739" y="365760"/>
                  </a:lnTo>
                  <a:lnTo>
                    <a:pt x="715010" y="365760"/>
                  </a:lnTo>
                  <a:lnTo>
                    <a:pt x="715010" y="364489"/>
                  </a:lnTo>
                  <a:lnTo>
                    <a:pt x="715010" y="345439"/>
                  </a:lnTo>
                  <a:close/>
                </a:path>
                <a:path w="1083309" h="417830">
                  <a:moveTo>
                    <a:pt x="614680" y="270510"/>
                  </a:moveTo>
                  <a:lnTo>
                    <a:pt x="614680" y="270510"/>
                  </a:lnTo>
                </a:path>
                <a:path w="1083309" h="417830">
                  <a:moveTo>
                    <a:pt x="730250" y="375919"/>
                  </a:moveTo>
                  <a:lnTo>
                    <a:pt x="730250" y="375919"/>
                  </a:lnTo>
                </a:path>
                <a:path w="1083309" h="417830">
                  <a:moveTo>
                    <a:pt x="715010" y="318769"/>
                  </a:moveTo>
                  <a:lnTo>
                    <a:pt x="711200" y="318769"/>
                  </a:lnTo>
                  <a:lnTo>
                    <a:pt x="707389" y="318769"/>
                  </a:lnTo>
                  <a:lnTo>
                    <a:pt x="703580" y="318769"/>
                  </a:lnTo>
                  <a:lnTo>
                    <a:pt x="699770" y="318769"/>
                  </a:lnTo>
                  <a:lnTo>
                    <a:pt x="695960" y="320039"/>
                  </a:lnTo>
                  <a:lnTo>
                    <a:pt x="693420" y="320039"/>
                  </a:lnTo>
                  <a:lnTo>
                    <a:pt x="689610" y="320039"/>
                  </a:lnTo>
                  <a:lnTo>
                    <a:pt x="687070" y="321310"/>
                  </a:lnTo>
                  <a:lnTo>
                    <a:pt x="684530" y="321310"/>
                  </a:lnTo>
                  <a:lnTo>
                    <a:pt x="681989" y="322579"/>
                  </a:lnTo>
                  <a:lnTo>
                    <a:pt x="679450" y="322579"/>
                  </a:lnTo>
                  <a:lnTo>
                    <a:pt x="676910" y="323850"/>
                  </a:lnTo>
                  <a:lnTo>
                    <a:pt x="675639" y="323850"/>
                  </a:lnTo>
                  <a:lnTo>
                    <a:pt x="673100" y="325119"/>
                  </a:lnTo>
                  <a:lnTo>
                    <a:pt x="671830" y="325119"/>
                  </a:lnTo>
                  <a:lnTo>
                    <a:pt x="670560" y="326389"/>
                  </a:lnTo>
                  <a:lnTo>
                    <a:pt x="668020" y="327660"/>
                  </a:lnTo>
                  <a:lnTo>
                    <a:pt x="665480" y="327660"/>
                  </a:lnTo>
                  <a:lnTo>
                    <a:pt x="664210" y="328929"/>
                  </a:lnTo>
                  <a:lnTo>
                    <a:pt x="661670" y="330200"/>
                  </a:lnTo>
                  <a:lnTo>
                    <a:pt x="660400" y="331469"/>
                  </a:lnTo>
                  <a:lnTo>
                    <a:pt x="657860" y="331469"/>
                  </a:lnTo>
                  <a:lnTo>
                    <a:pt x="655320" y="334010"/>
                  </a:lnTo>
                  <a:lnTo>
                    <a:pt x="652780" y="335279"/>
                  </a:lnTo>
                  <a:lnTo>
                    <a:pt x="651510" y="336550"/>
                  </a:lnTo>
                  <a:lnTo>
                    <a:pt x="648970" y="337819"/>
                  </a:lnTo>
                  <a:lnTo>
                    <a:pt x="647700" y="339089"/>
                  </a:lnTo>
                  <a:lnTo>
                    <a:pt x="645160" y="340360"/>
                  </a:lnTo>
                  <a:lnTo>
                    <a:pt x="643889" y="341629"/>
                  </a:lnTo>
                  <a:lnTo>
                    <a:pt x="641350" y="344169"/>
                  </a:lnTo>
                  <a:lnTo>
                    <a:pt x="640080" y="345439"/>
                  </a:lnTo>
                  <a:lnTo>
                    <a:pt x="637539" y="346710"/>
                  </a:lnTo>
                  <a:lnTo>
                    <a:pt x="636270" y="349250"/>
                  </a:lnTo>
                  <a:lnTo>
                    <a:pt x="633730" y="350519"/>
                  </a:lnTo>
                  <a:lnTo>
                    <a:pt x="632460" y="353060"/>
                  </a:lnTo>
                  <a:lnTo>
                    <a:pt x="631189" y="355600"/>
                  </a:lnTo>
                  <a:lnTo>
                    <a:pt x="629920" y="356869"/>
                  </a:lnTo>
                  <a:lnTo>
                    <a:pt x="629920" y="358139"/>
                  </a:lnTo>
                  <a:lnTo>
                    <a:pt x="629920" y="360679"/>
                  </a:lnTo>
                  <a:lnTo>
                    <a:pt x="628650" y="361950"/>
                  </a:lnTo>
                  <a:lnTo>
                    <a:pt x="628650" y="363219"/>
                  </a:lnTo>
                  <a:lnTo>
                    <a:pt x="629920" y="363219"/>
                  </a:lnTo>
                  <a:lnTo>
                    <a:pt x="631189" y="364489"/>
                  </a:lnTo>
                  <a:lnTo>
                    <a:pt x="632460" y="365760"/>
                  </a:lnTo>
                  <a:lnTo>
                    <a:pt x="650239" y="365760"/>
                  </a:lnTo>
                  <a:lnTo>
                    <a:pt x="652780" y="364489"/>
                  </a:lnTo>
                  <a:lnTo>
                    <a:pt x="656589" y="363219"/>
                  </a:lnTo>
                  <a:lnTo>
                    <a:pt x="660400" y="361950"/>
                  </a:lnTo>
                  <a:lnTo>
                    <a:pt x="665480" y="360679"/>
                  </a:lnTo>
                  <a:lnTo>
                    <a:pt x="669289" y="359410"/>
                  </a:lnTo>
                  <a:lnTo>
                    <a:pt x="673100" y="356869"/>
                  </a:lnTo>
                  <a:lnTo>
                    <a:pt x="678180" y="355600"/>
                  </a:lnTo>
                  <a:lnTo>
                    <a:pt x="681989" y="353060"/>
                  </a:lnTo>
                  <a:lnTo>
                    <a:pt x="685800" y="350519"/>
                  </a:lnTo>
                  <a:lnTo>
                    <a:pt x="689610" y="349250"/>
                  </a:lnTo>
                  <a:lnTo>
                    <a:pt x="694689" y="346710"/>
                  </a:lnTo>
                  <a:lnTo>
                    <a:pt x="697230" y="345439"/>
                  </a:lnTo>
                  <a:lnTo>
                    <a:pt x="701039" y="342900"/>
                  </a:lnTo>
                  <a:lnTo>
                    <a:pt x="704850" y="340360"/>
                  </a:lnTo>
                  <a:lnTo>
                    <a:pt x="707389" y="337819"/>
                  </a:lnTo>
                  <a:lnTo>
                    <a:pt x="709930" y="336550"/>
                  </a:lnTo>
                  <a:lnTo>
                    <a:pt x="711200" y="334010"/>
                  </a:lnTo>
                  <a:lnTo>
                    <a:pt x="713739" y="331469"/>
                  </a:lnTo>
                  <a:lnTo>
                    <a:pt x="715010" y="330200"/>
                  </a:lnTo>
                  <a:lnTo>
                    <a:pt x="715010" y="328929"/>
                  </a:lnTo>
                  <a:lnTo>
                    <a:pt x="715010" y="327660"/>
                  </a:lnTo>
                  <a:lnTo>
                    <a:pt x="715010" y="318769"/>
                  </a:lnTo>
                  <a:close/>
                </a:path>
                <a:path w="1083309" h="417830">
                  <a:moveTo>
                    <a:pt x="628650" y="318769"/>
                  </a:moveTo>
                  <a:lnTo>
                    <a:pt x="628650" y="318769"/>
                  </a:lnTo>
                </a:path>
                <a:path w="1083309" h="417830">
                  <a:moveTo>
                    <a:pt x="715010" y="365760"/>
                  </a:moveTo>
                  <a:lnTo>
                    <a:pt x="715010" y="365760"/>
                  </a:lnTo>
                </a:path>
                <a:path w="1083309" h="417830">
                  <a:moveTo>
                    <a:pt x="783589" y="363219"/>
                  </a:moveTo>
                  <a:lnTo>
                    <a:pt x="784860" y="363219"/>
                  </a:lnTo>
                  <a:lnTo>
                    <a:pt x="784860" y="364489"/>
                  </a:lnTo>
                  <a:lnTo>
                    <a:pt x="786130" y="364489"/>
                  </a:lnTo>
                  <a:lnTo>
                    <a:pt x="786130" y="365760"/>
                  </a:lnTo>
                  <a:lnTo>
                    <a:pt x="786130" y="367029"/>
                  </a:lnTo>
                  <a:lnTo>
                    <a:pt x="786130" y="368300"/>
                  </a:lnTo>
                  <a:lnTo>
                    <a:pt x="784860" y="369569"/>
                  </a:lnTo>
                  <a:lnTo>
                    <a:pt x="784860" y="370839"/>
                  </a:lnTo>
                  <a:lnTo>
                    <a:pt x="783589" y="370839"/>
                  </a:lnTo>
                  <a:lnTo>
                    <a:pt x="782320" y="370839"/>
                  </a:lnTo>
                  <a:lnTo>
                    <a:pt x="782320" y="372110"/>
                  </a:lnTo>
                  <a:lnTo>
                    <a:pt x="781050" y="372110"/>
                  </a:lnTo>
                  <a:lnTo>
                    <a:pt x="779780" y="373379"/>
                  </a:lnTo>
                  <a:lnTo>
                    <a:pt x="778510" y="373379"/>
                  </a:lnTo>
                  <a:lnTo>
                    <a:pt x="777239" y="373379"/>
                  </a:lnTo>
                  <a:lnTo>
                    <a:pt x="775970" y="373379"/>
                  </a:lnTo>
                  <a:lnTo>
                    <a:pt x="774700" y="372110"/>
                  </a:lnTo>
                  <a:lnTo>
                    <a:pt x="773430" y="372110"/>
                  </a:lnTo>
                  <a:lnTo>
                    <a:pt x="772160" y="372110"/>
                  </a:lnTo>
                  <a:lnTo>
                    <a:pt x="772160" y="370839"/>
                  </a:lnTo>
                  <a:lnTo>
                    <a:pt x="770889" y="370839"/>
                  </a:lnTo>
                  <a:lnTo>
                    <a:pt x="770889" y="369569"/>
                  </a:lnTo>
                  <a:lnTo>
                    <a:pt x="769620" y="369569"/>
                  </a:lnTo>
                  <a:lnTo>
                    <a:pt x="769620" y="368300"/>
                  </a:lnTo>
                  <a:lnTo>
                    <a:pt x="769620" y="367029"/>
                  </a:lnTo>
                  <a:lnTo>
                    <a:pt x="769620" y="365760"/>
                  </a:lnTo>
                  <a:lnTo>
                    <a:pt x="769620" y="364489"/>
                  </a:lnTo>
                  <a:lnTo>
                    <a:pt x="769620" y="363219"/>
                  </a:lnTo>
                  <a:lnTo>
                    <a:pt x="769620" y="236219"/>
                  </a:lnTo>
                  <a:lnTo>
                    <a:pt x="769620" y="234950"/>
                  </a:lnTo>
                  <a:lnTo>
                    <a:pt x="769620" y="233679"/>
                  </a:lnTo>
                  <a:lnTo>
                    <a:pt x="768350" y="232410"/>
                  </a:lnTo>
                  <a:lnTo>
                    <a:pt x="768350" y="231139"/>
                  </a:lnTo>
                  <a:lnTo>
                    <a:pt x="768350" y="229869"/>
                  </a:lnTo>
                  <a:lnTo>
                    <a:pt x="768350" y="228600"/>
                  </a:lnTo>
                  <a:lnTo>
                    <a:pt x="768350" y="227329"/>
                  </a:lnTo>
                  <a:lnTo>
                    <a:pt x="768350" y="226060"/>
                  </a:lnTo>
                  <a:lnTo>
                    <a:pt x="769620" y="226060"/>
                  </a:lnTo>
                  <a:lnTo>
                    <a:pt x="769620" y="224789"/>
                  </a:lnTo>
                  <a:lnTo>
                    <a:pt x="770889" y="223519"/>
                  </a:lnTo>
                  <a:lnTo>
                    <a:pt x="772160" y="223519"/>
                  </a:lnTo>
                  <a:lnTo>
                    <a:pt x="773430" y="223519"/>
                  </a:lnTo>
                  <a:lnTo>
                    <a:pt x="774700" y="223519"/>
                  </a:lnTo>
                  <a:lnTo>
                    <a:pt x="775970" y="223519"/>
                  </a:lnTo>
                  <a:lnTo>
                    <a:pt x="778510" y="223519"/>
                  </a:lnTo>
                  <a:lnTo>
                    <a:pt x="779780" y="223519"/>
                  </a:lnTo>
                  <a:lnTo>
                    <a:pt x="781050" y="223519"/>
                  </a:lnTo>
                  <a:lnTo>
                    <a:pt x="782320" y="223519"/>
                  </a:lnTo>
                  <a:lnTo>
                    <a:pt x="783589" y="223519"/>
                  </a:lnTo>
                  <a:lnTo>
                    <a:pt x="783589" y="224789"/>
                  </a:lnTo>
                  <a:lnTo>
                    <a:pt x="784860" y="224789"/>
                  </a:lnTo>
                  <a:lnTo>
                    <a:pt x="784860" y="226060"/>
                  </a:lnTo>
                  <a:lnTo>
                    <a:pt x="786130" y="226060"/>
                  </a:lnTo>
                  <a:lnTo>
                    <a:pt x="786130" y="227329"/>
                  </a:lnTo>
                  <a:lnTo>
                    <a:pt x="786130" y="231139"/>
                  </a:lnTo>
                  <a:lnTo>
                    <a:pt x="786130" y="232410"/>
                  </a:lnTo>
                  <a:lnTo>
                    <a:pt x="784860" y="233679"/>
                  </a:lnTo>
                  <a:lnTo>
                    <a:pt x="783589" y="234950"/>
                  </a:lnTo>
                  <a:lnTo>
                    <a:pt x="783589" y="236219"/>
                  </a:lnTo>
                  <a:lnTo>
                    <a:pt x="783589" y="363219"/>
                  </a:lnTo>
                  <a:close/>
                </a:path>
                <a:path w="1083309" h="417830">
                  <a:moveTo>
                    <a:pt x="768350" y="223519"/>
                  </a:moveTo>
                  <a:lnTo>
                    <a:pt x="768350" y="223519"/>
                  </a:lnTo>
                </a:path>
                <a:path w="1083309" h="417830">
                  <a:moveTo>
                    <a:pt x="786130" y="373379"/>
                  </a:moveTo>
                  <a:lnTo>
                    <a:pt x="786130" y="373379"/>
                  </a:lnTo>
                </a:path>
              </a:pathLst>
            </a:custGeom>
            <a:ln w="3234">
              <a:solidFill>
                <a:srgbClr val="2A0D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53820" y="3387089"/>
              <a:ext cx="1041400" cy="153670"/>
            </a:xfrm>
            <a:custGeom>
              <a:avLst/>
              <a:gdLst/>
              <a:ahLst/>
              <a:cxnLst/>
              <a:rect l="l" t="t" r="r" b="b"/>
              <a:pathLst>
                <a:path w="1041400" h="153670">
                  <a:moveTo>
                    <a:pt x="124460" y="137160"/>
                  </a:moveTo>
                  <a:lnTo>
                    <a:pt x="123190" y="137160"/>
                  </a:lnTo>
                  <a:lnTo>
                    <a:pt x="123190" y="134620"/>
                  </a:lnTo>
                  <a:lnTo>
                    <a:pt x="121920" y="134620"/>
                  </a:lnTo>
                  <a:lnTo>
                    <a:pt x="121920" y="133350"/>
                  </a:lnTo>
                  <a:lnTo>
                    <a:pt x="119380" y="130810"/>
                  </a:lnTo>
                  <a:lnTo>
                    <a:pt x="114300" y="130810"/>
                  </a:lnTo>
                  <a:lnTo>
                    <a:pt x="113030" y="132080"/>
                  </a:lnTo>
                  <a:lnTo>
                    <a:pt x="110490" y="132080"/>
                  </a:lnTo>
                  <a:lnTo>
                    <a:pt x="19050" y="138430"/>
                  </a:lnTo>
                  <a:lnTo>
                    <a:pt x="19050" y="81280"/>
                  </a:lnTo>
                  <a:lnTo>
                    <a:pt x="90170" y="74930"/>
                  </a:lnTo>
                  <a:lnTo>
                    <a:pt x="91440" y="74930"/>
                  </a:lnTo>
                  <a:lnTo>
                    <a:pt x="91440" y="76200"/>
                  </a:lnTo>
                  <a:lnTo>
                    <a:pt x="100330" y="76200"/>
                  </a:lnTo>
                  <a:lnTo>
                    <a:pt x="101600" y="74930"/>
                  </a:lnTo>
                  <a:lnTo>
                    <a:pt x="102870" y="74930"/>
                  </a:lnTo>
                  <a:lnTo>
                    <a:pt x="105410" y="72390"/>
                  </a:lnTo>
                  <a:lnTo>
                    <a:pt x="105410" y="71120"/>
                  </a:lnTo>
                  <a:lnTo>
                    <a:pt x="105410" y="66040"/>
                  </a:lnTo>
                  <a:lnTo>
                    <a:pt x="104140" y="66040"/>
                  </a:lnTo>
                  <a:lnTo>
                    <a:pt x="104140" y="64770"/>
                  </a:lnTo>
                  <a:lnTo>
                    <a:pt x="102870" y="64770"/>
                  </a:lnTo>
                  <a:lnTo>
                    <a:pt x="102870" y="63500"/>
                  </a:lnTo>
                  <a:lnTo>
                    <a:pt x="101600" y="63500"/>
                  </a:lnTo>
                  <a:lnTo>
                    <a:pt x="101600" y="62230"/>
                  </a:lnTo>
                  <a:lnTo>
                    <a:pt x="92710" y="62230"/>
                  </a:lnTo>
                  <a:lnTo>
                    <a:pt x="91440" y="63500"/>
                  </a:lnTo>
                  <a:lnTo>
                    <a:pt x="88900" y="63500"/>
                  </a:lnTo>
                  <a:lnTo>
                    <a:pt x="88900" y="64770"/>
                  </a:lnTo>
                  <a:lnTo>
                    <a:pt x="19050" y="71120"/>
                  </a:lnTo>
                  <a:lnTo>
                    <a:pt x="19050" y="21590"/>
                  </a:lnTo>
                  <a:lnTo>
                    <a:pt x="99060" y="17780"/>
                  </a:lnTo>
                  <a:lnTo>
                    <a:pt x="100330" y="17780"/>
                  </a:lnTo>
                  <a:lnTo>
                    <a:pt x="101600" y="19050"/>
                  </a:lnTo>
                  <a:lnTo>
                    <a:pt x="105410" y="19050"/>
                  </a:lnTo>
                  <a:lnTo>
                    <a:pt x="106680" y="20320"/>
                  </a:lnTo>
                  <a:lnTo>
                    <a:pt x="110490" y="19050"/>
                  </a:lnTo>
                  <a:lnTo>
                    <a:pt x="114300" y="19050"/>
                  </a:lnTo>
                  <a:lnTo>
                    <a:pt x="115557" y="17780"/>
                  </a:lnTo>
                  <a:lnTo>
                    <a:pt x="118110" y="15240"/>
                  </a:lnTo>
                  <a:lnTo>
                    <a:pt x="118110" y="11430"/>
                  </a:lnTo>
                  <a:lnTo>
                    <a:pt x="118110" y="8890"/>
                  </a:lnTo>
                  <a:lnTo>
                    <a:pt x="113030" y="3810"/>
                  </a:lnTo>
                  <a:lnTo>
                    <a:pt x="105410" y="3810"/>
                  </a:lnTo>
                  <a:lnTo>
                    <a:pt x="105410" y="5080"/>
                  </a:lnTo>
                  <a:lnTo>
                    <a:pt x="101600" y="5080"/>
                  </a:lnTo>
                  <a:lnTo>
                    <a:pt x="101600" y="6350"/>
                  </a:lnTo>
                  <a:lnTo>
                    <a:pt x="100330" y="7620"/>
                  </a:lnTo>
                  <a:lnTo>
                    <a:pt x="20320" y="11430"/>
                  </a:lnTo>
                  <a:lnTo>
                    <a:pt x="20320" y="7620"/>
                  </a:lnTo>
                  <a:lnTo>
                    <a:pt x="19050" y="6350"/>
                  </a:lnTo>
                  <a:lnTo>
                    <a:pt x="19050" y="5080"/>
                  </a:lnTo>
                  <a:lnTo>
                    <a:pt x="17780" y="5080"/>
                  </a:lnTo>
                  <a:lnTo>
                    <a:pt x="17780" y="3810"/>
                  </a:lnTo>
                  <a:lnTo>
                    <a:pt x="6350" y="3810"/>
                  </a:lnTo>
                  <a:lnTo>
                    <a:pt x="5080" y="5080"/>
                  </a:lnTo>
                  <a:lnTo>
                    <a:pt x="3810" y="5080"/>
                  </a:lnTo>
                  <a:lnTo>
                    <a:pt x="2540" y="6350"/>
                  </a:lnTo>
                  <a:lnTo>
                    <a:pt x="2540" y="10160"/>
                  </a:lnTo>
                  <a:lnTo>
                    <a:pt x="3810" y="11430"/>
                  </a:lnTo>
                  <a:lnTo>
                    <a:pt x="0" y="15240"/>
                  </a:lnTo>
                  <a:lnTo>
                    <a:pt x="0" y="20320"/>
                  </a:lnTo>
                  <a:lnTo>
                    <a:pt x="1270" y="21590"/>
                  </a:lnTo>
                  <a:lnTo>
                    <a:pt x="1270" y="22860"/>
                  </a:lnTo>
                  <a:lnTo>
                    <a:pt x="3810" y="22860"/>
                  </a:lnTo>
                  <a:lnTo>
                    <a:pt x="5080" y="24130"/>
                  </a:lnTo>
                  <a:lnTo>
                    <a:pt x="6350" y="24130"/>
                  </a:lnTo>
                  <a:lnTo>
                    <a:pt x="6350" y="72390"/>
                  </a:lnTo>
                  <a:lnTo>
                    <a:pt x="5080" y="72390"/>
                  </a:lnTo>
                  <a:lnTo>
                    <a:pt x="3810" y="73660"/>
                  </a:lnTo>
                  <a:lnTo>
                    <a:pt x="3810" y="74930"/>
                  </a:lnTo>
                  <a:lnTo>
                    <a:pt x="2540" y="74930"/>
                  </a:lnTo>
                  <a:lnTo>
                    <a:pt x="2540" y="81280"/>
                  </a:lnTo>
                  <a:lnTo>
                    <a:pt x="3810" y="82550"/>
                  </a:lnTo>
                  <a:lnTo>
                    <a:pt x="3810" y="83820"/>
                  </a:lnTo>
                  <a:lnTo>
                    <a:pt x="6350" y="83820"/>
                  </a:lnTo>
                  <a:lnTo>
                    <a:pt x="6350" y="140970"/>
                  </a:lnTo>
                  <a:lnTo>
                    <a:pt x="5080" y="142240"/>
                  </a:lnTo>
                  <a:lnTo>
                    <a:pt x="3810" y="142240"/>
                  </a:lnTo>
                  <a:lnTo>
                    <a:pt x="3810" y="143510"/>
                  </a:lnTo>
                  <a:lnTo>
                    <a:pt x="2540" y="144792"/>
                  </a:lnTo>
                  <a:lnTo>
                    <a:pt x="2540" y="147320"/>
                  </a:lnTo>
                  <a:lnTo>
                    <a:pt x="6350" y="151142"/>
                  </a:lnTo>
                  <a:lnTo>
                    <a:pt x="17780" y="151142"/>
                  </a:lnTo>
                  <a:lnTo>
                    <a:pt x="17780" y="149860"/>
                  </a:lnTo>
                  <a:lnTo>
                    <a:pt x="19050" y="149860"/>
                  </a:lnTo>
                  <a:lnTo>
                    <a:pt x="20320" y="148590"/>
                  </a:lnTo>
                  <a:lnTo>
                    <a:pt x="38100" y="148590"/>
                  </a:lnTo>
                  <a:lnTo>
                    <a:pt x="41910" y="147320"/>
                  </a:lnTo>
                  <a:lnTo>
                    <a:pt x="52070" y="147320"/>
                  </a:lnTo>
                  <a:lnTo>
                    <a:pt x="54610" y="146050"/>
                  </a:lnTo>
                  <a:lnTo>
                    <a:pt x="72390" y="146050"/>
                  </a:lnTo>
                  <a:lnTo>
                    <a:pt x="76200" y="144792"/>
                  </a:lnTo>
                  <a:lnTo>
                    <a:pt x="97790" y="144792"/>
                  </a:lnTo>
                  <a:lnTo>
                    <a:pt x="100330" y="143510"/>
                  </a:lnTo>
                  <a:lnTo>
                    <a:pt x="114300" y="143510"/>
                  </a:lnTo>
                  <a:lnTo>
                    <a:pt x="114300" y="144792"/>
                  </a:lnTo>
                  <a:lnTo>
                    <a:pt x="115570" y="143510"/>
                  </a:lnTo>
                  <a:lnTo>
                    <a:pt x="119380" y="143510"/>
                  </a:lnTo>
                  <a:lnTo>
                    <a:pt x="120650" y="142240"/>
                  </a:lnTo>
                  <a:lnTo>
                    <a:pt x="123190" y="142240"/>
                  </a:lnTo>
                  <a:lnTo>
                    <a:pt x="123190" y="139700"/>
                  </a:lnTo>
                  <a:lnTo>
                    <a:pt x="124460" y="139700"/>
                  </a:lnTo>
                  <a:lnTo>
                    <a:pt x="124460" y="138430"/>
                  </a:lnTo>
                  <a:lnTo>
                    <a:pt x="124460" y="137160"/>
                  </a:lnTo>
                  <a:close/>
                </a:path>
                <a:path w="1041400" h="153670">
                  <a:moveTo>
                    <a:pt x="173990" y="3810"/>
                  </a:moveTo>
                  <a:lnTo>
                    <a:pt x="172720" y="3810"/>
                  </a:lnTo>
                  <a:lnTo>
                    <a:pt x="172720" y="2540"/>
                  </a:lnTo>
                  <a:lnTo>
                    <a:pt x="171450" y="2540"/>
                  </a:lnTo>
                  <a:lnTo>
                    <a:pt x="171450" y="1270"/>
                  </a:lnTo>
                  <a:lnTo>
                    <a:pt x="170180" y="1270"/>
                  </a:lnTo>
                  <a:lnTo>
                    <a:pt x="168910" y="0"/>
                  </a:lnTo>
                  <a:lnTo>
                    <a:pt x="158750" y="0"/>
                  </a:lnTo>
                  <a:lnTo>
                    <a:pt x="157480" y="1270"/>
                  </a:lnTo>
                  <a:lnTo>
                    <a:pt x="157480" y="2540"/>
                  </a:lnTo>
                  <a:lnTo>
                    <a:pt x="156210" y="2540"/>
                  </a:lnTo>
                  <a:lnTo>
                    <a:pt x="156210" y="11430"/>
                  </a:lnTo>
                  <a:lnTo>
                    <a:pt x="157480" y="11430"/>
                  </a:lnTo>
                  <a:lnTo>
                    <a:pt x="157480" y="140970"/>
                  </a:lnTo>
                  <a:lnTo>
                    <a:pt x="156210" y="140970"/>
                  </a:lnTo>
                  <a:lnTo>
                    <a:pt x="156210" y="144792"/>
                  </a:lnTo>
                  <a:lnTo>
                    <a:pt x="157480" y="146050"/>
                  </a:lnTo>
                  <a:lnTo>
                    <a:pt x="157480" y="147320"/>
                  </a:lnTo>
                  <a:lnTo>
                    <a:pt x="158750" y="147320"/>
                  </a:lnTo>
                  <a:lnTo>
                    <a:pt x="158750" y="148590"/>
                  </a:lnTo>
                  <a:lnTo>
                    <a:pt x="161290" y="148590"/>
                  </a:lnTo>
                  <a:lnTo>
                    <a:pt x="161290" y="149860"/>
                  </a:lnTo>
                  <a:lnTo>
                    <a:pt x="167640" y="149860"/>
                  </a:lnTo>
                  <a:lnTo>
                    <a:pt x="168910" y="148590"/>
                  </a:lnTo>
                  <a:lnTo>
                    <a:pt x="170180" y="148590"/>
                  </a:lnTo>
                  <a:lnTo>
                    <a:pt x="171450" y="147320"/>
                  </a:lnTo>
                  <a:lnTo>
                    <a:pt x="171450" y="146050"/>
                  </a:lnTo>
                  <a:lnTo>
                    <a:pt x="172720" y="146050"/>
                  </a:lnTo>
                  <a:lnTo>
                    <a:pt x="172720" y="144792"/>
                  </a:lnTo>
                  <a:lnTo>
                    <a:pt x="173990" y="144792"/>
                  </a:lnTo>
                  <a:lnTo>
                    <a:pt x="173990" y="143510"/>
                  </a:lnTo>
                  <a:lnTo>
                    <a:pt x="172720" y="143510"/>
                  </a:lnTo>
                  <a:lnTo>
                    <a:pt x="172720" y="142240"/>
                  </a:lnTo>
                  <a:lnTo>
                    <a:pt x="171450" y="140970"/>
                  </a:lnTo>
                  <a:lnTo>
                    <a:pt x="170180" y="140970"/>
                  </a:lnTo>
                  <a:lnTo>
                    <a:pt x="170180" y="11430"/>
                  </a:lnTo>
                  <a:lnTo>
                    <a:pt x="171450" y="11430"/>
                  </a:lnTo>
                  <a:lnTo>
                    <a:pt x="171450" y="10160"/>
                  </a:lnTo>
                  <a:lnTo>
                    <a:pt x="172720" y="8890"/>
                  </a:lnTo>
                  <a:lnTo>
                    <a:pt x="172720" y="7620"/>
                  </a:lnTo>
                  <a:lnTo>
                    <a:pt x="173990" y="6350"/>
                  </a:lnTo>
                  <a:lnTo>
                    <a:pt x="173990" y="3810"/>
                  </a:lnTo>
                  <a:close/>
                </a:path>
                <a:path w="1041400" h="153670">
                  <a:moveTo>
                    <a:pt x="303530" y="69850"/>
                  </a:moveTo>
                  <a:lnTo>
                    <a:pt x="302260" y="68580"/>
                  </a:lnTo>
                  <a:lnTo>
                    <a:pt x="302260" y="67310"/>
                  </a:lnTo>
                  <a:lnTo>
                    <a:pt x="299707" y="64770"/>
                  </a:lnTo>
                  <a:lnTo>
                    <a:pt x="299707" y="62230"/>
                  </a:lnTo>
                  <a:lnTo>
                    <a:pt x="298450" y="62230"/>
                  </a:lnTo>
                  <a:lnTo>
                    <a:pt x="297180" y="59690"/>
                  </a:lnTo>
                  <a:lnTo>
                    <a:pt x="295910" y="58420"/>
                  </a:lnTo>
                  <a:lnTo>
                    <a:pt x="293357" y="55880"/>
                  </a:lnTo>
                  <a:lnTo>
                    <a:pt x="288290" y="53340"/>
                  </a:lnTo>
                  <a:lnTo>
                    <a:pt x="288290" y="67310"/>
                  </a:lnTo>
                  <a:lnTo>
                    <a:pt x="288290" y="73660"/>
                  </a:lnTo>
                  <a:lnTo>
                    <a:pt x="287007" y="73660"/>
                  </a:lnTo>
                  <a:lnTo>
                    <a:pt x="285750" y="74930"/>
                  </a:lnTo>
                  <a:lnTo>
                    <a:pt x="281940" y="74930"/>
                  </a:lnTo>
                  <a:lnTo>
                    <a:pt x="279400" y="76200"/>
                  </a:lnTo>
                  <a:lnTo>
                    <a:pt x="276860" y="76200"/>
                  </a:lnTo>
                  <a:lnTo>
                    <a:pt x="274307" y="77470"/>
                  </a:lnTo>
                  <a:lnTo>
                    <a:pt x="270510" y="77470"/>
                  </a:lnTo>
                  <a:lnTo>
                    <a:pt x="266700" y="78740"/>
                  </a:lnTo>
                  <a:lnTo>
                    <a:pt x="264160" y="78740"/>
                  </a:lnTo>
                  <a:lnTo>
                    <a:pt x="259080" y="80010"/>
                  </a:lnTo>
                  <a:lnTo>
                    <a:pt x="255270" y="81280"/>
                  </a:lnTo>
                  <a:lnTo>
                    <a:pt x="250190" y="81280"/>
                  </a:lnTo>
                  <a:lnTo>
                    <a:pt x="242570" y="83820"/>
                  </a:lnTo>
                  <a:lnTo>
                    <a:pt x="238760" y="83820"/>
                  </a:lnTo>
                  <a:lnTo>
                    <a:pt x="234950" y="85090"/>
                  </a:lnTo>
                  <a:lnTo>
                    <a:pt x="229870" y="85090"/>
                  </a:lnTo>
                  <a:lnTo>
                    <a:pt x="227330" y="86360"/>
                  </a:lnTo>
                  <a:lnTo>
                    <a:pt x="226060" y="86360"/>
                  </a:lnTo>
                  <a:lnTo>
                    <a:pt x="231140" y="80010"/>
                  </a:lnTo>
                  <a:lnTo>
                    <a:pt x="241300" y="69850"/>
                  </a:lnTo>
                  <a:lnTo>
                    <a:pt x="247650" y="66040"/>
                  </a:lnTo>
                  <a:lnTo>
                    <a:pt x="250190" y="63500"/>
                  </a:lnTo>
                  <a:lnTo>
                    <a:pt x="257810" y="59690"/>
                  </a:lnTo>
                  <a:lnTo>
                    <a:pt x="260350" y="59690"/>
                  </a:lnTo>
                  <a:lnTo>
                    <a:pt x="262890" y="58420"/>
                  </a:lnTo>
                  <a:lnTo>
                    <a:pt x="273050" y="58420"/>
                  </a:lnTo>
                  <a:lnTo>
                    <a:pt x="274307" y="59690"/>
                  </a:lnTo>
                  <a:lnTo>
                    <a:pt x="279400" y="59690"/>
                  </a:lnTo>
                  <a:lnTo>
                    <a:pt x="285750" y="66040"/>
                  </a:lnTo>
                  <a:lnTo>
                    <a:pt x="287007" y="66040"/>
                  </a:lnTo>
                  <a:lnTo>
                    <a:pt x="288290" y="67310"/>
                  </a:lnTo>
                  <a:lnTo>
                    <a:pt x="288290" y="53340"/>
                  </a:lnTo>
                  <a:lnTo>
                    <a:pt x="287007" y="52070"/>
                  </a:lnTo>
                  <a:lnTo>
                    <a:pt x="284480" y="50800"/>
                  </a:lnTo>
                  <a:lnTo>
                    <a:pt x="281940" y="50800"/>
                  </a:lnTo>
                  <a:lnTo>
                    <a:pt x="279400" y="49530"/>
                  </a:lnTo>
                  <a:lnTo>
                    <a:pt x="275590" y="49530"/>
                  </a:lnTo>
                  <a:lnTo>
                    <a:pt x="273050" y="48260"/>
                  </a:lnTo>
                  <a:lnTo>
                    <a:pt x="261620" y="48260"/>
                  </a:lnTo>
                  <a:lnTo>
                    <a:pt x="259080" y="49530"/>
                  </a:lnTo>
                  <a:lnTo>
                    <a:pt x="256540" y="49530"/>
                  </a:lnTo>
                  <a:lnTo>
                    <a:pt x="252730" y="50800"/>
                  </a:lnTo>
                  <a:lnTo>
                    <a:pt x="247650" y="53340"/>
                  </a:lnTo>
                  <a:lnTo>
                    <a:pt x="245110" y="53340"/>
                  </a:lnTo>
                  <a:lnTo>
                    <a:pt x="242570" y="55880"/>
                  </a:lnTo>
                  <a:lnTo>
                    <a:pt x="237490" y="58420"/>
                  </a:lnTo>
                  <a:lnTo>
                    <a:pt x="233680" y="60960"/>
                  </a:lnTo>
                  <a:lnTo>
                    <a:pt x="231140" y="62230"/>
                  </a:lnTo>
                  <a:lnTo>
                    <a:pt x="223520" y="69850"/>
                  </a:lnTo>
                  <a:lnTo>
                    <a:pt x="222250" y="72390"/>
                  </a:lnTo>
                  <a:lnTo>
                    <a:pt x="219710" y="74930"/>
                  </a:lnTo>
                  <a:lnTo>
                    <a:pt x="217170" y="78740"/>
                  </a:lnTo>
                  <a:lnTo>
                    <a:pt x="214630" y="81280"/>
                  </a:lnTo>
                  <a:lnTo>
                    <a:pt x="212090" y="86360"/>
                  </a:lnTo>
                  <a:lnTo>
                    <a:pt x="209550" y="90170"/>
                  </a:lnTo>
                  <a:lnTo>
                    <a:pt x="208280" y="92710"/>
                  </a:lnTo>
                  <a:lnTo>
                    <a:pt x="205740" y="100330"/>
                  </a:lnTo>
                  <a:lnTo>
                    <a:pt x="204470" y="102870"/>
                  </a:lnTo>
                  <a:lnTo>
                    <a:pt x="204470" y="106680"/>
                  </a:lnTo>
                  <a:lnTo>
                    <a:pt x="203200" y="110490"/>
                  </a:lnTo>
                  <a:lnTo>
                    <a:pt x="201930" y="113030"/>
                  </a:lnTo>
                  <a:lnTo>
                    <a:pt x="201930" y="124460"/>
                  </a:lnTo>
                  <a:lnTo>
                    <a:pt x="203200" y="127000"/>
                  </a:lnTo>
                  <a:lnTo>
                    <a:pt x="203200" y="129540"/>
                  </a:lnTo>
                  <a:lnTo>
                    <a:pt x="204470" y="133350"/>
                  </a:lnTo>
                  <a:lnTo>
                    <a:pt x="207010" y="138430"/>
                  </a:lnTo>
                  <a:lnTo>
                    <a:pt x="213360" y="144792"/>
                  </a:lnTo>
                  <a:lnTo>
                    <a:pt x="215900" y="146050"/>
                  </a:lnTo>
                  <a:lnTo>
                    <a:pt x="218440" y="148590"/>
                  </a:lnTo>
                  <a:lnTo>
                    <a:pt x="220980" y="148590"/>
                  </a:lnTo>
                  <a:lnTo>
                    <a:pt x="228600" y="151142"/>
                  </a:lnTo>
                  <a:lnTo>
                    <a:pt x="247650" y="151142"/>
                  </a:lnTo>
                  <a:lnTo>
                    <a:pt x="250190" y="149860"/>
                  </a:lnTo>
                  <a:lnTo>
                    <a:pt x="252730" y="149860"/>
                  </a:lnTo>
                  <a:lnTo>
                    <a:pt x="255270" y="148590"/>
                  </a:lnTo>
                  <a:lnTo>
                    <a:pt x="257810" y="148590"/>
                  </a:lnTo>
                  <a:lnTo>
                    <a:pt x="261620" y="147320"/>
                  </a:lnTo>
                  <a:lnTo>
                    <a:pt x="271780" y="142240"/>
                  </a:lnTo>
                  <a:lnTo>
                    <a:pt x="276860" y="139700"/>
                  </a:lnTo>
                  <a:lnTo>
                    <a:pt x="279400" y="137160"/>
                  </a:lnTo>
                  <a:lnTo>
                    <a:pt x="280657" y="137160"/>
                  </a:lnTo>
                  <a:lnTo>
                    <a:pt x="284480" y="133350"/>
                  </a:lnTo>
                  <a:lnTo>
                    <a:pt x="287007" y="132080"/>
                  </a:lnTo>
                  <a:lnTo>
                    <a:pt x="300990" y="118110"/>
                  </a:lnTo>
                  <a:lnTo>
                    <a:pt x="302260" y="115570"/>
                  </a:lnTo>
                  <a:lnTo>
                    <a:pt x="303530" y="114300"/>
                  </a:lnTo>
                  <a:lnTo>
                    <a:pt x="303530" y="113030"/>
                  </a:lnTo>
                  <a:lnTo>
                    <a:pt x="302260" y="113030"/>
                  </a:lnTo>
                  <a:lnTo>
                    <a:pt x="302260" y="110490"/>
                  </a:lnTo>
                  <a:lnTo>
                    <a:pt x="300990" y="110490"/>
                  </a:lnTo>
                  <a:lnTo>
                    <a:pt x="300990" y="109220"/>
                  </a:lnTo>
                  <a:lnTo>
                    <a:pt x="299707" y="109220"/>
                  </a:lnTo>
                  <a:lnTo>
                    <a:pt x="299707" y="107950"/>
                  </a:lnTo>
                  <a:lnTo>
                    <a:pt x="290830" y="107950"/>
                  </a:lnTo>
                  <a:lnTo>
                    <a:pt x="289560" y="109220"/>
                  </a:lnTo>
                  <a:lnTo>
                    <a:pt x="288290" y="109220"/>
                  </a:lnTo>
                  <a:lnTo>
                    <a:pt x="288290" y="115570"/>
                  </a:lnTo>
                  <a:lnTo>
                    <a:pt x="283210" y="120650"/>
                  </a:lnTo>
                  <a:lnTo>
                    <a:pt x="280657" y="124460"/>
                  </a:lnTo>
                  <a:lnTo>
                    <a:pt x="278130" y="125730"/>
                  </a:lnTo>
                  <a:lnTo>
                    <a:pt x="275590" y="128270"/>
                  </a:lnTo>
                  <a:lnTo>
                    <a:pt x="271780" y="130810"/>
                  </a:lnTo>
                  <a:lnTo>
                    <a:pt x="269240" y="133350"/>
                  </a:lnTo>
                  <a:lnTo>
                    <a:pt x="265430" y="134620"/>
                  </a:lnTo>
                  <a:lnTo>
                    <a:pt x="262890" y="135890"/>
                  </a:lnTo>
                  <a:lnTo>
                    <a:pt x="259080" y="137160"/>
                  </a:lnTo>
                  <a:lnTo>
                    <a:pt x="256540" y="138430"/>
                  </a:lnTo>
                  <a:lnTo>
                    <a:pt x="248920" y="140970"/>
                  </a:lnTo>
                  <a:lnTo>
                    <a:pt x="246380" y="140970"/>
                  </a:lnTo>
                  <a:lnTo>
                    <a:pt x="242570" y="142240"/>
                  </a:lnTo>
                  <a:lnTo>
                    <a:pt x="234950" y="142240"/>
                  </a:lnTo>
                  <a:lnTo>
                    <a:pt x="232410" y="140970"/>
                  </a:lnTo>
                  <a:lnTo>
                    <a:pt x="229870" y="140970"/>
                  </a:lnTo>
                  <a:lnTo>
                    <a:pt x="227330" y="139700"/>
                  </a:lnTo>
                  <a:lnTo>
                    <a:pt x="224790" y="139700"/>
                  </a:lnTo>
                  <a:lnTo>
                    <a:pt x="223520" y="138430"/>
                  </a:lnTo>
                  <a:lnTo>
                    <a:pt x="220980" y="137160"/>
                  </a:lnTo>
                  <a:lnTo>
                    <a:pt x="217170" y="133350"/>
                  </a:lnTo>
                  <a:lnTo>
                    <a:pt x="215900" y="130810"/>
                  </a:lnTo>
                  <a:lnTo>
                    <a:pt x="215900" y="129540"/>
                  </a:lnTo>
                  <a:lnTo>
                    <a:pt x="214630" y="127000"/>
                  </a:lnTo>
                  <a:lnTo>
                    <a:pt x="214630" y="111760"/>
                  </a:lnTo>
                  <a:lnTo>
                    <a:pt x="215900" y="107950"/>
                  </a:lnTo>
                  <a:lnTo>
                    <a:pt x="215900" y="105410"/>
                  </a:lnTo>
                  <a:lnTo>
                    <a:pt x="219710" y="97790"/>
                  </a:lnTo>
                  <a:lnTo>
                    <a:pt x="226060" y="96520"/>
                  </a:lnTo>
                  <a:lnTo>
                    <a:pt x="236220" y="93980"/>
                  </a:lnTo>
                  <a:lnTo>
                    <a:pt x="241300" y="93980"/>
                  </a:lnTo>
                  <a:lnTo>
                    <a:pt x="245110" y="92710"/>
                  </a:lnTo>
                  <a:lnTo>
                    <a:pt x="250190" y="91440"/>
                  </a:lnTo>
                  <a:lnTo>
                    <a:pt x="254000" y="91440"/>
                  </a:lnTo>
                  <a:lnTo>
                    <a:pt x="257810" y="90170"/>
                  </a:lnTo>
                  <a:lnTo>
                    <a:pt x="261620" y="90170"/>
                  </a:lnTo>
                  <a:lnTo>
                    <a:pt x="264160" y="88900"/>
                  </a:lnTo>
                  <a:lnTo>
                    <a:pt x="267970" y="88900"/>
                  </a:lnTo>
                  <a:lnTo>
                    <a:pt x="271780" y="87630"/>
                  </a:lnTo>
                  <a:lnTo>
                    <a:pt x="274307" y="87630"/>
                  </a:lnTo>
                  <a:lnTo>
                    <a:pt x="276860" y="86360"/>
                  </a:lnTo>
                  <a:lnTo>
                    <a:pt x="279400" y="86360"/>
                  </a:lnTo>
                  <a:lnTo>
                    <a:pt x="281940" y="85090"/>
                  </a:lnTo>
                  <a:lnTo>
                    <a:pt x="287007" y="85090"/>
                  </a:lnTo>
                  <a:lnTo>
                    <a:pt x="288290" y="83820"/>
                  </a:lnTo>
                  <a:lnTo>
                    <a:pt x="290830" y="83820"/>
                  </a:lnTo>
                  <a:lnTo>
                    <a:pt x="293357" y="82550"/>
                  </a:lnTo>
                  <a:lnTo>
                    <a:pt x="294640" y="81280"/>
                  </a:lnTo>
                  <a:lnTo>
                    <a:pt x="298450" y="81280"/>
                  </a:lnTo>
                  <a:lnTo>
                    <a:pt x="298450" y="80010"/>
                  </a:lnTo>
                  <a:lnTo>
                    <a:pt x="299707" y="78740"/>
                  </a:lnTo>
                  <a:lnTo>
                    <a:pt x="302260" y="78740"/>
                  </a:lnTo>
                  <a:lnTo>
                    <a:pt x="302260" y="77470"/>
                  </a:lnTo>
                  <a:lnTo>
                    <a:pt x="303530" y="76200"/>
                  </a:lnTo>
                  <a:lnTo>
                    <a:pt x="303530" y="69850"/>
                  </a:lnTo>
                  <a:close/>
                </a:path>
                <a:path w="1041400" h="153670">
                  <a:moveTo>
                    <a:pt x="427990" y="111760"/>
                  </a:moveTo>
                  <a:lnTo>
                    <a:pt x="426720" y="111760"/>
                  </a:lnTo>
                  <a:lnTo>
                    <a:pt x="426720" y="110490"/>
                  </a:lnTo>
                  <a:lnTo>
                    <a:pt x="425450" y="110490"/>
                  </a:lnTo>
                  <a:lnTo>
                    <a:pt x="425450" y="107950"/>
                  </a:lnTo>
                  <a:lnTo>
                    <a:pt x="422910" y="107950"/>
                  </a:lnTo>
                  <a:lnTo>
                    <a:pt x="421640" y="106680"/>
                  </a:lnTo>
                  <a:lnTo>
                    <a:pt x="417830" y="106680"/>
                  </a:lnTo>
                  <a:lnTo>
                    <a:pt x="417830" y="107950"/>
                  </a:lnTo>
                  <a:lnTo>
                    <a:pt x="415290" y="107950"/>
                  </a:lnTo>
                  <a:lnTo>
                    <a:pt x="414020" y="109220"/>
                  </a:lnTo>
                  <a:lnTo>
                    <a:pt x="414020" y="110490"/>
                  </a:lnTo>
                  <a:lnTo>
                    <a:pt x="412750" y="111760"/>
                  </a:lnTo>
                  <a:lnTo>
                    <a:pt x="412750" y="114300"/>
                  </a:lnTo>
                  <a:lnTo>
                    <a:pt x="410210" y="118110"/>
                  </a:lnTo>
                  <a:lnTo>
                    <a:pt x="408940" y="120650"/>
                  </a:lnTo>
                  <a:lnTo>
                    <a:pt x="406400" y="123190"/>
                  </a:lnTo>
                  <a:lnTo>
                    <a:pt x="402590" y="125730"/>
                  </a:lnTo>
                  <a:lnTo>
                    <a:pt x="401320" y="128270"/>
                  </a:lnTo>
                  <a:lnTo>
                    <a:pt x="397510" y="130810"/>
                  </a:lnTo>
                  <a:lnTo>
                    <a:pt x="394970" y="132080"/>
                  </a:lnTo>
                  <a:lnTo>
                    <a:pt x="391160" y="134620"/>
                  </a:lnTo>
                  <a:lnTo>
                    <a:pt x="388620" y="137160"/>
                  </a:lnTo>
                  <a:lnTo>
                    <a:pt x="384810" y="138430"/>
                  </a:lnTo>
                  <a:lnTo>
                    <a:pt x="379730" y="140970"/>
                  </a:lnTo>
                  <a:lnTo>
                    <a:pt x="375920" y="142240"/>
                  </a:lnTo>
                  <a:lnTo>
                    <a:pt x="355600" y="142240"/>
                  </a:lnTo>
                  <a:lnTo>
                    <a:pt x="347980" y="138430"/>
                  </a:lnTo>
                  <a:lnTo>
                    <a:pt x="346710" y="137160"/>
                  </a:lnTo>
                  <a:lnTo>
                    <a:pt x="344170" y="135890"/>
                  </a:lnTo>
                  <a:lnTo>
                    <a:pt x="342900" y="133350"/>
                  </a:lnTo>
                  <a:lnTo>
                    <a:pt x="340360" y="132080"/>
                  </a:lnTo>
                  <a:lnTo>
                    <a:pt x="339090" y="129540"/>
                  </a:lnTo>
                  <a:lnTo>
                    <a:pt x="339090" y="127000"/>
                  </a:lnTo>
                  <a:lnTo>
                    <a:pt x="336550" y="121920"/>
                  </a:lnTo>
                  <a:lnTo>
                    <a:pt x="336550" y="109220"/>
                  </a:lnTo>
                  <a:lnTo>
                    <a:pt x="337820" y="105410"/>
                  </a:lnTo>
                  <a:lnTo>
                    <a:pt x="339090" y="102870"/>
                  </a:lnTo>
                  <a:lnTo>
                    <a:pt x="339090" y="99060"/>
                  </a:lnTo>
                  <a:lnTo>
                    <a:pt x="340360" y="95250"/>
                  </a:lnTo>
                  <a:lnTo>
                    <a:pt x="341630" y="92710"/>
                  </a:lnTo>
                  <a:lnTo>
                    <a:pt x="344170" y="88900"/>
                  </a:lnTo>
                  <a:lnTo>
                    <a:pt x="345440" y="86360"/>
                  </a:lnTo>
                  <a:lnTo>
                    <a:pt x="346710" y="82550"/>
                  </a:lnTo>
                  <a:lnTo>
                    <a:pt x="349250" y="80010"/>
                  </a:lnTo>
                  <a:lnTo>
                    <a:pt x="351790" y="76200"/>
                  </a:lnTo>
                  <a:lnTo>
                    <a:pt x="356870" y="71120"/>
                  </a:lnTo>
                  <a:lnTo>
                    <a:pt x="359410" y="69850"/>
                  </a:lnTo>
                  <a:lnTo>
                    <a:pt x="363220" y="67310"/>
                  </a:lnTo>
                  <a:lnTo>
                    <a:pt x="365760" y="64770"/>
                  </a:lnTo>
                  <a:lnTo>
                    <a:pt x="369570" y="63500"/>
                  </a:lnTo>
                  <a:lnTo>
                    <a:pt x="373380" y="60960"/>
                  </a:lnTo>
                  <a:lnTo>
                    <a:pt x="377190" y="59690"/>
                  </a:lnTo>
                  <a:lnTo>
                    <a:pt x="381000" y="59690"/>
                  </a:lnTo>
                  <a:lnTo>
                    <a:pt x="384810" y="58420"/>
                  </a:lnTo>
                  <a:lnTo>
                    <a:pt x="398780" y="58420"/>
                  </a:lnTo>
                  <a:lnTo>
                    <a:pt x="400050" y="59690"/>
                  </a:lnTo>
                  <a:lnTo>
                    <a:pt x="402590" y="59690"/>
                  </a:lnTo>
                  <a:lnTo>
                    <a:pt x="402590" y="60960"/>
                  </a:lnTo>
                  <a:lnTo>
                    <a:pt x="403860" y="60960"/>
                  </a:lnTo>
                  <a:lnTo>
                    <a:pt x="406400" y="63500"/>
                  </a:lnTo>
                  <a:lnTo>
                    <a:pt x="406400" y="64770"/>
                  </a:lnTo>
                  <a:lnTo>
                    <a:pt x="407670" y="64770"/>
                  </a:lnTo>
                  <a:lnTo>
                    <a:pt x="408940" y="66040"/>
                  </a:lnTo>
                  <a:lnTo>
                    <a:pt x="408940" y="67310"/>
                  </a:lnTo>
                  <a:lnTo>
                    <a:pt x="410210" y="67310"/>
                  </a:lnTo>
                  <a:lnTo>
                    <a:pt x="410210" y="68580"/>
                  </a:lnTo>
                  <a:lnTo>
                    <a:pt x="411480" y="69850"/>
                  </a:lnTo>
                  <a:lnTo>
                    <a:pt x="420370" y="69850"/>
                  </a:lnTo>
                  <a:lnTo>
                    <a:pt x="420370" y="68580"/>
                  </a:lnTo>
                  <a:lnTo>
                    <a:pt x="421640" y="68580"/>
                  </a:lnTo>
                  <a:lnTo>
                    <a:pt x="422910" y="67310"/>
                  </a:lnTo>
                  <a:lnTo>
                    <a:pt x="422910" y="64770"/>
                  </a:lnTo>
                  <a:lnTo>
                    <a:pt x="424180" y="64770"/>
                  </a:lnTo>
                  <a:lnTo>
                    <a:pt x="424180" y="62230"/>
                  </a:lnTo>
                  <a:lnTo>
                    <a:pt x="422910" y="60960"/>
                  </a:lnTo>
                  <a:lnTo>
                    <a:pt x="422910" y="59690"/>
                  </a:lnTo>
                  <a:lnTo>
                    <a:pt x="422275" y="58420"/>
                  </a:lnTo>
                  <a:lnTo>
                    <a:pt x="421640" y="57150"/>
                  </a:lnTo>
                  <a:lnTo>
                    <a:pt x="420370" y="55880"/>
                  </a:lnTo>
                  <a:lnTo>
                    <a:pt x="417830" y="54610"/>
                  </a:lnTo>
                  <a:lnTo>
                    <a:pt x="416560" y="53340"/>
                  </a:lnTo>
                  <a:lnTo>
                    <a:pt x="414020" y="53340"/>
                  </a:lnTo>
                  <a:lnTo>
                    <a:pt x="406400" y="49530"/>
                  </a:lnTo>
                  <a:lnTo>
                    <a:pt x="403860" y="49530"/>
                  </a:lnTo>
                  <a:lnTo>
                    <a:pt x="401320" y="48260"/>
                  </a:lnTo>
                  <a:lnTo>
                    <a:pt x="381000" y="48260"/>
                  </a:lnTo>
                  <a:lnTo>
                    <a:pt x="378460" y="49530"/>
                  </a:lnTo>
                  <a:lnTo>
                    <a:pt x="363220" y="54610"/>
                  </a:lnTo>
                  <a:lnTo>
                    <a:pt x="358140" y="57150"/>
                  </a:lnTo>
                  <a:lnTo>
                    <a:pt x="354330" y="59690"/>
                  </a:lnTo>
                  <a:lnTo>
                    <a:pt x="351790" y="62230"/>
                  </a:lnTo>
                  <a:lnTo>
                    <a:pt x="349250" y="63500"/>
                  </a:lnTo>
                  <a:lnTo>
                    <a:pt x="339090" y="73660"/>
                  </a:lnTo>
                  <a:lnTo>
                    <a:pt x="337820" y="76200"/>
                  </a:lnTo>
                  <a:lnTo>
                    <a:pt x="335280" y="80010"/>
                  </a:lnTo>
                  <a:lnTo>
                    <a:pt x="332740" y="85090"/>
                  </a:lnTo>
                  <a:lnTo>
                    <a:pt x="331470" y="88900"/>
                  </a:lnTo>
                  <a:lnTo>
                    <a:pt x="328930" y="91440"/>
                  </a:lnTo>
                  <a:lnTo>
                    <a:pt x="328930" y="93980"/>
                  </a:lnTo>
                  <a:lnTo>
                    <a:pt x="326390" y="101600"/>
                  </a:lnTo>
                  <a:lnTo>
                    <a:pt x="325120" y="104140"/>
                  </a:lnTo>
                  <a:lnTo>
                    <a:pt x="325120" y="110490"/>
                  </a:lnTo>
                  <a:lnTo>
                    <a:pt x="323850" y="114300"/>
                  </a:lnTo>
                  <a:lnTo>
                    <a:pt x="323850" y="123190"/>
                  </a:lnTo>
                  <a:lnTo>
                    <a:pt x="325120" y="127000"/>
                  </a:lnTo>
                  <a:lnTo>
                    <a:pt x="325120" y="129540"/>
                  </a:lnTo>
                  <a:lnTo>
                    <a:pt x="326390" y="132080"/>
                  </a:lnTo>
                  <a:lnTo>
                    <a:pt x="327660" y="135890"/>
                  </a:lnTo>
                  <a:lnTo>
                    <a:pt x="328930" y="138430"/>
                  </a:lnTo>
                  <a:lnTo>
                    <a:pt x="336550" y="146050"/>
                  </a:lnTo>
                  <a:lnTo>
                    <a:pt x="340360" y="147320"/>
                  </a:lnTo>
                  <a:lnTo>
                    <a:pt x="342900" y="148590"/>
                  </a:lnTo>
                  <a:lnTo>
                    <a:pt x="346710" y="151142"/>
                  </a:lnTo>
                  <a:lnTo>
                    <a:pt x="350520" y="151142"/>
                  </a:lnTo>
                  <a:lnTo>
                    <a:pt x="358140" y="153670"/>
                  </a:lnTo>
                  <a:lnTo>
                    <a:pt x="365760" y="153670"/>
                  </a:lnTo>
                  <a:lnTo>
                    <a:pt x="368300" y="152400"/>
                  </a:lnTo>
                  <a:lnTo>
                    <a:pt x="372110" y="152400"/>
                  </a:lnTo>
                  <a:lnTo>
                    <a:pt x="375920" y="151142"/>
                  </a:lnTo>
                  <a:lnTo>
                    <a:pt x="379730" y="151142"/>
                  </a:lnTo>
                  <a:lnTo>
                    <a:pt x="382270" y="149860"/>
                  </a:lnTo>
                  <a:lnTo>
                    <a:pt x="386080" y="148590"/>
                  </a:lnTo>
                  <a:lnTo>
                    <a:pt x="388620" y="148590"/>
                  </a:lnTo>
                  <a:lnTo>
                    <a:pt x="391160" y="146050"/>
                  </a:lnTo>
                  <a:lnTo>
                    <a:pt x="394970" y="146050"/>
                  </a:lnTo>
                  <a:lnTo>
                    <a:pt x="397510" y="143510"/>
                  </a:lnTo>
                  <a:lnTo>
                    <a:pt x="400050" y="142240"/>
                  </a:lnTo>
                  <a:lnTo>
                    <a:pt x="402590" y="140970"/>
                  </a:lnTo>
                  <a:lnTo>
                    <a:pt x="406400" y="137160"/>
                  </a:lnTo>
                  <a:lnTo>
                    <a:pt x="408940" y="135890"/>
                  </a:lnTo>
                  <a:lnTo>
                    <a:pt x="411480" y="133350"/>
                  </a:lnTo>
                  <a:lnTo>
                    <a:pt x="414020" y="132080"/>
                  </a:lnTo>
                  <a:lnTo>
                    <a:pt x="415290" y="130810"/>
                  </a:lnTo>
                  <a:lnTo>
                    <a:pt x="416560" y="128270"/>
                  </a:lnTo>
                  <a:lnTo>
                    <a:pt x="422910" y="121920"/>
                  </a:lnTo>
                  <a:lnTo>
                    <a:pt x="422910" y="120650"/>
                  </a:lnTo>
                  <a:lnTo>
                    <a:pt x="424180" y="118110"/>
                  </a:lnTo>
                  <a:lnTo>
                    <a:pt x="425450" y="118110"/>
                  </a:lnTo>
                  <a:lnTo>
                    <a:pt x="425450" y="116840"/>
                  </a:lnTo>
                  <a:lnTo>
                    <a:pt x="426720" y="115570"/>
                  </a:lnTo>
                  <a:lnTo>
                    <a:pt x="426720" y="114300"/>
                  </a:lnTo>
                  <a:lnTo>
                    <a:pt x="427990" y="114300"/>
                  </a:lnTo>
                  <a:lnTo>
                    <a:pt x="427990" y="111760"/>
                  </a:lnTo>
                  <a:close/>
                </a:path>
                <a:path w="1041400" h="153670">
                  <a:moveTo>
                    <a:pt x="557530" y="105410"/>
                  </a:moveTo>
                  <a:lnTo>
                    <a:pt x="553720" y="101600"/>
                  </a:lnTo>
                  <a:lnTo>
                    <a:pt x="547370" y="101600"/>
                  </a:lnTo>
                  <a:lnTo>
                    <a:pt x="546100" y="102870"/>
                  </a:lnTo>
                  <a:lnTo>
                    <a:pt x="544830" y="102870"/>
                  </a:lnTo>
                  <a:lnTo>
                    <a:pt x="544830" y="104140"/>
                  </a:lnTo>
                  <a:lnTo>
                    <a:pt x="543560" y="105410"/>
                  </a:lnTo>
                  <a:lnTo>
                    <a:pt x="543560" y="107950"/>
                  </a:lnTo>
                  <a:lnTo>
                    <a:pt x="541020" y="110490"/>
                  </a:lnTo>
                  <a:lnTo>
                    <a:pt x="541020" y="111760"/>
                  </a:lnTo>
                  <a:lnTo>
                    <a:pt x="538480" y="113030"/>
                  </a:lnTo>
                  <a:lnTo>
                    <a:pt x="532130" y="119380"/>
                  </a:lnTo>
                  <a:lnTo>
                    <a:pt x="529590" y="120650"/>
                  </a:lnTo>
                  <a:lnTo>
                    <a:pt x="528320" y="120650"/>
                  </a:lnTo>
                  <a:lnTo>
                    <a:pt x="524510" y="124460"/>
                  </a:lnTo>
                  <a:lnTo>
                    <a:pt x="521970" y="124460"/>
                  </a:lnTo>
                  <a:lnTo>
                    <a:pt x="519430" y="127000"/>
                  </a:lnTo>
                  <a:lnTo>
                    <a:pt x="516890" y="127000"/>
                  </a:lnTo>
                  <a:lnTo>
                    <a:pt x="514350" y="129540"/>
                  </a:lnTo>
                  <a:lnTo>
                    <a:pt x="513080" y="129540"/>
                  </a:lnTo>
                  <a:lnTo>
                    <a:pt x="511810" y="130810"/>
                  </a:lnTo>
                  <a:lnTo>
                    <a:pt x="509270" y="132080"/>
                  </a:lnTo>
                  <a:lnTo>
                    <a:pt x="506730" y="132080"/>
                  </a:lnTo>
                  <a:lnTo>
                    <a:pt x="505460" y="133350"/>
                  </a:lnTo>
                  <a:lnTo>
                    <a:pt x="500380" y="135890"/>
                  </a:lnTo>
                  <a:lnTo>
                    <a:pt x="499110" y="137160"/>
                  </a:lnTo>
                  <a:lnTo>
                    <a:pt x="495300" y="137160"/>
                  </a:lnTo>
                  <a:lnTo>
                    <a:pt x="490220" y="139700"/>
                  </a:lnTo>
                  <a:lnTo>
                    <a:pt x="488950" y="139700"/>
                  </a:lnTo>
                  <a:lnTo>
                    <a:pt x="487680" y="138430"/>
                  </a:lnTo>
                  <a:lnTo>
                    <a:pt x="487680" y="137160"/>
                  </a:lnTo>
                  <a:lnTo>
                    <a:pt x="486410" y="135890"/>
                  </a:lnTo>
                  <a:lnTo>
                    <a:pt x="486410" y="57150"/>
                  </a:lnTo>
                  <a:lnTo>
                    <a:pt x="533400" y="50800"/>
                  </a:lnTo>
                  <a:lnTo>
                    <a:pt x="533400" y="52070"/>
                  </a:lnTo>
                  <a:lnTo>
                    <a:pt x="537210" y="52070"/>
                  </a:lnTo>
                  <a:lnTo>
                    <a:pt x="538480" y="50800"/>
                  </a:lnTo>
                  <a:lnTo>
                    <a:pt x="539750" y="50800"/>
                  </a:lnTo>
                  <a:lnTo>
                    <a:pt x="539750" y="49530"/>
                  </a:lnTo>
                  <a:lnTo>
                    <a:pt x="541020" y="48260"/>
                  </a:lnTo>
                  <a:lnTo>
                    <a:pt x="541020" y="45720"/>
                  </a:lnTo>
                  <a:lnTo>
                    <a:pt x="541020" y="43180"/>
                  </a:lnTo>
                  <a:lnTo>
                    <a:pt x="539750" y="43180"/>
                  </a:lnTo>
                  <a:lnTo>
                    <a:pt x="539750" y="41910"/>
                  </a:lnTo>
                  <a:lnTo>
                    <a:pt x="538480" y="40640"/>
                  </a:lnTo>
                  <a:lnTo>
                    <a:pt x="537210" y="40640"/>
                  </a:lnTo>
                  <a:lnTo>
                    <a:pt x="535940" y="39370"/>
                  </a:lnTo>
                  <a:lnTo>
                    <a:pt x="533400" y="39370"/>
                  </a:lnTo>
                  <a:lnTo>
                    <a:pt x="533400" y="40640"/>
                  </a:lnTo>
                  <a:lnTo>
                    <a:pt x="532130" y="40640"/>
                  </a:lnTo>
                  <a:lnTo>
                    <a:pt x="486410" y="45720"/>
                  </a:lnTo>
                  <a:lnTo>
                    <a:pt x="486410" y="25400"/>
                  </a:lnTo>
                  <a:lnTo>
                    <a:pt x="487680" y="25400"/>
                  </a:lnTo>
                  <a:lnTo>
                    <a:pt x="487680" y="24130"/>
                  </a:lnTo>
                  <a:lnTo>
                    <a:pt x="488950" y="24130"/>
                  </a:lnTo>
                  <a:lnTo>
                    <a:pt x="488950" y="20320"/>
                  </a:lnTo>
                  <a:lnTo>
                    <a:pt x="487680" y="20320"/>
                  </a:lnTo>
                  <a:lnTo>
                    <a:pt x="487680" y="19050"/>
                  </a:lnTo>
                  <a:lnTo>
                    <a:pt x="476250" y="19050"/>
                  </a:lnTo>
                  <a:lnTo>
                    <a:pt x="472440" y="22860"/>
                  </a:lnTo>
                  <a:lnTo>
                    <a:pt x="472440" y="24130"/>
                  </a:lnTo>
                  <a:lnTo>
                    <a:pt x="473710" y="24130"/>
                  </a:lnTo>
                  <a:lnTo>
                    <a:pt x="473710" y="48260"/>
                  </a:lnTo>
                  <a:lnTo>
                    <a:pt x="448310" y="50800"/>
                  </a:lnTo>
                  <a:lnTo>
                    <a:pt x="440690" y="50800"/>
                  </a:lnTo>
                  <a:lnTo>
                    <a:pt x="440690" y="52070"/>
                  </a:lnTo>
                  <a:lnTo>
                    <a:pt x="439420" y="53340"/>
                  </a:lnTo>
                  <a:lnTo>
                    <a:pt x="439420" y="54610"/>
                  </a:lnTo>
                  <a:lnTo>
                    <a:pt x="438150" y="54610"/>
                  </a:lnTo>
                  <a:lnTo>
                    <a:pt x="438150" y="58420"/>
                  </a:lnTo>
                  <a:lnTo>
                    <a:pt x="439420" y="58420"/>
                  </a:lnTo>
                  <a:lnTo>
                    <a:pt x="439420" y="59690"/>
                  </a:lnTo>
                  <a:lnTo>
                    <a:pt x="440690" y="59690"/>
                  </a:lnTo>
                  <a:lnTo>
                    <a:pt x="440690" y="60960"/>
                  </a:lnTo>
                  <a:lnTo>
                    <a:pt x="441960" y="60960"/>
                  </a:lnTo>
                  <a:lnTo>
                    <a:pt x="441960" y="62230"/>
                  </a:lnTo>
                  <a:lnTo>
                    <a:pt x="448310" y="62230"/>
                  </a:lnTo>
                  <a:lnTo>
                    <a:pt x="448310" y="60960"/>
                  </a:lnTo>
                  <a:lnTo>
                    <a:pt x="449580" y="60960"/>
                  </a:lnTo>
                  <a:lnTo>
                    <a:pt x="473710" y="58420"/>
                  </a:lnTo>
                  <a:lnTo>
                    <a:pt x="473710" y="143510"/>
                  </a:lnTo>
                  <a:lnTo>
                    <a:pt x="474980" y="144792"/>
                  </a:lnTo>
                  <a:lnTo>
                    <a:pt x="474980" y="147320"/>
                  </a:lnTo>
                  <a:lnTo>
                    <a:pt x="477520" y="149860"/>
                  </a:lnTo>
                  <a:lnTo>
                    <a:pt x="478790" y="149860"/>
                  </a:lnTo>
                  <a:lnTo>
                    <a:pt x="480060" y="151142"/>
                  </a:lnTo>
                  <a:lnTo>
                    <a:pt x="492760" y="151142"/>
                  </a:lnTo>
                  <a:lnTo>
                    <a:pt x="495300" y="149860"/>
                  </a:lnTo>
                  <a:lnTo>
                    <a:pt x="499110" y="148590"/>
                  </a:lnTo>
                  <a:lnTo>
                    <a:pt x="502920" y="148590"/>
                  </a:lnTo>
                  <a:lnTo>
                    <a:pt x="505460" y="146050"/>
                  </a:lnTo>
                  <a:lnTo>
                    <a:pt x="509270" y="144792"/>
                  </a:lnTo>
                  <a:lnTo>
                    <a:pt x="514350" y="142240"/>
                  </a:lnTo>
                  <a:lnTo>
                    <a:pt x="518147" y="139700"/>
                  </a:lnTo>
                  <a:lnTo>
                    <a:pt x="521970" y="137160"/>
                  </a:lnTo>
                  <a:lnTo>
                    <a:pt x="525780" y="135890"/>
                  </a:lnTo>
                  <a:lnTo>
                    <a:pt x="541020" y="125730"/>
                  </a:lnTo>
                  <a:lnTo>
                    <a:pt x="543560" y="123190"/>
                  </a:lnTo>
                  <a:lnTo>
                    <a:pt x="547370" y="120650"/>
                  </a:lnTo>
                  <a:lnTo>
                    <a:pt x="557530" y="110490"/>
                  </a:lnTo>
                  <a:lnTo>
                    <a:pt x="557530" y="105410"/>
                  </a:lnTo>
                  <a:close/>
                </a:path>
                <a:path w="1041400" h="153670">
                  <a:moveTo>
                    <a:pt x="656590" y="68580"/>
                  </a:moveTo>
                  <a:lnTo>
                    <a:pt x="655320" y="66040"/>
                  </a:lnTo>
                  <a:lnTo>
                    <a:pt x="655320" y="62230"/>
                  </a:lnTo>
                  <a:lnTo>
                    <a:pt x="654050" y="59690"/>
                  </a:lnTo>
                  <a:lnTo>
                    <a:pt x="654050" y="55880"/>
                  </a:lnTo>
                  <a:lnTo>
                    <a:pt x="650240" y="52070"/>
                  </a:lnTo>
                  <a:lnTo>
                    <a:pt x="647700" y="50800"/>
                  </a:lnTo>
                  <a:lnTo>
                    <a:pt x="646430" y="50800"/>
                  </a:lnTo>
                  <a:lnTo>
                    <a:pt x="645160" y="49530"/>
                  </a:lnTo>
                  <a:lnTo>
                    <a:pt x="642620" y="49530"/>
                  </a:lnTo>
                  <a:lnTo>
                    <a:pt x="642620" y="50800"/>
                  </a:lnTo>
                  <a:lnTo>
                    <a:pt x="638810" y="50800"/>
                  </a:lnTo>
                  <a:lnTo>
                    <a:pt x="637540" y="52070"/>
                  </a:lnTo>
                  <a:lnTo>
                    <a:pt x="635000" y="52070"/>
                  </a:lnTo>
                  <a:lnTo>
                    <a:pt x="633730" y="53340"/>
                  </a:lnTo>
                  <a:lnTo>
                    <a:pt x="631190" y="53340"/>
                  </a:lnTo>
                  <a:lnTo>
                    <a:pt x="613410" y="62230"/>
                  </a:lnTo>
                  <a:lnTo>
                    <a:pt x="610870" y="64770"/>
                  </a:lnTo>
                  <a:lnTo>
                    <a:pt x="595630" y="72390"/>
                  </a:lnTo>
                  <a:lnTo>
                    <a:pt x="594360" y="74930"/>
                  </a:lnTo>
                  <a:lnTo>
                    <a:pt x="591820" y="76200"/>
                  </a:lnTo>
                  <a:lnTo>
                    <a:pt x="591820" y="50800"/>
                  </a:lnTo>
                  <a:lnTo>
                    <a:pt x="590550" y="50800"/>
                  </a:lnTo>
                  <a:lnTo>
                    <a:pt x="589280" y="49530"/>
                  </a:lnTo>
                  <a:lnTo>
                    <a:pt x="582930" y="49530"/>
                  </a:lnTo>
                  <a:lnTo>
                    <a:pt x="580390" y="50800"/>
                  </a:lnTo>
                  <a:lnTo>
                    <a:pt x="579120" y="50800"/>
                  </a:lnTo>
                  <a:lnTo>
                    <a:pt x="577850" y="52070"/>
                  </a:lnTo>
                  <a:lnTo>
                    <a:pt x="577850" y="142240"/>
                  </a:lnTo>
                  <a:lnTo>
                    <a:pt x="576580" y="142240"/>
                  </a:lnTo>
                  <a:lnTo>
                    <a:pt x="576580" y="148590"/>
                  </a:lnTo>
                  <a:lnTo>
                    <a:pt x="577850" y="148590"/>
                  </a:lnTo>
                  <a:lnTo>
                    <a:pt x="579120" y="149860"/>
                  </a:lnTo>
                  <a:lnTo>
                    <a:pt x="591820" y="149860"/>
                  </a:lnTo>
                  <a:lnTo>
                    <a:pt x="591820" y="148590"/>
                  </a:lnTo>
                  <a:lnTo>
                    <a:pt x="593090" y="148590"/>
                  </a:lnTo>
                  <a:lnTo>
                    <a:pt x="593090" y="147320"/>
                  </a:lnTo>
                  <a:lnTo>
                    <a:pt x="594360" y="146050"/>
                  </a:lnTo>
                  <a:lnTo>
                    <a:pt x="594360" y="142240"/>
                  </a:lnTo>
                  <a:lnTo>
                    <a:pt x="593090" y="142240"/>
                  </a:lnTo>
                  <a:lnTo>
                    <a:pt x="593090" y="140970"/>
                  </a:lnTo>
                  <a:lnTo>
                    <a:pt x="591820" y="140970"/>
                  </a:lnTo>
                  <a:lnTo>
                    <a:pt x="591820" y="88900"/>
                  </a:lnTo>
                  <a:lnTo>
                    <a:pt x="594360" y="86360"/>
                  </a:lnTo>
                  <a:lnTo>
                    <a:pt x="598170" y="83820"/>
                  </a:lnTo>
                  <a:lnTo>
                    <a:pt x="600710" y="82550"/>
                  </a:lnTo>
                  <a:lnTo>
                    <a:pt x="608330" y="77470"/>
                  </a:lnTo>
                  <a:lnTo>
                    <a:pt x="612140" y="76200"/>
                  </a:lnTo>
                  <a:lnTo>
                    <a:pt x="619760" y="71120"/>
                  </a:lnTo>
                  <a:lnTo>
                    <a:pt x="627380" y="67310"/>
                  </a:lnTo>
                  <a:lnTo>
                    <a:pt x="631190" y="64770"/>
                  </a:lnTo>
                  <a:lnTo>
                    <a:pt x="633730" y="64770"/>
                  </a:lnTo>
                  <a:lnTo>
                    <a:pt x="636270" y="63500"/>
                  </a:lnTo>
                  <a:lnTo>
                    <a:pt x="637540" y="62230"/>
                  </a:lnTo>
                  <a:lnTo>
                    <a:pt x="642620" y="62230"/>
                  </a:lnTo>
                  <a:lnTo>
                    <a:pt x="642620" y="67310"/>
                  </a:lnTo>
                  <a:lnTo>
                    <a:pt x="643890" y="68580"/>
                  </a:lnTo>
                  <a:lnTo>
                    <a:pt x="642620" y="69850"/>
                  </a:lnTo>
                  <a:lnTo>
                    <a:pt x="642620" y="74930"/>
                  </a:lnTo>
                  <a:lnTo>
                    <a:pt x="643890" y="74930"/>
                  </a:lnTo>
                  <a:lnTo>
                    <a:pt x="645160" y="76200"/>
                  </a:lnTo>
                  <a:lnTo>
                    <a:pt x="655320" y="76200"/>
                  </a:lnTo>
                  <a:lnTo>
                    <a:pt x="655320" y="74930"/>
                  </a:lnTo>
                  <a:lnTo>
                    <a:pt x="656590" y="74930"/>
                  </a:lnTo>
                  <a:lnTo>
                    <a:pt x="656590" y="68580"/>
                  </a:lnTo>
                  <a:close/>
                </a:path>
                <a:path w="1041400" h="153670">
                  <a:moveTo>
                    <a:pt x="777240" y="90170"/>
                  </a:moveTo>
                  <a:lnTo>
                    <a:pt x="775970" y="86360"/>
                  </a:lnTo>
                  <a:lnTo>
                    <a:pt x="775970" y="78740"/>
                  </a:lnTo>
                  <a:lnTo>
                    <a:pt x="774700" y="76200"/>
                  </a:lnTo>
                  <a:lnTo>
                    <a:pt x="774700" y="72390"/>
                  </a:lnTo>
                  <a:lnTo>
                    <a:pt x="769620" y="62230"/>
                  </a:lnTo>
                  <a:lnTo>
                    <a:pt x="765810" y="58420"/>
                  </a:lnTo>
                  <a:lnTo>
                    <a:pt x="763270" y="57150"/>
                  </a:lnTo>
                  <a:lnTo>
                    <a:pt x="763270" y="78740"/>
                  </a:lnTo>
                  <a:lnTo>
                    <a:pt x="763270" y="99060"/>
                  </a:lnTo>
                  <a:lnTo>
                    <a:pt x="762000" y="102870"/>
                  </a:lnTo>
                  <a:lnTo>
                    <a:pt x="759460" y="107950"/>
                  </a:lnTo>
                  <a:lnTo>
                    <a:pt x="756920" y="111760"/>
                  </a:lnTo>
                  <a:lnTo>
                    <a:pt x="755650" y="115570"/>
                  </a:lnTo>
                  <a:lnTo>
                    <a:pt x="754380" y="118110"/>
                  </a:lnTo>
                  <a:lnTo>
                    <a:pt x="744220" y="128270"/>
                  </a:lnTo>
                  <a:lnTo>
                    <a:pt x="740410" y="130810"/>
                  </a:lnTo>
                  <a:lnTo>
                    <a:pt x="737870" y="133350"/>
                  </a:lnTo>
                  <a:lnTo>
                    <a:pt x="734060" y="134620"/>
                  </a:lnTo>
                  <a:lnTo>
                    <a:pt x="731520" y="137160"/>
                  </a:lnTo>
                  <a:lnTo>
                    <a:pt x="716280" y="142240"/>
                  </a:lnTo>
                  <a:lnTo>
                    <a:pt x="695960" y="142240"/>
                  </a:lnTo>
                  <a:lnTo>
                    <a:pt x="692150" y="140970"/>
                  </a:lnTo>
                  <a:lnTo>
                    <a:pt x="690880" y="139700"/>
                  </a:lnTo>
                  <a:lnTo>
                    <a:pt x="688340" y="138430"/>
                  </a:lnTo>
                  <a:lnTo>
                    <a:pt x="687070" y="137160"/>
                  </a:lnTo>
                  <a:lnTo>
                    <a:pt x="683260" y="129540"/>
                  </a:lnTo>
                  <a:lnTo>
                    <a:pt x="681990" y="128270"/>
                  </a:lnTo>
                  <a:lnTo>
                    <a:pt x="680720" y="125730"/>
                  </a:lnTo>
                  <a:lnTo>
                    <a:pt x="680720" y="104140"/>
                  </a:lnTo>
                  <a:lnTo>
                    <a:pt x="685800" y="88900"/>
                  </a:lnTo>
                  <a:lnTo>
                    <a:pt x="688340" y="86360"/>
                  </a:lnTo>
                  <a:lnTo>
                    <a:pt x="690880" y="82550"/>
                  </a:lnTo>
                  <a:lnTo>
                    <a:pt x="692150" y="80010"/>
                  </a:lnTo>
                  <a:lnTo>
                    <a:pt x="694690" y="76200"/>
                  </a:lnTo>
                  <a:lnTo>
                    <a:pt x="697230" y="74930"/>
                  </a:lnTo>
                  <a:lnTo>
                    <a:pt x="702310" y="69850"/>
                  </a:lnTo>
                  <a:lnTo>
                    <a:pt x="709930" y="64770"/>
                  </a:lnTo>
                  <a:lnTo>
                    <a:pt x="712470" y="63500"/>
                  </a:lnTo>
                  <a:lnTo>
                    <a:pt x="716280" y="62230"/>
                  </a:lnTo>
                  <a:lnTo>
                    <a:pt x="721360" y="59690"/>
                  </a:lnTo>
                  <a:lnTo>
                    <a:pt x="726440" y="58420"/>
                  </a:lnTo>
                  <a:lnTo>
                    <a:pt x="728980" y="58420"/>
                  </a:lnTo>
                  <a:lnTo>
                    <a:pt x="731520" y="57150"/>
                  </a:lnTo>
                  <a:lnTo>
                    <a:pt x="739140" y="57150"/>
                  </a:lnTo>
                  <a:lnTo>
                    <a:pt x="741680" y="58420"/>
                  </a:lnTo>
                  <a:lnTo>
                    <a:pt x="744220" y="58420"/>
                  </a:lnTo>
                  <a:lnTo>
                    <a:pt x="748030" y="59690"/>
                  </a:lnTo>
                  <a:lnTo>
                    <a:pt x="749300" y="60960"/>
                  </a:lnTo>
                  <a:lnTo>
                    <a:pt x="751840" y="62230"/>
                  </a:lnTo>
                  <a:lnTo>
                    <a:pt x="755650" y="66040"/>
                  </a:lnTo>
                  <a:lnTo>
                    <a:pt x="758190" y="67310"/>
                  </a:lnTo>
                  <a:lnTo>
                    <a:pt x="760730" y="72390"/>
                  </a:lnTo>
                  <a:lnTo>
                    <a:pt x="762000" y="76200"/>
                  </a:lnTo>
                  <a:lnTo>
                    <a:pt x="763270" y="78740"/>
                  </a:lnTo>
                  <a:lnTo>
                    <a:pt x="763270" y="57150"/>
                  </a:lnTo>
                  <a:lnTo>
                    <a:pt x="762000" y="54610"/>
                  </a:lnTo>
                  <a:lnTo>
                    <a:pt x="759460" y="53340"/>
                  </a:lnTo>
                  <a:lnTo>
                    <a:pt x="758190" y="53340"/>
                  </a:lnTo>
                  <a:lnTo>
                    <a:pt x="750570" y="49530"/>
                  </a:lnTo>
                  <a:lnTo>
                    <a:pt x="748030" y="49530"/>
                  </a:lnTo>
                  <a:lnTo>
                    <a:pt x="746760" y="48260"/>
                  </a:lnTo>
                  <a:lnTo>
                    <a:pt x="726440" y="48260"/>
                  </a:lnTo>
                  <a:lnTo>
                    <a:pt x="721360" y="49530"/>
                  </a:lnTo>
                  <a:lnTo>
                    <a:pt x="718820" y="49530"/>
                  </a:lnTo>
                  <a:lnTo>
                    <a:pt x="715010" y="50800"/>
                  </a:lnTo>
                  <a:lnTo>
                    <a:pt x="712470" y="52070"/>
                  </a:lnTo>
                  <a:lnTo>
                    <a:pt x="704850" y="54610"/>
                  </a:lnTo>
                  <a:lnTo>
                    <a:pt x="702310" y="55880"/>
                  </a:lnTo>
                  <a:lnTo>
                    <a:pt x="699770" y="58420"/>
                  </a:lnTo>
                  <a:lnTo>
                    <a:pt x="695960" y="59690"/>
                  </a:lnTo>
                  <a:lnTo>
                    <a:pt x="690880" y="64770"/>
                  </a:lnTo>
                  <a:lnTo>
                    <a:pt x="688340" y="66040"/>
                  </a:lnTo>
                  <a:lnTo>
                    <a:pt x="685800" y="68580"/>
                  </a:lnTo>
                  <a:lnTo>
                    <a:pt x="684530" y="71120"/>
                  </a:lnTo>
                  <a:lnTo>
                    <a:pt x="679450" y="76200"/>
                  </a:lnTo>
                  <a:lnTo>
                    <a:pt x="678180" y="78740"/>
                  </a:lnTo>
                  <a:lnTo>
                    <a:pt x="675640" y="82550"/>
                  </a:lnTo>
                  <a:lnTo>
                    <a:pt x="674370" y="85090"/>
                  </a:lnTo>
                  <a:lnTo>
                    <a:pt x="673100" y="88900"/>
                  </a:lnTo>
                  <a:lnTo>
                    <a:pt x="670560" y="93980"/>
                  </a:lnTo>
                  <a:lnTo>
                    <a:pt x="669290" y="97790"/>
                  </a:lnTo>
                  <a:lnTo>
                    <a:pt x="669290" y="100330"/>
                  </a:lnTo>
                  <a:lnTo>
                    <a:pt x="668020" y="104140"/>
                  </a:lnTo>
                  <a:lnTo>
                    <a:pt x="668020" y="107950"/>
                  </a:lnTo>
                  <a:lnTo>
                    <a:pt x="666750" y="110490"/>
                  </a:lnTo>
                  <a:lnTo>
                    <a:pt x="666750" y="123190"/>
                  </a:lnTo>
                  <a:lnTo>
                    <a:pt x="668020" y="125730"/>
                  </a:lnTo>
                  <a:lnTo>
                    <a:pt x="669290" y="129540"/>
                  </a:lnTo>
                  <a:lnTo>
                    <a:pt x="669290" y="130810"/>
                  </a:lnTo>
                  <a:lnTo>
                    <a:pt x="673100" y="138430"/>
                  </a:lnTo>
                  <a:lnTo>
                    <a:pt x="678180" y="143510"/>
                  </a:lnTo>
                  <a:lnTo>
                    <a:pt x="680720" y="144792"/>
                  </a:lnTo>
                  <a:lnTo>
                    <a:pt x="683260" y="147320"/>
                  </a:lnTo>
                  <a:lnTo>
                    <a:pt x="688340" y="149860"/>
                  </a:lnTo>
                  <a:lnTo>
                    <a:pt x="689610" y="149860"/>
                  </a:lnTo>
                  <a:lnTo>
                    <a:pt x="692150" y="151142"/>
                  </a:lnTo>
                  <a:lnTo>
                    <a:pt x="693420" y="151142"/>
                  </a:lnTo>
                  <a:lnTo>
                    <a:pt x="694690" y="152400"/>
                  </a:lnTo>
                  <a:lnTo>
                    <a:pt x="697230" y="152400"/>
                  </a:lnTo>
                  <a:lnTo>
                    <a:pt x="698500" y="153670"/>
                  </a:lnTo>
                  <a:lnTo>
                    <a:pt x="706120" y="153670"/>
                  </a:lnTo>
                  <a:lnTo>
                    <a:pt x="709930" y="152400"/>
                  </a:lnTo>
                  <a:lnTo>
                    <a:pt x="712470" y="152400"/>
                  </a:lnTo>
                  <a:lnTo>
                    <a:pt x="716280" y="151142"/>
                  </a:lnTo>
                  <a:lnTo>
                    <a:pt x="720090" y="151142"/>
                  </a:lnTo>
                  <a:lnTo>
                    <a:pt x="723900" y="149860"/>
                  </a:lnTo>
                  <a:lnTo>
                    <a:pt x="726440" y="148590"/>
                  </a:lnTo>
                  <a:lnTo>
                    <a:pt x="730250" y="148590"/>
                  </a:lnTo>
                  <a:lnTo>
                    <a:pt x="734060" y="146050"/>
                  </a:lnTo>
                  <a:lnTo>
                    <a:pt x="736600" y="144792"/>
                  </a:lnTo>
                  <a:lnTo>
                    <a:pt x="740410" y="143510"/>
                  </a:lnTo>
                  <a:lnTo>
                    <a:pt x="742950" y="142240"/>
                  </a:lnTo>
                  <a:lnTo>
                    <a:pt x="746760" y="139700"/>
                  </a:lnTo>
                  <a:lnTo>
                    <a:pt x="749300" y="138430"/>
                  </a:lnTo>
                  <a:lnTo>
                    <a:pt x="751840" y="135890"/>
                  </a:lnTo>
                  <a:lnTo>
                    <a:pt x="754380" y="134620"/>
                  </a:lnTo>
                  <a:lnTo>
                    <a:pt x="762000" y="127000"/>
                  </a:lnTo>
                  <a:lnTo>
                    <a:pt x="763270" y="124460"/>
                  </a:lnTo>
                  <a:lnTo>
                    <a:pt x="765810" y="121920"/>
                  </a:lnTo>
                  <a:lnTo>
                    <a:pt x="767080" y="119380"/>
                  </a:lnTo>
                  <a:lnTo>
                    <a:pt x="769620" y="116840"/>
                  </a:lnTo>
                  <a:lnTo>
                    <a:pt x="770890" y="113030"/>
                  </a:lnTo>
                  <a:lnTo>
                    <a:pt x="774700" y="105410"/>
                  </a:lnTo>
                  <a:lnTo>
                    <a:pt x="774700" y="101600"/>
                  </a:lnTo>
                  <a:lnTo>
                    <a:pt x="775970" y="99060"/>
                  </a:lnTo>
                  <a:lnTo>
                    <a:pt x="775970" y="92710"/>
                  </a:lnTo>
                  <a:lnTo>
                    <a:pt x="777240" y="90170"/>
                  </a:lnTo>
                  <a:close/>
                </a:path>
                <a:path w="1041400" h="153670">
                  <a:moveTo>
                    <a:pt x="911860" y="144792"/>
                  </a:moveTo>
                  <a:lnTo>
                    <a:pt x="910590" y="143510"/>
                  </a:lnTo>
                  <a:lnTo>
                    <a:pt x="910590" y="142240"/>
                  </a:lnTo>
                  <a:lnTo>
                    <a:pt x="909320" y="142240"/>
                  </a:lnTo>
                  <a:lnTo>
                    <a:pt x="909320" y="140970"/>
                  </a:lnTo>
                  <a:lnTo>
                    <a:pt x="908050" y="140970"/>
                  </a:lnTo>
                  <a:lnTo>
                    <a:pt x="908050" y="106680"/>
                  </a:lnTo>
                  <a:lnTo>
                    <a:pt x="908050" y="64770"/>
                  </a:lnTo>
                  <a:lnTo>
                    <a:pt x="908050" y="58420"/>
                  </a:lnTo>
                  <a:lnTo>
                    <a:pt x="908050" y="8890"/>
                  </a:lnTo>
                  <a:lnTo>
                    <a:pt x="909320" y="8890"/>
                  </a:lnTo>
                  <a:lnTo>
                    <a:pt x="909320" y="5080"/>
                  </a:lnTo>
                  <a:lnTo>
                    <a:pt x="908050" y="5080"/>
                  </a:lnTo>
                  <a:lnTo>
                    <a:pt x="908050" y="3810"/>
                  </a:lnTo>
                  <a:lnTo>
                    <a:pt x="905510" y="1270"/>
                  </a:lnTo>
                  <a:lnTo>
                    <a:pt x="904240" y="1270"/>
                  </a:lnTo>
                  <a:lnTo>
                    <a:pt x="904240" y="0"/>
                  </a:lnTo>
                  <a:lnTo>
                    <a:pt x="897890" y="0"/>
                  </a:lnTo>
                  <a:lnTo>
                    <a:pt x="896620" y="1270"/>
                  </a:lnTo>
                  <a:lnTo>
                    <a:pt x="895350" y="1270"/>
                  </a:lnTo>
                  <a:lnTo>
                    <a:pt x="895350" y="2540"/>
                  </a:lnTo>
                  <a:lnTo>
                    <a:pt x="894080" y="2540"/>
                  </a:lnTo>
                  <a:lnTo>
                    <a:pt x="894080" y="3810"/>
                  </a:lnTo>
                  <a:lnTo>
                    <a:pt x="892810" y="3810"/>
                  </a:lnTo>
                  <a:lnTo>
                    <a:pt x="892810" y="7620"/>
                  </a:lnTo>
                  <a:lnTo>
                    <a:pt x="894080" y="8890"/>
                  </a:lnTo>
                  <a:lnTo>
                    <a:pt x="894080" y="10160"/>
                  </a:lnTo>
                  <a:lnTo>
                    <a:pt x="895350" y="10160"/>
                  </a:lnTo>
                  <a:lnTo>
                    <a:pt x="895350" y="58420"/>
                  </a:lnTo>
                  <a:lnTo>
                    <a:pt x="894080" y="57150"/>
                  </a:lnTo>
                  <a:lnTo>
                    <a:pt x="894080" y="76200"/>
                  </a:lnTo>
                  <a:lnTo>
                    <a:pt x="894080" y="86360"/>
                  </a:lnTo>
                  <a:lnTo>
                    <a:pt x="892810" y="87630"/>
                  </a:lnTo>
                  <a:lnTo>
                    <a:pt x="892810" y="90170"/>
                  </a:lnTo>
                  <a:lnTo>
                    <a:pt x="891540" y="91440"/>
                  </a:lnTo>
                  <a:lnTo>
                    <a:pt x="890270" y="93980"/>
                  </a:lnTo>
                  <a:lnTo>
                    <a:pt x="890270" y="95250"/>
                  </a:lnTo>
                  <a:lnTo>
                    <a:pt x="887730" y="97790"/>
                  </a:lnTo>
                  <a:lnTo>
                    <a:pt x="886460" y="100330"/>
                  </a:lnTo>
                  <a:lnTo>
                    <a:pt x="885190" y="101600"/>
                  </a:lnTo>
                  <a:lnTo>
                    <a:pt x="882650" y="102870"/>
                  </a:lnTo>
                  <a:lnTo>
                    <a:pt x="880110" y="105410"/>
                  </a:lnTo>
                  <a:lnTo>
                    <a:pt x="878840" y="107950"/>
                  </a:lnTo>
                  <a:lnTo>
                    <a:pt x="876300" y="109220"/>
                  </a:lnTo>
                  <a:lnTo>
                    <a:pt x="871220" y="114300"/>
                  </a:lnTo>
                  <a:lnTo>
                    <a:pt x="867410" y="116840"/>
                  </a:lnTo>
                  <a:lnTo>
                    <a:pt x="864870" y="119380"/>
                  </a:lnTo>
                  <a:lnTo>
                    <a:pt x="857250" y="124460"/>
                  </a:lnTo>
                  <a:lnTo>
                    <a:pt x="853440" y="128270"/>
                  </a:lnTo>
                  <a:lnTo>
                    <a:pt x="848360" y="132080"/>
                  </a:lnTo>
                  <a:lnTo>
                    <a:pt x="843280" y="134620"/>
                  </a:lnTo>
                  <a:lnTo>
                    <a:pt x="839470" y="137160"/>
                  </a:lnTo>
                  <a:lnTo>
                    <a:pt x="834390" y="139700"/>
                  </a:lnTo>
                  <a:lnTo>
                    <a:pt x="826770" y="142240"/>
                  </a:lnTo>
                  <a:lnTo>
                    <a:pt x="821690" y="143510"/>
                  </a:lnTo>
                  <a:lnTo>
                    <a:pt x="815340" y="143510"/>
                  </a:lnTo>
                  <a:lnTo>
                    <a:pt x="815340" y="142240"/>
                  </a:lnTo>
                  <a:lnTo>
                    <a:pt x="812800" y="142240"/>
                  </a:lnTo>
                  <a:lnTo>
                    <a:pt x="810260" y="140970"/>
                  </a:lnTo>
                  <a:lnTo>
                    <a:pt x="810260" y="139700"/>
                  </a:lnTo>
                  <a:lnTo>
                    <a:pt x="808990" y="139700"/>
                  </a:lnTo>
                  <a:lnTo>
                    <a:pt x="807720" y="138430"/>
                  </a:lnTo>
                  <a:lnTo>
                    <a:pt x="807720" y="135890"/>
                  </a:lnTo>
                  <a:lnTo>
                    <a:pt x="806450" y="134620"/>
                  </a:lnTo>
                  <a:lnTo>
                    <a:pt x="806450" y="129540"/>
                  </a:lnTo>
                  <a:lnTo>
                    <a:pt x="807720" y="127000"/>
                  </a:lnTo>
                  <a:lnTo>
                    <a:pt x="807720" y="124460"/>
                  </a:lnTo>
                  <a:lnTo>
                    <a:pt x="808990" y="121920"/>
                  </a:lnTo>
                  <a:lnTo>
                    <a:pt x="808990" y="119380"/>
                  </a:lnTo>
                  <a:lnTo>
                    <a:pt x="811530" y="114300"/>
                  </a:lnTo>
                  <a:lnTo>
                    <a:pt x="812800" y="110490"/>
                  </a:lnTo>
                  <a:lnTo>
                    <a:pt x="817880" y="105410"/>
                  </a:lnTo>
                  <a:lnTo>
                    <a:pt x="819150" y="102870"/>
                  </a:lnTo>
                  <a:lnTo>
                    <a:pt x="821690" y="99060"/>
                  </a:lnTo>
                  <a:lnTo>
                    <a:pt x="836930" y="83820"/>
                  </a:lnTo>
                  <a:lnTo>
                    <a:pt x="840740" y="81280"/>
                  </a:lnTo>
                  <a:lnTo>
                    <a:pt x="843280" y="78740"/>
                  </a:lnTo>
                  <a:lnTo>
                    <a:pt x="845820" y="77470"/>
                  </a:lnTo>
                  <a:lnTo>
                    <a:pt x="849630" y="74930"/>
                  </a:lnTo>
                  <a:lnTo>
                    <a:pt x="852170" y="73660"/>
                  </a:lnTo>
                  <a:lnTo>
                    <a:pt x="855980" y="72390"/>
                  </a:lnTo>
                  <a:lnTo>
                    <a:pt x="858520" y="69850"/>
                  </a:lnTo>
                  <a:lnTo>
                    <a:pt x="861060" y="68580"/>
                  </a:lnTo>
                  <a:lnTo>
                    <a:pt x="864870" y="67310"/>
                  </a:lnTo>
                  <a:lnTo>
                    <a:pt x="868680" y="67310"/>
                  </a:lnTo>
                  <a:lnTo>
                    <a:pt x="871220" y="66040"/>
                  </a:lnTo>
                  <a:lnTo>
                    <a:pt x="877570" y="66040"/>
                  </a:lnTo>
                  <a:lnTo>
                    <a:pt x="880110" y="64770"/>
                  </a:lnTo>
                  <a:lnTo>
                    <a:pt x="882650" y="64770"/>
                  </a:lnTo>
                  <a:lnTo>
                    <a:pt x="882650" y="66040"/>
                  </a:lnTo>
                  <a:lnTo>
                    <a:pt x="886460" y="66040"/>
                  </a:lnTo>
                  <a:lnTo>
                    <a:pt x="887730" y="67310"/>
                  </a:lnTo>
                  <a:lnTo>
                    <a:pt x="889000" y="67310"/>
                  </a:lnTo>
                  <a:lnTo>
                    <a:pt x="891540" y="69850"/>
                  </a:lnTo>
                  <a:lnTo>
                    <a:pt x="891540" y="71120"/>
                  </a:lnTo>
                  <a:lnTo>
                    <a:pt x="892810" y="72390"/>
                  </a:lnTo>
                  <a:lnTo>
                    <a:pt x="892810" y="73660"/>
                  </a:lnTo>
                  <a:lnTo>
                    <a:pt x="894080" y="76200"/>
                  </a:lnTo>
                  <a:lnTo>
                    <a:pt x="894080" y="57150"/>
                  </a:lnTo>
                  <a:lnTo>
                    <a:pt x="891540" y="57150"/>
                  </a:lnTo>
                  <a:lnTo>
                    <a:pt x="889000" y="55880"/>
                  </a:lnTo>
                  <a:lnTo>
                    <a:pt x="885190" y="55880"/>
                  </a:lnTo>
                  <a:lnTo>
                    <a:pt x="882650" y="54610"/>
                  </a:lnTo>
                  <a:lnTo>
                    <a:pt x="875030" y="54610"/>
                  </a:lnTo>
                  <a:lnTo>
                    <a:pt x="872490" y="55880"/>
                  </a:lnTo>
                  <a:lnTo>
                    <a:pt x="868680" y="55880"/>
                  </a:lnTo>
                  <a:lnTo>
                    <a:pt x="866140" y="57150"/>
                  </a:lnTo>
                  <a:lnTo>
                    <a:pt x="861060" y="58420"/>
                  </a:lnTo>
                  <a:lnTo>
                    <a:pt x="858520" y="59690"/>
                  </a:lnTo>
                  <a:lnTo>
                    <a:pt x="854710" y="59690"/>
                  </a:lnTo>
                  <a:lnTo>
                    <a:pt x="847090" y="64770"/>
                  </a:lnTo>
                  <a:lnTo>
                    <a:pt x="839470" y="67310"/>
                  </a:lnTo>
                  <a:lnTo>
                    <a:pt x="836930" y="69850"/>
                  </a:lnTo>
                  <a:lnTo>
                    <a:pt x="829310" y="74930"/>
                  </a:lnTo>
                  <a:lnTo>
                    <a:pt x="826770" y="77470"/>
                  </a:lnTo>
                  <a:lnTo>
                    <a:pt x="822960" y="80010"/>
                  </a:lnTo>
                  <a:lnTo>
                    <a:pt x="816610" y="86360"/>
                  </a:lnTo>
                  <a:lnTo>
                    <a:pt x="812800" y="88900"/>
                  </a:lnTo>
                  <a:lnTo>
                    <a:pt x="807720" y="96520"/>
                  </a:lnTo>
                  <a:lnTo>
                    <a:pt x="806450" y="99060"/>
                  </a:lnTo>
                  <a:lnTo>
                    <a:pt x="803910" y="102870"/>
                  </a:lnTo>
                  <a:lnTo>
                    <a:pt x="801370" y="105410"/>
                  </a:lnTo>
                  <a:lnTo>
                    <a:pt x="800100" y="109220"/>
                  </a:lnTo>
                  <a:lnTo>
                    <a:pt x="797560" y="113030"/>
                  </a:lnTo>
                  <a:lnTo>
                    <a:pt x="796290" y="115570"/>
                  </a:lnTo>
                  <a:lnTo>
                    <a:pt x="796290" y="119380"/>
                  </a:lnTo>
                  <a:lnTo>
                    <a:pt x="795020" y="123190"/>
                  </a:lnTo>
                  <a:lnTo>
                    <a:pt x="793750" y="125730"/>
                  </a:lnTo>
                  <a:lnTo>
                    <a:pt x="793750" y="137160"/>
                  </a:lnTo>
                  <a:lnTo>
                    <a:pt x="795020" y="138430"/>
                  </a:lnTo>
                  <a:lnTo>
                    <a:pt x="795020" y="139700"/>
                  </a:lnTo>
                  <a:lnTo>
                    <a:pt x="796290" y="140970"/>
                  </a:lnTo>
                  <a:lnTo>
                    <a:pt x="796290" y="143510"/>
                  </a:lnTo>
                  <a:lnTo>
                    <a:pt x="797560" y="144792"/>
                  </a:lnTo>
                  <a:lnTo>
                    <a:pt x="798830" y="144792"/>
                  </a:lnTo>
                  <a:lnTo>
                    <a:pt x="801370" y="147320"/>
                  </a:lnTo>
                  <a:lnTo>
                    <a:pt x="801370" y="148590"/>
                  </a:lnTo>
                  <a:lnTo>
                    <a:pt x="802640" y="148590"/>
                  </a:lnTo>
                  <a:lnTo>
                    <a:pt x="803910" y="149860"/>
                  </a:lnTo>
                  <a:lnTo>
                    <a:pt x="806450" y="151142"/>
                  </a:lnTo>
                  <a:lnTo>
                    <a:pt x="807720" y="151142"/>
                  </a:lnTo>
                  <a:lnTo>
                    <a:pt x="808990" y="152400"/>
                  </a:lnTo>
                  <a:lnTo>
                    <a:pt x="812800" y="152400"/>
                  </a:lnTo>
                  <a:lnTo>
                    <a:pt x="814070" y="153670"/>
                  </a:lnTo>
                  <a:lnTo>
                    <a:pt x="820420" y="153670"/>
                  </a:lnTo>
                  <a:lnTo>
                    <a:pt x="824230" y="152400"/>
                  </a:lnTo>
                  <a:lnTo>
                    <a:pt x="826770" y="152400"/>
                  </a:lnTo>
                  <a:lnTo>
                    <a:pt x="829310" y="151142"/>
                  </a:lnTo>
                  <a:lnTo>
                    <a:pt x="833120" y="151142"/>
                  </a:lnTo>
                  <a:lnTo>
                    <a:pt x="836930" y="148590"/>
                  </a:lnTo>
                  <a:lnTo>
                    <a:pt x="839470" y="148590"/>
                  </a:lnTo>
                  <a:lnTo>
                    <a:pt x="843280" y="146050"/>
                  </a:lnTo>
                  <a:lnTo>
                    <a:pt x="847090" y="144792"/>
                  </a:lnTo>
                  <a:lnTo>
                    <a:pt x="848995" y="143510"/>
                  </a:lnTo>
                  <a:lnTo>
                    <a:pt x="850900" y="142240"/>
                  </a:lnTo>
                  <a:lnTo>
                    <a:pt x="853440" y="140970"/>
                  </a:lnTo>
                  <a:lnTo>
                    <a:pt x="864870" y="133350"/>
                  </a:lnTo>
                  <a:lnTo>
                    <a:pt x="867410" y="132080"/>
                  </a:lnTo>
                  <a:lnTo>
                    <a:pt x="871220" y="128270"/>
                  </a:lnTo>
                  <a:lnTo>
                    <a:pt x="875030" y="125730"/>
                  </a:lnTo>
                  <a:lnTo>
                    <a:pt x="877570" y="123190"/>
                  </a:lnTo>
                  <a:lnTo>
                    <a:pt x="881380" y="120650"/>
                  </a:lnTo>
                  <a:lnTo>
                    <a:pt x="895350" y="106680"/>
                  </a:lnTo>
                  <a:lnTo>
                    <a:pt x="895350" y="142240"/>
                  </a:lnTo>
                  <a:lnTo>
                    <a:pt x="894080" y="143510"/>
                  </a:lnTo>
                  <a:lnTo>
                    <a:pt x="894080" y="148590"/>
                  </a:lnTo>
                  <a:lnTo>
                    <a:pt x="896620" y="148590"/>
                  </a:lnTo>
                  <a:lnTo>
                    <a:pt x="896620" y="149860"/>
                  </a:lnTo>
                  <a:lnTo>
                    <a:pt x="897890" y="149860"/>
                  </a:lnTo>
                  <a:lnTo>
                    <a:pt x="899160" y="151142"/>
                  </a:lnTo>
                  <a:lnTo>
                    <a:pt x="904240" y="151142"/>
                  </a:lnTo>
                  <a:lnTo>
                    <a:pt x="905510" y="149860"/>
                  </a:lnTo>
                  <a:lnTo>
                    <a:pt x="906780" y="149860"/>
                  </a:lnTo>
                  <a:lnTo>
                    <a:pt x="909320" y="148590"/>
                  </a:lnTo>
                  <a:lnTo>
                    <a:pt x="910590" y="148590"/>
                  </a:lnTo>
                  <a:lnTo>
                    <a:pt x="911860" y="147320"/>
                  </a:lnTo>
                  <a:lnTo>
                    <a:pt x="911860" y="144792"/>
                  </a:lnTo>
                  <a:close/>
                </a:path>
                <a:path w="1041400" h="153670">
                  <a:moveTo>
                    <a:pt x="1041400" y="69850"/>
                  </a:moveTo>
                  <a:lnTo>
                    <a:pt x="1040130" y="68580"/>
                  </a:lnTo>
                  <a:lnTo>
                    <a:pt x="1040130" y="67310"/>
                  </a:lnTo>
                  <a:lnTo>
                    <a:pt x="1037590" y="64770"/>
                  </a:lnTo>
                  <a:lnTo>
                    <a:pt x="1037590" y="62230"/>
                  </a:lnTo>
                  <a:lnTo>
                    <a:pt x="1036320" y="62230"/>
                  </a:lnTo>
                  <a:lnTo>
                    <a:pt x="1035050" y="59690"/>
                  </a:lnTo>
                  <a:lnTo>
                    <a:pt x="1033780" y="58420"/>
                  </a:lnTo>
                  <a:lnTo>
                    <a:pt x="1032510" y="57150"/>
                  </a:lnTo>
                  <a:lnTo>
                    <a:pt x="1029970" y="55880"/>
                  </a:lnTo>
                  <a:lnTo>
                    <a:pt x="1028700" y="54610"/>
                  </a:lnTo>
                  <a:lnTo>
                    <a:pt x="1027430" y="53975"/>
                  </a:lnTo>
                  <a:lnTo>
                    <a:pt x="1027430" y="71120"/>
                  </a:lnTo>
                  <a:lnTo>
                    <a:pt x="1027430" y="72390"/>
                  </a:lnTo>
                  <a:lnTo>
                    <a:pt x="1026160" y="72390"/>
                  </a:lnTo>
                  <a:lnTo>
                    <a:pt x="1024890" y="73660"/>
                  </a:lnTo>
                  <a:lnTo>
                    <a:pt x="1022350" y="74930"/>
                  </a:lnTo>
                  <a:lnTo>
                    <a:pt x="1018540" y="74930"/>
                  </a:lnTo>
                  <a:lnTo>
                    <a:pt x="1017270" y="76200"/>
                  </a:lnTo>
                  <a:lnTo>
                    <a:pt x="1014730" y="76200"/>
                  </a:lnTo>
                  <a:lnTo>
                    <a:pt x="1010920" y="77470"/>
                  </a:lnTo>
                  <a:lnTo>
                    <a:pt x="1008380" y="77470"/>
                  </a:lnTo>
                  <a:lnTo>
                    <a:pt x="1004570" y="78740"/>
                  </a:lnTo>
                  <a:lnTo>
                    <a:pt x="1000760" y="78740"/>
                  </a:lnTo>
                  <a:lnTo>
                    <a:pt x="996950" y="80010"/>
                  </a:lnTo>
                  <a:lnTo>
                    <a:pt x="991870" y="81280"/>
                  </a:lnTo>
                  <a:lnTo>
                    <a:pt x="988060" y="81280"/>
                  </a:lnTo>
                  <a:lnTo>
                    <a:pt x="984250" y="82550"/>
                  </a:lnTo>
                  <a:lnTo>
                    <a:pt x="979170" y="83820"/>
                  </a:lnTo>
                  <a:lnTo>
                    <a:pt x="975360" y="83820"/>
                  </a:lnTo>
                  <a:lnTo>
                    <a:pt x="972820" y="85090"/>
                  </a:lnTo>
                  <a:lnTo>
                    <a:pt x="966470" y="85090"/>
                  </a:lnTo>
                  <a:lnTo>
                    <a:pt x="963930" y="86360"/>
                  </a:lnTo>
                  <a:lnTo>
                    <a:pt x="962660" y="86360"/>
                  </a:lnTo>
                  <a:lnTo>
                    <a:pt x="967740" y="80010"/>
                  </a:lnTo>
                  <a:lnTo>
                    <a:pt x="972820" y="74930"/>
                  </a:lnTo>
                  <a:lnTo>
                    <a:pt x="979170" y="69850"/>
                  </a:lnTo>
                  <a:lnTo>
                    <a:pt x="984250" y="66040"/>
                  </a:lnTo>
                  <a:lnTo>
                    <a:pt x="986790" y="63500"/>
                  </a:lnTo>
                  <a:lnTo>
                    <a:pt x="994410" y="59690"/>
                  </a:lnTo>
                  <a:lnTo>
                    <a:pt x="998220" y="59690"/>
                  </a:lnTo>
                  <a:lnTo>
                    <a:pt x="1000760" y="58420"/>
                  </a:lnTo>
                  <a:lnTo>
                    <a:pt x="1010920" y="58420"/>
                  </a:lnTo>
                  <a:lnTo>
                    <a:pt x="1012190" y="59690"/>
                  </a:lnTo>
                  <a:lnTo>
                    <a:pt x="1016000" y="59690"/>
                  </a:lnTo>
                  <a:lnTo>
                    <a:pt x="1017270" y="60960"/>
                  </a:lnTo>
                  <a:lnTo>
                    <a:pt x="1019810" y="62230"/>
                  </a:lnTo>
                  <a:lnTo>
                    <a:pt x="1023620" y="66040"/>
                  </a:lnTo>
                  <a:lnTo>
                    <a:pt x="1024890" y="66040"/>
                  </a:lnTo>
                  <a:lnTo>
                    <a:pt x="1024890" y="67310"/>
                  </a:lnTo>
                  <a:lnTo>
                    <a:pt x="1026160" y="68580"/>
                  </a:lnTo>
                  <a:lnTo>
                    <a:pt x="1026160" y="69850"/>
                  </a:lnTo>
                  <a:lnTo>
                    <a:pt x="1027430" y="71120"/>
                  </a:lnTo>
                  <a:lnTo>
                    <a:pt x="1027430" y="53975"/>
                  </a:lnTo>
                  <a:lnTo>
                    <a:pt x="1026160" y="53340"/>
                  </a:lnTo>
                  <a:lnTo>
                    <a:pt x="1024890" y="52070"/>
                  </a:lnTo>
                  <a:lnTo>
                    <a:pt x="1022350" y="50800"/>
                  </a:lnTo>
                  <a:lnTo>
                    <a:pt x="1018540" y="50800"/>
                  </a:lnTo>
                  <a:lnTo>
                    <a:pt x="1016000" y="49530"/>
                  </a:lnTo>
                  <a:lnTo>
                    <a:pt x="1013460" y="49530"/>
                  </a:lnTo>
                  <a:lnTo>
                    <a:pt x="1010920" y="48260"/>
                  </a:lnTo>
                  <a:lnTo>
                    <a:pt x="998220" y="48260"/>
                  </a:lnTo>
                  <a:lnTo>
                    <a:pt x="995680" y="49530"/>
                  </a:lnTo>
                  <a:lnTo>
                    <a:pt x="993140" y="49530"/>
                  </a:lnTo>
                  <a:lnTo>
                    <a:pt x="985520" y="53340"/>
                  </a:lnTo>
                  <a:lnTo>
                    <a:pt x="982980" y="53340"/>
                  </a:lnTo>
                  <a:lnTo>
                    <a:pt x="979170" y="55880"/>
                  </a:lnTo>
                  <a:lnTo>
                    <a:pt x="974090" y="58420"/>
                  </a:lnTo>
                  <a:lnTo>
                    <a:pt x="971550" y="60960"/>
                  </a:lnTo>
                  <a:lnTo>
                    <a:pt x="967740" y="62230"/>
                  </a:lnTo>
                  <a:lnTo>
                    <a:pt x="966470" y="64770"/>
                  </a:lnTo>
                  <a:lnTo>
                    <a:pt x="963930" y="67310"/>
                  </a:lnTo>
                  <a:lnTo>
                    <a:pt x="960120" y="69850"/>
                  </a:lnTo>
                  <a:lnTo>
                    <a:pt x="958850" y="72390"/>
                  </a:lnTo>
                  <a:lnTo>
                    <a:pt x="956310" y="74930"/>
                  </a:lnTo>
                  <a:lnTo>
                    <a:pt x="953770" y="78740"/>
                  </a:lnTo>
                  <a:lnTo>
                    <a:pt x="951230" y="81280"/>
                  </a:lnTo>
                  <a:lnTo>
                    <a:pt x="948690" y="86360"/>
                  </a:lnTo>
                  <a:lnTo>
                    <a:pt x="946150" y="90170"/>
                  </a:lnTo>
                  <a:lnTo>
                    <a:pt x="944880" y="92710"/>
                  </a:lnTo>
                  <a:lnTo>
                    <a:pt x="942340" y="100330"/>
                  </a:lnTo>
                  <a:lnTo>
                    <a:pt x="941070" y="102870"/>
                  </a:lnTo>
                  <a:lnTo>
                    <a:pt x="939800" y="106680"/>
                  </a:lnTo>
                  <a:lnTo>
                    <a:pt x="939800" y="110490"/>
                  </a:lnTo>
                  <a:lnTo>
                    <a:pt x="938530" y="113030"/>
                  </a:lnTo>
                  <a:lnTo>
                    <a:pt x="938530" y="127000"/>
                  </a:lnTo>
                  <a:lnTo>
                    <a:pt x="939800" y="129540"/>
                  </a:lnTo>
                  <a:lnTo>
                    <a:pt x="941070" y="133350"/>
                  </a:lnTo>
                  <a:lnTo>
                    <a:pt x="944880" y="140970"/>
                  </a:lnTo>
                  <a:lnTo>
                    <a:pt x="947420" y="142240"/>
                  </a:lnTo>
                  <a:lnTo>
                    <a:pt x="949960" y="144792"/>
                  </a:lnTo>
                  <a:lnTo>
                    <a:pt x="952500" y="146050"/>
                  </a:lnTo>
                  <a:lnTo>
                    <a:pt x="955040" y="148590"/>
                  </a:lnTo>
                  <a:lnTo>
                    <a:pt x="958850" y="148590"/>
                  </a:lnTo>
                  <a:lnTo>
                    <a:pt x="961390" y="149860"/>
                  </a:lnTo>
                  <a:lnTo>
                    <a:pt x="965200" y="151142"/>
                  </a:lnTo>
                  <a:lnTo>
                    <a:pt x="984250" y="151142"/>
                  </a:lnTo>
                  <a:lnTo>
                    <a:pt x="986790" y="149860"/>
                  </a:lnTo>
                  <a:lnTo>
                    <a:pt x="990600" y="149860"/>
                  </a:lnTo>
                  <a:lnTo>
                    <a:pt x="993140" y="148590"/>
                  </a:lnTo>
                  <a:lnTo>
                    <a:pt x="995680" y="148590"/>
                  </a:lnTo>
                  <a:lnTo>
                    <a:pt x="1003300" y="144792"/>
                  </a:lnTo>
                  <a:lnTo>
                    <a:pt x="1007110" y="143510"/>
                  </a:lnTo>
                  <a:lnTo>
                    <a:pt x="1008380" y="142240"/>
                  </a:lnTo>
                  <a:lnTo>
                    <a:pt x="1013460" y="139700"/>
                  </a:lnTo>
                  <a:lnTo>
                    <a:pt x="1016000" y="137160"/>
                  </a:lnTo>
                  <a:lnTo>
                    <a:pt x="1018540" y="137160"/>
                  </a:lnTo>
                  <a:lnTo>
                    <a:pt x="1019810" y="134620"/>
                  </a:lnTo>
                  <a:lnTo>
                    <a:pt x="1024890" y="132080"/>
                  </a:lnTo>
                  <a:lnTo>
                    <a:pt x="1026160" y="130810"/>
                  </a:lnTo>
                  <a:lnTo>
                    <a:pt x="1027430" y="128270"/>
                  </a:lnTo>
                  <a:lnTo>
                    <a:pt x="1029970" y="127000"/>
                  </a:lnTo>
                  <a:lnTo>
                    <a:pt x="1038860" y="118110"/>
                  </a:lnTo>
                  <a:lnTo>
                    <a:pt x="1040130" y="115570"/>
                  </a:lnTo>
                  <a:lnTo>
                    <a:pt x="1041400" y="114300"/>
                  </a:lnTo>
                  <a:lnTo>
                    <a:pt x="1041400" y="113030"/>
                  </a:lnTo>
                  <a:lnTo>
                    <a:pt x="1040130" y="113030"/>
                  </a:lnTo>
                  <a:lnTo>
                    <a:pt x="1040130" y="110490"/>
                  </a:lnTo>
                  <a:lnTo>
                    <a:pt x="1038860" y="110490"/>
                  </a:lnTo>
                  <a:lnTo>
                    <a:pt x="1038860" y="109220"/>
                  </a:lnTo>
                  <a:lnTo>
                    <a:pt x="1037590" y="109220"/>
                  </a:lnTo>
                  <a:lnTo>
                    <a:pt x="1037590" y="107950"/>
                  </a:lnTo>
                  <a:lnTo>
                    <a:pt x="1028700" y="107950"/>
                  </a:lnTo>
                  <a:lnTo>
                    <a:pt x="1024890" y="111760"/>
                  </a:lnTo>
                  <a:lnTo>
                    <a:pt x="1024890" y="115570"/>
                  </a:lnTo>
                  <a:lnTo>
                    <a:pt x="1026160" y="115570"/>
                  </a:lnTo>
                  <a:lnTo>
                    <a:pt x="1021080" y="120650"/>
                  </a:lnTo>
                  <a:lnTo>
                    <a:pt x="1018540" y="124460"/>
                  </a:lnTo>
                  <a:lnTo>
                    <a:pt x="1016000" y="125730"/>
                  </a:lnTo>
                  <a:lnTo>
                    <a:pt x="1012190" y="128270"/>
                  </a:lnTo>
                  <a:lnTo>
                    <a:pt x="1007110" y="133350"/>
                  </a:lnTo>
                  <a:lnTo>
                    <a:pt x="1003300" y="134620"/>
                  </a:lnTo>
                  <a:lnTo>
                    <a:pt x="1000760" y="135890"/>
                  </a:lnTo>
                  <a:lnTo>
                    <a:pt x="993140" y="138430"/>
                  </a:lnTo>
                  <a:lnTo>
                    <a:pt x="990600" y="139700"/>
                  </a:lnTo>
                  <a:lnTo>
                    <a:pt x="986790" y="140970"/>
                  </a:lnTo>
                  <a:lnTo>
                    <a:pt x="982980" y="140970"/>
                  </a:lnTo>
                  <a:lnTo>
                    <a:pt x="979170" y="142240"/>
                  </a:lnTo>
                  <a:lnTo>
                    <a:pt x="972820" y="142240"/>
                  </a:lnTo>
                  <a:lnTo>
                    <a:pt x="969010" y="140970"/>
                  </a:lnTo>
                  <a:lnTo>
                    <a:pt x="966470" y="140970"/>
                  </a:lnTo>
                  <a:lnTo>
                    <a:pt x="963930" y="139700"/>
                  </a:lnTo>
                  <a:lnTo>
                    <a:pt x="961390" y="139700"/>
                  </a:lnTo>
                  <a:lnTo>
                    <a:pt x="960120" y="138430"/>
                  </a:lnTo>
                  <a:lnTo>
                    <a:pt x="957580" y="137160"/>
                  </a:lnTo>
                  <a:lnTo>
                    <a:pt x="953770" y="133350"/>
                  </a:lnTo>
                  <a:lnTo>
                    <a:pt x="952500" y="130810"/>
                  </a:lnTo>
                  <a:lnTo>
                    <a:pt x="952500" y="129540"/>
                  </a:lnTo>
                  <a:lnTo>
                    <a:pt x="951230" y="127000"/>
                  </a:lnTo>
                  <a:lnTo>
                    <a:pt x="951230" y="111760"/>
                  </a:lnTo>
                  <a:lnTo>
                    <a:pt x="952500" y="107950"/>
                  </a:lnTo>
                  <a:lnTo>
                    <a:pt x="952500" y="105410"/>
                  </a:lnTo>
                  <a:lnTo>
                    <a:pt x="956310" y="97790"/>
                  </a:lnTo>
                  <a:lnTo>
                    <a:pt x="962660" y="96520"/>
                  </a:lnTo>
                  <a:lnTo>
                    <a:pt x="972820" y="93980"/>
                  </a:lnTo>
                  <a:lnTo>
                    <a:pt x="977900" y="93980"/>
                  </a:lnTo>
                  <a:lnTo>
                    <a:pt x="982980" y="92710"/>
                  </a:lnTo>
                  <a:lnTo>
                    <a:pt x="986790" y="91440"/>
                  </a:lnTo>
                  <a:lnTo>
                    <a:pt x="991870" y="91440"/>
                  </a:lnTo>
                  <a:lnTo>
                    <a:pt x="994410" y="90170"/>
                  </a:lnTo>
                  <a:lnTo>
                    <a:pt x="998220" y="90170"/>
                  </a:lnTo>
                  <a:lnTo>
                    <a:pt x="1002030" y="88900"/>
                  </a:lnTo>
                  <a:lnTo>
                    <a:pt x="1005840" y="88900"/>
                  </a:lnTo>
                  <a:lnTo>
                    <a:pt x="1008380" y="87630"/>
                  </a:lnTo>
                  <a:lnTo>
                    <a:pt x="1012190" y="87630"/>
                  </a:lnTo>
                  <a:lnTo>
                    <a:pt x="1014730" y="86360"/>
                  </a:lnTo>
                  <a:lnTo>
                    <a:pt x="1017270" y="86360"/>
                  </a:lnTo>
                  <a:lnTo>
                    <a:pt x="1019810" y="85090"/>
                  </a:lnTo>
                  <a:lnTo>
                    <a:pt x="1024890" y="85090"/>
                  </a:lnTo>
                  <a:lnTo>
                    <a:pt x="1027430" y="83820"/>
                  </a:lnTo>
                  <a:lnTo>
                    <a:pt x="1028700" y="83820"/>
                  </a:lnTo>
                  <a:lnTo>
                    <a:pt x="1031240" y="82550"/>
                  </a:lnTo>
                  <a:lnTo>
                    <a:pt x="1032510" y="81280"/>
                  </a:lnTo>
                  <a:lnTo>
                    <a:pt x="1035050" y="81280"/>
                  </a:lnTo>
                  <a:lnTo>
                    <a:pt x="1037590" y="78740"/>
                  </a:lnTo>
                  <a:lnTo>
                    <a:pt x="1040130" y="78740"/>
                  </a:lnTo>
                  <a:lnTo>
                    <a:pt x="1040130" y="77470"/>
                  </a:lnTo>
                  <a:lnTo>
                    <a:pt x="1041400" y="76200"/>
                  </a:lnTo>
                  <a:lnTo>
                    <a:pt x="1041400" y="69850"/>
                  </a:lnTo>
                  <a:close/>
                </a:path>
              </a:pathLst>
            </a:custGeom>
            <a:solidFill>
              <a:srgbClr val="DB2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3819" y="3387089"/>
              <a:ext cx="1041400" cy="153670"/>
            </a:xfrm>
            <a:custGeom>
              <a:avLst/>
              <a:gdLst/>
              <a:ahLst/>
              <a:cxnLst/>
              <a:rect l="l" t="t" r="r" b="b"/>
              <a:pathLst>
                <a:path w="1041400" h="153670">
                  <a:moveTo>
                    <a:pt x="111760" y="143510"/>
                  </a:moveTo>
                  <a:lnTo>
                    <a:pt x="111760" y="143510"/>
                  </a:lnTo>
                  <a:lnTo>
                    <a:pt x="100330" y="143510"/>
                  </a:lnTo>
                  <a:lnTo>
                    <a:pt x="97790" y="144780"/>
                  </a:lnTo>
                  <a:lnTo>
                    <a:pt x="76200" y="144780"/>
                  </a:lnTo>
                  <a:lnTo>
                    <a:pt x="72390" y="146050"/>
                  </a:lnTo>
                  <a:lnTo>
                    <a:pt x="54610" y="146050"/>
                  </a:lnTo>
                  <a:lnTo>
                    <a:pt x="52070" y="147320"/>
                  </a:lnTo>
                  <a:lnTo>
                    <a:pt x="48260" y="147320"/>
                  </a:lnTo>
                  <a:lnTo>
                    <a:pt x="44450" y="147320"/>
                  </a:lnTo>
                  <a:lnTo>
                    <a:pt x="41910" y="147320"/>
                  </a:lnTo>
                  <a:lnTo>
                    <a:pt x="38100" y="148589"/>
                  </a:lnTo>
                  <a:lnTo>
                    <a:pt x="20320" y="148589"/>
                  </a:lnTo>
                  <a:lnTo>
                    <a:pt x="19050" y="149860"/>
                  </a:lnTo>
                  <a:lnTo>
                    <a:pt x="17780" y="149860"/>
                  </a:lnTo>
                  <a:lnTo>
                    <a:pt x="17780" y="151130"/>
                  </a:lnTo>
                  <a:lnTo>
                    <a:pt x="16510" y="151130"/>
                  </a:lnTo>
                  <a:lnTo>
                    <a:pt x="6350" y="151130"/>
                  </a:lnTo>
                  <a:lnTo>
                    <a:pt x="5080" y="149860"/>
                  </a:lnTo>
                  <a:lnTo>
                    <a:pt x="3810" y="148589"/>
                  </a:lnTo>
                  <a:lnTo>
                    <a:pt x="2540" y="147320"/>
                  </a:lnTo>
                  <a:lnTo>
                    <a:pt x="2540" y="146050"/>
                  </a:lnTo>
                  <a:lnTo>
                    <a:pt x="2540" y="144780"/>
                  </a:lnTo>
                  <a:lnTo>
                    <a:pt x="3810" y="143510"/>
                  </a:lnTo>
                  <a:lnTo>
                    <a:pt x="3810" y="142239"/>
                  </a:lnTo>
                  <a:lnTo>
                    <a:pt x="5080" y="142239"/>
                  </a:lnTo>
                  <a:lnTo>
                    <a:pt x="6350" y="140970"/>
                  </a:lnTo>
                  <a:lnTo>
                    <a:pt x="6350" y="139700"/>
                  </a:lnTo>
                  <a:lnTo>
                    <a:pt x="6350" y="83820"/>
                  </a:lnTo>
                  <a:lnTo>
                    <a:pt x="5080" y="83820"/>
                  </a:lnTo>
                  <a:lnTo>
                    <a:pt x="3810" y="83820"/>
                  </a:lnTo>
                  <a:lnTo>
                    <a:pt x="3810" y="82550"/>
                  </a:lnTo>
                  <a:lnTo>
                    <a:pt x="2540" y="81280"/>
                  </a:lnTo>
                  <a:lnTo>
                    <a:pt x="2540" y="80010"/>
                  </a:lnTo>
                  <a:lnTo>
                    <a:pt x="2540" y="78739"/>
                  </a:lnTo>
                  <a:lnTo>
                    <a:pt x="2540" y="77470"/>
                  </a:lnTo>
                  <a:lnTo>
                    <a:pt x="2540" y="76200"/>
                  </a:lnTo>
                  <a:lnTo>
                    <a:pt x="2540" y="74930"/>
                  </a:lnTo>
                  <a:lnTo>
                    <a:pt x="3810" y="74930"/>
                  </a:lnTo>
                  <a:lnTo>
                    <a:pt x="3810" y="73660"/>
                  </a:lnTo>
                  <a:lnTo>
                    <a:pt x="5080" y="72389"/>
                  </a:lnTo>
                  <a:lnTo>
                    <a:pt x="6350" y="72389"/>
                  </a:lnTo>
                  <a:lnTo>
                    <a:pt x="6350" y="71120"/>
                  </a:lnTo>
                  <a:lnTo>
                    <a:pt x="6350" y="24130"/>
                  </a:lnTo>
                  <a:lnTo>
                    <a:pt x="5080" y="24130"/>
                  </a:lnTo>
                  <a:lnTo>
                    <a:pt x="3810" y="22860"/>
                  </a:lnTo>
                  <a:lnTo>
                    <a:pt x="2540" y="22860"/>
                  </a:lnTo>
                  <a:lnTo>
                    <a:pt x="1270" y="22860"/>
                  </a:lnTo>
                  <a:lnTo>
                    <a:pt x="1270" y="21589"/>
                  </a:lnTo>
                  <a:lnTo>
                    <a:pt x="0" y="20320"/>
                  </a:lnTo>
                  <a:lnTo>
                    <a:pt x="0" y="19050"/>
                  </a:lnTo>
                  <a:lnTo>
                    <a:pt x="0" y="17780"/>
                  </a:lnTo>
                  <a:lnTo>
                    <a:pt x="0" y="16510"/>
                  </a:lnTo>
                  <a:lnTo>
                    <a:pt x="0" y="15239"/>
                  </a:lnTo>
                  <a:lnTo>
                    <a:pt x="1270" y="13970"/>
                  </a:lnTo>
                  <a:lnTo>
                    <a:pt x="2540" y="12700"/>
                  </a:lnTo>
                  <a:lnTo>
                    <a:pt x="3810" y="11430"/>
                  </a:lnTo>
                  <a:lnTo>
                    <a:pt x="2540" y="10160"/>
                  </a:lnTo>
                  <a:lnTo>
                    <a:pt x="2540" y="6350"/>
                  </a:lnTo>
                  <a:lnTo>
                    <a:pt x="3810" y="5080"/>
                  </a:lnTo>
                  <a:lnTo>
                    <a:pt x="5080" y="5080"/>
                  </a:lnTo>
                  <a:lnTo>
                    <a:pt x="6350" y="3810"/>
                  </a:lnTo>
                  <a:lnTo>
                    <a:pt x="7620" y="3810"/>
                  </a:lnTo>
                  <a:lnTo>
                    <a:pt x="13970" y="3810"/>
                  </a:lnTo>
                  <a:lnTo>
                    <a:pt x="16510" y="3810"/>
                  </a:lnTo>
                  <a:lnTo>
                    <a:pt x="17780" y="3810"/>
                  </a:lnTo>
                  <a:lnTo>
                    <a:pt x="17780" y="5080"/>
                  </a:lnTo>
                  <a:lnTo>
                    <a:pt x="19050" y="5080"/>
                  </a:lnTo>
                  <a:lnTo>
                    <a:pt x="19050" y="6350"/>
                  </a:lnTo>
                  <a:lnTo>
                    <a:pt x="20320" y="7620"/>
                  </a:lnTo>
                  <a:lnTo>
                    <a:pt x="20320" y="8889"/>
                  </a:lnTo>
                  <a:lnTo>
                    <a:pt x="20320" y="10160"/>
                  </a:lnTo>
                  <a:lnTo>
                    <a:pt x="20320" y="11430"/>
                  </a:lnTo>
                  <a:lnTo>
                    <a:pt x="100330" y="7620"/>
                  </a:lnTo>
                  <a:lnTo>
                    <a:pt x="101600" y="6350"/>
                  </a:lnTo>
                  <a:lnTo>
                    <a:pt x="101600" y="5080"/>
                  </a:lnTo>
                  <a:lnTo>
                    <a:pt x="102870" y="5080"/>
                  </a:lnTo>
                  <a:lnTo>
                    <a:pt x="104140" y="5080"/>
                  </a:lnTo>
                  <a:lnTo>
                    <a:pt x="105410" y="5080"/>
                  </a:lnTo>
                  <a:lnTo>
                    <a:pt x="105410" y="3810"/>
                  </a:lnTo>
                  <a:lnTo>
                    <a:pt x="106680" y="3810"/>
                  </a:lnTo>
                  <a:lnTo>
                    <a:pt x="107950" y="3810"/>
                  </a:lnTo>
                  <a:lnTo>
                    <a:pt x="113030" y="3810"/>
                  </a:lnTo>
                  <a:lnTo>
                    <a:pt x="114300" y="5080"/>
                  </a:lnTo>
                  <a:lnTo>
                    <a:pt x="115570" y="6350"/>
                  </a:lnTo>
                  <a:lnTo>
                    <a:pt x="116840" y="7620"/>
                  </a:lnTo>
                  <a:lnTo>
                    <a:pt x="118110" y="8889"/>
                  </a:lnTo>
                  <a:lnTo>
                    <a:pt x="118110" y="10160"/>
                  </a:lnTo>
                  <a:lnTo>
                    <a:pt x="118110" y="11430"/>
                  </a:lnTo>
                  <a:lnTo>
                    <a:pt x="118110" y="13970"/>
                  </a:lnTo>
                  <a:lnTo>
                    <a:pt x="118110" y="15239"/>
                  </a:lnTo>
                  <a:lnTo>
                    <a:pt x="116840" y="16510"/>
                  </a:lnTo>
                  <a:lnTo>
                    <a:pt x="115570" y="17780"/>
                  </a:lnTo>
                  <a:lnTo>
                    <a:pt x="114300" y="19050"/>
                  </a:lnTo>
                  <a:lnTo>
                    <a:pt x="111760" y="19050"/>
                  </a:lnTo>
                  <a:lnTo>
                    <a:pt x="110490" y="19050"/>
                  </a:lnTo>
                  <a:lnTo>
                    <a:pt x="106680" y="20320"/>
                  </a:lnTo>
                  <a:lnTo>
                    <a:pt x="105410" y="19050"/>
                  </a:lnTo>
                  <a:lnTo>
                    <a:pt x="104140" y="19050"/>
                  </a:lnTo>
                  <a:lnTo>
                    <a:pt x="102870" y="19050"/>
                  </a:lnTo>
                  <a:lnTo>
                    <a:pt x="101600" y="19050"/>
                  </a:lnTo>
                  <a:lnTo>
                    <a:pt x="100330" y="17780"/>
                  </a:lnTo>
                  <a:lnTo>
                    <a:pt x="99060" y="17780"/>
                  </a:lnTo>
                  <a:lnTo>
                    <a:pt x="19050" y="21589"/>
                  </a:lnTo>
                  <a:lnTo>
                    <a:pt x="19050" y="71120"/>
                  </a:lnTo>
                  <a:lnTo>
                    <a:pt x="88900" y="64770"/>
                  </a:lnTo>
                  <a:lnTo>
                    <a:pt x="88900" y="63500"/>
                  </a:lnTo>
                  <a:lnTo>
                    <a:pt x="90170" y="63500"/>
                  </a:lnTo>
                  <a:lnTo>
                    <a:pt x="91440" y="63500"/>
                  </a:lnTo>
                  <a:lnTo>
                    <a:pt x="92710" y="62230"/>
                  </a:lnTo>
                  <a:lnTo>
                    <a:pt x="93980" y="62230"/>
                  </a:lnTo>
                  <a:lnTo>
                    <a:pt x="96520" y="62230"/>
                  </a:lnTo>
                  <a:lnTo>
                    <a:pt x="100330" y="62230"/>
                  </a:lnTo>
                  <a:lnTo>
                    <a:pt x="101600" y="62230"/>
                  </a:lnTo>
                  <a:lnTo>
                    <a:pt x="101600" y="63500"/>
                  </a:lnTo>
                  <a:lnTo>
                    <a:pt x="102870" y="63500"/>
                  </a:lnTo>
                  <a:lnTo>
                    <a:pt x="102870" y="64770"/>
                  </a:lnTo>
                  <a:lnTo>
                    <a:pt x="104140" y="64770"/>
                  </a:lnTo>
                  <a:lnTo>
                    <a:pt x="104140" y="66039"/>
                  </a:lnTo>
                  <a:lnTo>
                    <a:pt x="105410" y="66039"/>
                  </a:lnTo>
                  <a:lnTo>
                    <a:pt x="105410" y="67310"/>
                  </a:lnTo>
                  <a:lnTo>
                    <a:pt x="105410" y="68580"/>
                  </a:lnTo>
                  <a:lnTo>
                    <a:pt x="105410" y="72389"/>
                  </a:lnTo>
                  <a:lnTo>
                    <a:pt x="104140" y="73660"/>
                  </a:lnTo>
                  <a:lnTo>
                    <a:pt x="102870" y="74930"/>
                  </a:lnTo>
                  <a:lnTo>
                    <a:pt x="101600" y="74930"/>
                  </a:lnTo>
                  <a:lnTo>
                    <a:pt x="100330" y="76200"/>
                  </a:lnTo>
                  <a:lnTo>
                    <a:pt x="91440" y="76200"/>
                  </a:lnTo>
                  <a:lnTo>
                    <a:pt x="91440" y="74930"/>
                  </a:lnTo>
                  <a:lnTo>
                    <a:pt x="90170" y="74930"/>
                  </a:lnTo>
                  <a:lnTo>
                    <a:pt x="19050" y="81280"/>
                  </a:lnTo>
                  <a:lnTo>
                    <a:pt x="19050" y="138430"/>
                  </a:lnTo>
                  <a:lnTo>
                    <a:pt x="110490" y="132080"/>
                  </a:lnTo>
                  <a:lnTo>
                    <a:pt x="111760" y="132080"/>
                  </a:lnTo>
                  <a:lnTo>
                    <a:pt x="113030" y="132080"/>
                  </a:lnTo>
                  <a:lnTo>
                    <a:pt x="114300" y="130810"/>
                  </a:lnTo>
                  <a:lnTo>
                    <a:pt x="115570" y="130810"/>
                  </a:lnTo>
                  <a:lnTo>
                    <a:pt x="116840" y="130810"/>
                  </a:lnTo>
                  <a:lnTo>
                    <a:pt x="118110" y="130810"/>
                  </a:lnTo>
                  <a:lnTo>
                    <a:pt x="119380" y="130810"/>
                  </a:lnTo>
                  <a:lnTo>
                    <a:pt x="120650" y="132080"/>
                  </a:lnTo>
                  <a:lnTo>
                    <a:pt x="121920" y="133350"/>
                  </a:lnTo>
                  <a:lnTo>
                    <a:pt x="121920" y="134620"/>
                  </a:lnTo>
                  <a:lnTo>
                    <a:pt x="123190" y="134620"/>
                  </a:lnTo>
                  <a:lnTo>
                    <a:pt x="123190" y="135889"/>
                  </a:lnTo>
                  <a:lnTo>
                    <a:pt x="123190" y="137160"/>
                  </a:lnTo>
                  <a:lnTo>
                    <a:pt x="124460" y="137160"/>
                  </a:lnTo>
                  <a:lnTo>
                    <a:pt x="124460" y="138430"/>
                  </a:lnTo>
                  <a:lnTo>
                    <a:pt x="124460" y="139700"/>
                  </a:lnTo>
                  <a:lnTo>
                    <a:pt x="123190" y="139700"/>
                  </a:lnTo>
                  <a:lnTo>
                    <a:pt x="123190" y="140970"/>
                  </a:lnTo>
                  <a:lnTo>
                    <a:pt x="123190" y="142239"/>
                  </a:lnTo>
                  <a:lnTo>
                    <a:pt x="121920" y="142239"/>
                  </a:lnTo>
                  <a:lnTo>
                    <a:pt x="120650" y="142239"/>
                  </a:lnTo>
                  <a:lnTo>
                    <a:pt x="119380" y="143510"/>
                  </a:lnTo>
                  <a:lnTo>
                    <a:pt x="118110" y="143510"/>
                  </a:lnTo>
                  <a:lnTo>
                    <a:pt x="116840" y="143510"/>
                  </a:lnTo>
                  <a:lnTo>
                    <a:pt x="115570" y="143510"/>
                  </a:lnTo>
                  <a:lnTo>
                    <a:pt x="114300" y="144780"/>
                  </a:lnTo>
                  <a:lnTo>
                    <a:pt x="114300" y="143510"/>
                  </a:lnTo>
                  <a:lnTo>
                    <a:pt x="113030" y="143510"/>
                  </a:lnTo>
                  <a:lnTo>
                    <a:pt x="111760" y="143510"/>
                  </a:lnTo>
                  <a:close/>
                </a:path>
                <a:path w="1041400" h="153670">
                  <a:moveTo>
                    <a:pt x="0" y="3810"/>
                  </a:moveTo>
                  <a:lnTo>
                    <a:pt x="0" y="3810"/>
                  </a:lnTo>
                </a:path>
                <a:path w="1041400" h="153670">
                  <a:moveTo>
                    <a:pt x="124460" y="151130"/>
                  </a:moveTo>
                  <a:lnTo>
                    <a:pt x="124460" y="151130"/>
                  </a:lnTo>
                </a:path>
                <a:path w="1041400" h="153670">
                  <a:moveTo>
                    <a:pt x="170180" y="139700"/>
                  </a:moveTo>
                  <a:lnTo>
                    <a:pt x="170180" y="140970"/>
                  </a:lnTo>
                  <a:lnTo>
                    <a:pt x="171450" y="140970"/>
                  </a:lnTo>
                  <a:lnTo>
                    <a:pt x="172720" y="142239"/>
                  </a:lnTo>
                  <a:lnTo>
                    <a:pt x="172720" y="143510"/>
                  </a:lnTo>
                  <a:lnTo>
                    <a:pt x="173990" y="143510"/>
                  </a:lnTo>
                  <a:lnTo>
                    <a:pt x="173990" y="144780"/>
                  </a:lnTo>
                  <a:lnTo>
                    <a:pt x="172720" y="144780"/>
                  </a:lnTo>
                  <a:lnTo>
                    <a:pt x="172720" y="146050"/>
                  </a:lnTo>
                  <a:lnTo>
                    <a:pt x="171450" y="146050"/>
                  </a:lnTo>
                  <a:lnTo>
                    <a:pt x="171450" y="147320"/>
                  </a:lnTo>
                  <a:lnTo>
                    <a:pt x="170180" y="148589"/>
                  </a:lnTo>
                  <a:lnTo>
                    <a:pt x="168910" y="148589"/>
                  </a:lnTo>
                  <a:lnTo>
                    <a:pt x="167640" y="149860"/>
                  </a:lnTo>
                  <a:lnTo>
                    <a:pt x="166370" y="149860"/>
                  </a:lnTo>
                  <a:lnTo>
                    <a:pt x="161290" y="149860"/>
                  </a:lnTo>
                  <a:lnTo>
                    <a:pt x="161290" y="148589"/>
                  </a:lnTo>
                  <a:lnTo>
                    <a:pt x="160020" y="148589"/>
                  </a:lnTo>
                  <a:lnTo>
                    <a:pt x="158750" y="148589"/>
                  </a:lnTo>
                  <a:lnTo>
                    <a:pt x="158750" y="147320"/>
                  </a:lnTo>
                  <a:lnTo>
                    <a:pt x="157480" y="147320"/>
                  </a:lnTo>
                  <a:lnTo>
                    <a:pt x="157480" y="146050"/>
                  </a:lnTo>
                  <a:lnTo>
                    <a:pt x="156210" y="144780"/>
                  </a:lnTo>
                  <a:lnTo>
                    <a:pt x="156210" y="143510"/>
                  </a:lnTo>
                  <a:lnTo>
                    <a:pt x="156210" y="142239"/>
                  </a:lnTo>
                  <a:lnTo>
                    <a:pt x="156210" y="140970"/>
                  </a:lnTo>
                  <a:lnTo>
                    <a:pt x="157480" y="140970"/>
                  </a:lnTo>
                  <a:lnTo>
                    <a:pt x="157480" y="139700"/>
                  </a:lnTo>
                  <a:lnTo>
                    <a:pt x="157480" y="12700"/>
                  </a:lnTo>
                  <a:lnTo>
                    <a:pt x="157480" y="11430"/>
                  </a:lnTo>
                  <a:lnTo>
                    <a:pt x="156210" y="11430"/>
                  </a:lnTo>
                  <a:lnTo>
                    <a:pt x="156210" y="10160"/>
                  </a:lnTo>
                  <a:lnTo>
                    <a:pt x="156210" y="8889"/>
                  </a:lnTo>
                  <a:lnTo>
                    <a:pt x="156210" y="7620"/>
                  </a:lnTo>
                  <a:lnTo>
                    <a:pt x="156210" y="6350"/>
                  </a:lnTo>
                  <a:lnTo>
                    <a:pt x="156210" y="5080"/>
                  </a:lnTo>
                  <a:lnTo>
                    <a:pt x="156210" y="3810"/>
                  </a:lnTo>
                  <a:lnTo>
                    <a:pt x="156210" y="2539"/>
                  </a:lnTo>
                  <a:lnTo>
                    <a:pt x="157480" y="2539"/>
                  </a:lnTo>
                  <a:lnTo>
                    <a:pt x="157480" y="1270"/>
                  </a:lnTo>
                  <a:lnTo>
                    <a:pt x="158750" y="0"/>
                  </a:lnTo>
                  <a:lnTo>
                    <a:pt x="161290" y="0"/>
                  </a:lnTo>
                  <a:lnTo>
                    <a:pt x="162560" y="0"/>
                  </a:lnTo>
                  <a:lnTo>
                    <a:pt x="163830" y="0"/>
                  </a:lnTo>
                  <a:lnTo>
                    <a:pt x="165100" y="0"/>
                  </a:lnTo>
                  <a:lnTo>
                    <a:pt x="166370" y="0"/>
                  </a:lnTo>
                  <a:lnTo>
                    <a:pt x="167640" y="0"/>
                  </a:lnTo>
                  <a:lnTo>
                    <a:pt x="168910" y="0"/>
                  </a:lnTo>
                  <a:lnTo>
                    <a:pt x="170180" y="1270"/>
                  </a:lnTo>
                  <a:lnTo>
                    <a:pt x="171450" y="1270"/>
                  </a:lnTo>
                  <a:lnTo>
                    <a:pt x="171450" y="2539"/>
                  </a:lnTo>
                  <a:lnTo>
                    <a:pt x="172720" y="2539"/>
                  </a:lnTo>
                  <a:lnTo>
                    <a:pt x="172720" y="3810"/>
                  </a:lnTo>
                  <a:lnTo>
                    <a:pt x="173990" y="3810"/>
                  </a:lnTo>
                  <a:lnTo>
                    <a:pt x="173990" y="5080"/>
                  </a:lnTo>
                  <a:lnTo>
                    <a:pt x="173990" y="6350"/>
                  </a:lnTo>
                  <a:lnTo>
                    <a:pt x="172720" y="7620"/>
                  </a:lnTo>
                  <a:lnTo>
                    <a:pt x="172720" y="8889"/>
                  </a:lnTo>
                  <a:lnTo>
                    <a:pt x="171450" y="10160"/>
                  </a:lnTo>
                  <a:lnTo>
                    <a:pt x="171450" y="11430"/>
                  </a:lnTo>
                  <a:lnTo>
                    <a:pt x="170180" y="11430"/>
                  </a:lnTo>
                  <a:lnTo>
                    <a:pt x="170180" y="12700"/>
                  </a:lnTo>
                  <a:lnTo>
                    <a:pt x="170180" y="139700"/>
                  </a:lnTo>
                  <a:close/>
                </a:path>
                <a:path w="1041400" h="153670">
                  <a:moveTo>
                    <a:pt x="156210" y="0"/>
                  </a:moveTo>
                  <a:lnTo>
                    <a:pt x="156210" y="0"/>
                  </a:lnTo>
                </a:path>
                <a:path w="1041400" h="153670">
                  <a:moveTo>
                    <a:pt x="173990" y="149860"/>
                  </a:moveTo>
                  <a:lnTo>
                    <a:pt x="173990" y="149860"/>
                  </a:lnTo>
                </a:path>
                <a:path w="1041400" h="153670">
                  <a:moveTo>
                    <a:pt x="237490" y="151130"/>
                  </a:moveTo>
                  <a:lnTo>
                    <a:pt x="233680" y="151130"/>
                  </a:lnTo>
                  <a:lnTo>
                    <a:pt x="228600" y="151130"/>
                  </a:lnTo>
                  <a:lnTo>
                    <a:pt x="224790" y="149860"/>
                  </a:lnTo>
                  <a:lnTo>
                    <a:pt x="220980" y="148589"/>
                  </a:lnTo>
                  <a:lnTo>
                    <a:pt x="218440" y="148589"/>
                  </a:lnTo>
                  <a:lnTo>
                    <a:pt x="215900" y="146050"/>
                  </a:lnTo>
                  <a:lnTo>
                    <a:pt x="213360" y="144780"/>
                  </a:lnTo>
                  <a:lnTo>
                    <a:pt x="210820" y="142239"/>
                  </a:lnTo>
                  <a:lnTo>
                    <a:pt x="209550" y="140970"/>
                  </a:lnTo>
                  <a:lnTo>
                    <a:pt x="207010" y="138430"/>
                  </a:lnTo>
                  <a:lnTo>
                    <a:pt x="205740" y="135889"/>
                  </a:lnTo>
                  <a:lnTo>
                    <a:pt x="204470" y="133350"/>
                  </a:lnTo>
                  <a:lnTo>
                    <a:pt x="203200" y="129539"/>
                  </a:lnTo>
                  <a:lnTo>
                    <a:pt x="203200" y="127000"/>
                  </a:lnTo>
                  <a:lnTo>
                    <a:pt x="201930" y="124460"/>
                  </a:lnTo>
                  <a:lnTo>
                    <a:pt x="201930" y="120650"/>
                  </a:lnTo>
                  <a:lnTo>
                    <a:pt x="201930" y="116839"/>
                  </a:lnTo>
                  <a:lnTo>
                    <a:pt x="201930" y="113030"/>
                  </a:lnTo>
                  <a:lnTo>
                    <a:pt x="203200" y="110489"/>
                  </a:lnTo>
                  <a:lnTo>
                    <a:pt x="204470" y="106680"/>
                  </a:lnTo>
                  <a:lnTo>
                    <a:pt x="204470" y="102870"/>
                  </a:lnTo>
                  <a:lnTo>
                    <a:pt x="205740" y="100330"/>
                  </a:lnTo>
                  <a:lnTo>
                    <a:pt x="207010" y="96520"/>
                  </a:lnTo>
                  <a:lnTo>
                    <a:pt x="208280" y="92710"/>
                  </a:lnTo>
                  <a:lnTo>
                    <a:pt x="209550" y="90170"/>
                  </a:lnTo>
                  <a:lnTo>
                    <a:pt x="212090" y="86360"/>
                  </a:lnTo>
                  <a:lnTo>
                    <a:pt x="213360" y="83820"/>
                  </a:lnTo>
                  <a:lnTo>
                    <a:pt x="214630" y="81280"/>
                  </a:lnTo>
                  <a:lnTo>
                    <a:pt x="217170" y="78739"/>
                  </a:lnTo>
                  <a:lnTo>
                    <a:pt x="219710" y="74930"/>
                  </a:lnTo>
                  <a:lnTo>
                    <a:pt x="222250" y="72389"/>
                  </a:lnTo>
                  <a:lnTo>
                    <a:pt x="223520" y="69850"/>
                  </a:lnTo>
                  <a:lnTo>
                    <a:pt x="226060" y="67310"/>
                  </a:lnTo>
                  <a:lnTo>
                    <a:pt x="228600" y="64770"/>
                  </a:lnTo>
                  <a:lnTo>
                    <a:pt x="231140" y="62230"/>
                  </a:lnTo>
                  <a:lnTo>
                    <a:pt x="233680" y="60960"/>
                  </a:lnTo>
                  <a:lnTo>
                    <a:pt x="237490" y="58420"/>
                  </a:lnTo>
                  <a:lnTo>
                    <a:pt x="240030" y="57150"/>
                  </a:lnTo>
                  <a:lnTo>
                    <a:pt x="242570" y="55880"/>
                  </a:lnTo>
                  <a:lnTo>
                    <a:pt x="245110" y="53339"/>
                  </a:lnTo>
                  <a:lnTo>
                    <a:pt x="247650" y="53339"/>
                  </a:lnTo>
                  <a:lnTo>
                    <a:pt x="250190" y="52070"/>
                  </a:lnTo>
                  <a:lnTo>
                    <a:pt x="252730" y="50800"/>
                  </a:lnTo>
                  <a:lnTo>
                    <a:pt x="256540" y="49530"/>
                  </a:lnTo>
                  <a:lnTo>
                    <a:pt x="259080" y="49530"/>
                  </a:lnTo>
                  <a:lnTo>
                    <a:pt x="261620" y="48260"/>
                  </a:lnTo>
                  <a:lnTo>
                    <a:pt x="264160" y="48260"/>
                  </a:lnTo>
                  <a:lnTo>
                    <a:pt x="266700" y="48260"/>
                  </a:lnTo>
                  <a:lnTo>
                    <a:pt x="269240" y="48260"/>
                  </a:lnTo>
                  <a:lnTo>
                    <a:pt x="273050" y="48260"/>
                  </a:lnTo>
                  <a:lnTo>
                    <a:pt x="275590" y="49530"/>
                  </a:lnTo>
                  <a:lnTo>
                    <a:pt x="279400" y="49530"/>
                  </a:lnTo>
                  <a:lnTo>
                    <a:pt x="281940" y="50800"/>
                  </a:lnTo>
                  <a:lnTo>
                    <a:pt x="284480" y="50800"/>
                  </a:lnTo>
                  <a:lnTo>
                    <a:pt x="287019" y="52070"/>
                  </a:lnTo>
                  <a:lnTo>
                    <a:pt x="288290" y="53339"/>
                  </a:lnTo>
                  <a:lnTo>
                    <a:pt x="290830" y="54610"/>
                  </a:lnTo>
                  <a:lnTo>
                    <a:pt x="293369" y="55880"/>
                  </a:lnTo>
                  <a:lnTo>
                    <a:pt x="294640" y="57150"/>
                  </a:lnTo>
                  <a:lnTo>
                    <a:pt x="295910" y="58420"/>
                  </a:lnTo>
                  <a:lnTo>
                    <a:pt x="297180" y="59689"/>
                  </a:lnTo>
                  <a:lnTo>
                    <a:pt x="298450" y="62230"/>
                  </a:lnTo>
                  <a:lnTo>
                    <a:pt x="299719" y="62230"/>
                  </a:lnTo>
                  <a:lnTo>
                    <a:pt x="299719" y="64770"/>
                  </a:lnTo>
                  <a:lnTo>
                    <a:pt x="300990" y="66039"/>
                  </a:lnTo>
                  <a:lnTo>
                    <a:pt x="302260" y="67310"/>
                  </a:lnTo>
                  <a:lnTo>
                    <a:pt x="302260" y="68580"/>
                  </a:lnTo>
                  <a:lnTo>
                    <a:pt x="303530" y="69850"/>
                  </a:lnTo>
                  <a:lnTo>
                    <a:pt x="303530" y="71120"/>
                  </a:lnTo>
                  <a:lnTo>
                    <a:pt x="303530" y="72389"/>
                  </a:lnTo>
                  <a:lnTo>
                    <a:pt x="303530" y="74930"/>
                  </a:lnTo>
                  <a:lnTo>
                    <a:pt x="303530" y="76200"/>
                  </a:lnTo>
                  <a:lnTo>
                    <a:pt x="302260" y="77470"/>
                  </a:lnTo>
                  <a:lnTo>
                    <a:pt x="302260" y="78739"/>
                  </a:lnTo>
                  <a:lnTo>
                    <a:pt x="300990" y="78739"/>
                  </a:lnTo>
                  <a:lnTo>
                    <a:pt x="299719" y="78739"/>
                  </a:lnTo>
                  <a:lnTo>
                    <a:pt x="298450" y="80010"/>
                  </a:lnTo>
                  <a:lnTo>
                    <a:pt x="298450" y="81280"/>
                  </a:lnTo>
                  <a:lnTo>
                    <a:pt x="295910" y="81280"/>
                  </a:lnTo>
                  <a:lnTo>
                    <a:pt x="294640" y="81280"/>
                  </a:lnTo>
                  <a:lnTo>
                    <a:pt x="293369" y="82550"/>
                  </a:lnTo>
                  <a:lnTo>
                    <a:pt x="290830" y="83820"/>
                  </a:lnTo>
                  <a:lnTo>
                    <a:pt x="288290" y="83820"/>
                  </a:lnTo>
                  <a:lnTo>
                    <a:pt x="287019" y="85089"/>
                  </a:lnTo>
                  <a:lnTo>
                    <a:pt x="284480" y="85089"/>
                  </a:lnTo>
                  <a:lnTo>
                    <a:pt x="281940" y="85089"/>
                  </a:lnTo>
                  <a:lnTo>
                    <a:pt x="279400" y="86360"/>
                  </a:lnTo>
                  <a:lnTo>
                    <a:pt x="276860" y="86360"/>
                  </a:lnTo>
                  <a:lnTo>
                    <a:pt x="274319" y="87630"/>
                  </a:lnTo>
                  <a:lnTo>
                    <a:pt x="271780" y="87630"/>
                  </a:lnTo>
                  <a:lnTo>
                    <a:pt x="267970" y="88900"/>
                  </a:lnTo>
                  <a:lnTo>
                    <a:pt x="264160" y="88900"/>
                  </a:lnTo>
                  <a:lnTo>
                    <a:pt x="261620" y="90170"/>
                  </a:lnTo>
                  <a:lnTo>
                    <a:pt x="257810" y="90170"/>
                  </a:lnTo>
                  <a:lnTo>
                    <a:pt x="254000" y="91439"/>
                  </a:lnTo>
                  <a:lnTo>
                    <a:pt x="250190" y="91439"/>
                  </a:lnTo>
                  <a:lnTo>
                    <a:pt x="245110" y="92710"/>
                  </a:lnTo>
                  <a:lnTo>
                    <a:pt x="241300" y="93980"/>
                  </a:lnTo>
                  <a:lnTo>
                    <a:pt x="236220" y="93980"/>
                  </a:lnTo>
                  <a:lnTo>
                    <a:pt x="231140" y="95250"/>
                  </a:lnTo>
                  <a:lnTo>
                    <a:pt x="226060" y="96520"/>
                  </a:lnTo>
                  <a:lnTo>
                    <a:pt x="219710" y="97789"/>
                  </a:lnTo>
                  <a:lnTo>
                    <a:pt x="218440" y="100330"/>
                  </a:lnTo>
                  <a:lnTo>
                    <a:pt x="217170" y="102870"/>
                  </a:lnTo>
                  <a:lnTo>
                    <a:pt x="215900" y="105410"/>
                  </a:lnTo>
                  <a:lnTo>
                    <a:pt x="215900" y="107950"/>
                  </a:lnTo>
                  <a:lnTo>
                    <a:pt x="214630" y="111760"/>
                  </a:lnTo>
                  <a:lnTo>
                    <a:pt x="214630" y="114300"/>
                  </a:lnTo>
                  <a:lnTo>
                    <a:pt x="214630" y="115570"/>
                  </a:lnTo>
                  <a:lnTo>
                    <a:pt x="214630" y="118110"/>
                  </a:lnTo>
                  <a:lnTo>
                    <a:pt x="214630" y="121920"/>
                  </a:lnTo>
                  <a:lnTo>
                    <a:pt x="214630" y="124460"/>
                  </a:lnTo>
                  <a:lnTo>
                    <a:pt x="214630" y="127000"/>
                  </a:lnTo>
                  <a:lnTo>
                    <a:pt x="215900" y="129539"/>
                  </a:lnTo>
                  <a:lnTo>
                    <a:pt x="215900" y="130810"/>
                  </a:lnTo>
                  <a:lnTo>
                    <a:pt x="217170" y="133350"/>
                  </a:lnTo>
                  <a:lnTo>
                    <a:pt x="218440" y="134620"/>
                  </a:lnTo>
                  <a:lnTo>
                    <a:pt x="219710" y="135889"/>
                  </a:lnTo>
                  <a:lnTo>
                    <a:pt x="220980" y="137160"/>
                  </a:lnTo>
                  <a:lnTo>
                    <a:pt x="223520" y="138430"/>
                  </a:lnTo>
                  <a:lnTo>
                    <a:pt x="224790" y="139700"/>
                  </a:lnTo>
                  <a:lnTo>
                    <a:pt x="227330" y="139700"/>
                  </a:lnTo>
                  <a:lnTo>
                    <a:pt x="229870" y="140970"/>
                  </a:lnTo>
                  <a:lnTo>
                    <a:pt x="232410" y="140970"/>
                  </a:lnTo>
                  <a:lnTo>
                    <a:pt x="234950" y="142239"/>
                  </a:lnTo>
                  <a:lnTo>
                    <a:pt x="238760" y="142239"/>
                  </a:lnTo>
                  <a:lnTo>
                    <a:pt x="242570" y="142239"/>
                  </a:lnTo>
                  <a:lnTo>
                    <a:pt x="246380" y="140970"/>
                  </a:lnTo>
                  <a:lnTo>
                    <a:pt x="248920" y="140970"/>
                  </a:lnTo>
                  <a:lnTo>
                    <a:pt x="252730" y="139700"/>
                  </a:lnTo>
                  <a:lnTo>
                    <a:pt x="256540" y="138430"/>
                  </a:lnTo>
                  <a:lnTo>
                    <a:pt x="259080" y="137160"/>
                  </a:lnTo>
                  <a:lnTo>
                    <a:pt x="262890" y="135889"/>
                  </a:lnTo>
                  <a:lnTo>
                    <a:pt x="265430" y="134620"/>
                  </a:lnTo>
                  <a:lnTo>
                    <a:pt x="269240" y="133350"/>
                  </a:lnTo>
                  <a:lnTo>
                    <a:pt x="271780" y="130810"/>
                  </a:lnTo>
                  <a:lnTo>
                    <a:pt x="275590" y="128270"/>
                  </a:lnTo>
                  <a:lnTo>
                    <a:pt x="278130" y="125730"/>
                  </a:lnTo>
                  <a:lnTo>
                    <a:pt x="280669" y="124460"/>
                  </a:lnTo>
                  <a:lnTo>
                    <a:pt x="283210" y="120650"/>
                  </a:lnTo>
                  <a:lnTo>
                    <a:pt x="285750" y="118110"/>
                  </a:lnTo>
                  <a:lnTo>
                    <a:pt x="288290" y="115570"/>
                  </a:lnTo>
                  <a:lnTo>
                    <a:pt x="288290" y="115570"/>
                  </a:lnTo>
                  <a:lnTo>
                    <a:pt x="288290" y="109220"/>
                  </a:lnTo>
                  <a:lnTo>
                    <a:pt x="289560" y="109220"/>
                  </a:lnTo>
                  <a:lnTo>
                    <a:pt x="290830" y="107950"/>
                  </a:lnTo>
                  <a:lnTo>
                    <a:pt x="292100" y="107950"/>
                  </a:lnTo>
                  <a:lnTo>
                    <a:pt x="293369" y="107950"/>
                  </a:lnTo>
                  <a:lnTo>
                    <a:pt x="295910" y="107950"/>
                  </a:lnTo>
                  <a:lnTo>
                    <a:pt x="298450" y="107950"/>
                  </a:lnTo>
                  <a:lnTo>
                    <a:pt x="299719" y="107950"/>
                  </a:lnTo>
                  <a:lnTo>
                    <a:pt x="299719" y="109220"/>
                  </a:lnTo>
                  <a:lnTo>
                    <a:pt x="300990" y="109220"/>
                  </a:lnTo>
                  <a:lnTo>
                    <a:pt x="300990" y="110489"/>
                  </a:lnTo>
                  <a:lnTo>
                    <a:pt x="302260" y="110489"/>
                  </a:lnTo>
                  <a:lnTo>
                    <a:pt x="302260" y="111760"/>
                  </a:lnTo>
                  <a:lnTo>
                    <a:pt x="302260" y="113030"/>
                  </a:lnTo>
                  <a:lnTo>
                    <a:pt x="303530" y="113030"/>
                  </a:lnTo>
                  <a:lnTo>
                    <a:pt x="303530" y="114300"/>
                  </a:lnTo>
                  <a:lnTo>
                    <a:pt x="302260" y="115570"/>
                  </a:lnTo>
                  <a:lnTo>
                    <a:pt x="300990" y="118110"/>
                  </a:lnTo>
                  <a:lnTo>
                    <a:pt x="299719" y="119380"/>
                  </a:lnTo>
                  <a:lnTo>
                    <a:pt x="298450" y="120650"/>
                  </a:lnTo>
                  <a:lnTo>
                    <a:pt x="297180" y="121920"/>
                  </a:lnTo>
                  <a:lnTo>
                    <a:pt x="295910" y="123189"/>
                  </a:lnTo>
                  <a:lnTo>
                    <a:pt x="293369" y="125730"/>
                  </a:lnTo>
                  <a:lnTo>
                    <a:pt x="292100" y="127000"/>
                  </a:lnTo>
                  <a:lnTo>
                    <a:pt x="290830" y="128270"/>
                  </a:lnTo>
                  <a:lnTo>
                    <a:pt x="288290" y="130810"/>
                  </a:lnTo>
                  <a:lnTo>
                    <a:pt x="287019" y="132080"/>
                  </a:lnTo>
                  <a:lnTo>
                    <a:pt x="284480" y="133350"/>
                  </a:lnTo>
                  <a:lnTo>
                    <a:pt x="283210" y="134620"/>
                  </a:lnTo>
                  <a:lnTo>
                    <a:pt x="280669" y="137160"/>
                  </a:lnTo>
                  <a:lnTo>
                    <a:pt x="279400" y="137160"/>
                  </a:lnTo>
                  <a:lnTo>
                    <a:pt x="276860" y="139700"/>
                  </a:lnTo>
                  <a:lnTo>
                    <a:pt x="274319" y="140970"/>
                  </a:lnTo>
                  <a:lnTo>
                    <a:pt x="271780" y="142239"/>
                  </a:lnTo>
                  <a:lnTo>
                    <a:pt x="269240" y="143510"/>
                  </a:lnTo>
                  <a:lnTo>
                    <a:pt x="266700" y="144780"/>
                  </a:lnTo>
                  <a:lnTo>
                    <a:pt x="264160" y="146050"/>
                  </a:lnTo>
                  <a:lnTo>
                    <a:pt x="261620" y="147320"/>
                  </a:lnTo>
                  <a:lnTo>
                    <a:pt x="257810" y="148589"/>
                  </a:lnTo>
                  <a:lnTo>
                    <a:pt x="255270" y="148589"/>
                  </a:lnTo>
                  <a:lnTo>
                    <a:pt x="252730" y="149860"/>
                  </a:lnTo>
                  <a:lnTo>
                    <a:pt x="250190" y="149860"/>
                  </a:lnTo>
                  <a:lnTo>
                    <a:pt x="247650" y="151130"/>
                  </a:lnTo>
                  <a:lnTo>
                    <a:pt x="245110" y="151130"/>
                  </a:lnTo>
                  <a:lnTo>
                    <a:pt x="242570" y="151130"/>
                  </a:lnTo>
                  <a:lnTo>
                    <a:pt x="240030" y="151130"/>
                  </a:lnTo>
                  <a:lnTo>
                    <a:pt x="237490" y="151130"/>
                  </a:lnTo>
                  <a:close/>
                </a:path>
                <a:path w="1041400" h="153670">
                  <a:moveTo>
                    <a:pt x="201930" y="48260"/>
                  </a:moveTo>
                  <a:lnTo>
                    <a:pt x="201930" y="48260"/>
                  </a:lnTo>
                </a:path>
                <a:path w="1041400" h="153670">
                  <a:moveTo>
                    <a:pt x="303530" y="151130"/>
                  </a:moveTo>
                  <a:lnTo>
                    <a:pt x="303530" y="151130"/>
                  </a:lnTo>
                </a:path>
                <a:path w="1041400" h="153670">
                  <a:moveTo>
                    <a:pt x="289560" y="72389"/>
                  </a:moveTo>
                  <a:lnTo>
                    <a:pt x="289560" y="71120"/>
                  </a:lnTo>
                  <a:lnTo>
                    <a:pt x="289560" y="69850"/>
                  </a:lnTo>
                  <a:lnTo>
                    <a:pt x="288290" y="69850"/>
                  </a:lnTo>
                  <a:lnTo>
                    <a:pt x="288290" y="68580"/>
                  </a:lnTo>
                  <a:lnTo>
                    <a:pt x="287019" y="67310"/>
                  </a:lnTo>
                  <a:lnTo>
                    <a:pt x="285750" y="66039"/>
                  </a:lnTo>
                  <a:lnTo>
                    <a:pt x="284480" y="64770"/>
                  </a:lnTo>
                  <a:lnTo>
                    <a:pt x="283210" y="63500"/>
                  </a:lnTo>
                  <a:lnTo>
                    <a:pt x="281940" y="62230"/>
                  </a:lnTo>
                  <a:lnTo>
                    <a:pt x="280669" y="62230"/>
                  </a:lnTo>
                  <a:lnTo>
                    <a:pt x="279400" y="60960"/>
                  </a:lnTo>
                  <a:lnTo>
                    <a:pt x="276860" y="60960"/>
                  </a:lnTo>
                  <a:lnTo>
                    <a:pt x="274319" y="59689"/>
                  </a:lnTo>
                  <a:lnTo>
                    <a:pt x="273050" y="59689"/>
                  </a:lnTo>
                  <a:lnTo>
                    <a:pt x="270510" y="59689"/>
                  </a:lnTo>
                  <a:lnTo>
                    <a:pt x="269240" y="59689"/>
                  </a:lnTo>
                  <a:lnTo>
                    <a:pt x="266700" y="59689"/>
                  </a:lnTo>
                  <a:lnTo>
                    <a:pt x="262890" y="59689"/>
                  </a:lnTo>
                  <a:lnTo>
                    <a:pt x="260350" y="59689"/>
                  </a:lnTo>
                  <a:lnTo>
                    <a:pt x="257810" y="60960"/>
                  </a:lnTo>
                  <a:lnTo>
                    <a:pt x="255270" y="62230"/>
                  </a:lnTo>
                  <a:lnTo>
                    <a:pt x="252730" y="62230"/>
                  </a:lnTo>
                  <a:lnTo>
                    <a:pt x="250190" y="64770"/>
                  </a:lnTo>
                  <a:lnTo>
                    <a:pt x="226060" y="86360"/>
                  </a:lnTo>
                  <a:lnTo>
                    <a:pt x="227330" y="86360"/>
                  </a:lnTo>
                  <a:lnTo>
                    <a:pt x="229870" y="85089"/>
                  </a:lnTo>
                  <a:lnTo>
                    <a:pt x="232410" y="85089"/>
                  </a:lnTo>
                  <a:lnTo>
                    <a:pt x="234950" y="83820"/>
                  </a:lnTo>
                  <a:lnTo>
                    <a:pt x="238760" y="83820"/>
                  </a:lnTo>
                  <a:lnTo>
                    <a:pt x="242570" y="83820"/>
                  </a:lnTo>
                  <a:lnTo>
                    <a:pt x="246380" y="82550"/>
                  </a:lnTo>
                  <a:lnTo>
                    <a:pt x="251460" y="81280"/>
                  </a:lnTo>
                  <a:lnTo>
                    <a:pt x="255270" y="81280"/>
                  </a:lnTo>
                  <a:lnTo>
                    <a:pt x="259080" y="80010"/>
                  </a:lnTo>
                  <a:lnTo>
                    <a:pt x="264160" y="78739"/>
                  </a:lnTo>
                  <a:lnTo>
                    <a:pt x="266700" y="78739"/>
                  </a:lnTo>
                  <a:lnTo>
                    <a:pt x="270510" y="77470"/>
                  </a:lnTo>
                  <a:lnTo>
                    <a:pt x="274319" y="77470"/>
                  </a:lnTo>
                  <a:lnTo>
                    <a:pt x="276860" y="76200"/>
                  </a:lnTo>
                  <a:lnTo>
                    <a:pt x="279400" y="76200"/>
                  </a:lnTo>
                  <a:lnTo>
                    <a:pt x="281940" y="76200"/>
                  </a:lnTo>
                  <a:lnTo>
                    <a:pt x="283210" y="74930"/>
                  </a:lnTo>
                  <a:lnTo>
                    <a:pt x="285750" y="74930"/>
                  </a:lnTo>
                  <a:lnTo>
                    <a:pt x="287019" y="73660"/>
                  </a:lnTo>
                  <a:lnTo>
                    <a:pt x="288290" y="73660"/>
                  </a:lnTo>
                  <a:lnTo>
                    <a:pt x="289560" y="72389"/>
                  </a:lnTo>
                  <a:close/>
                </a:path>
                <a:path w="1041400" h="153670">
                  <a:moveTo>
                    <a:pt x="226060" y="59689"/>
                  </a:moveTo>
                  <a:lnTo>
                    <a:pt x="226060" y="59689"/>
                  </a:lnTo>
                </a:path>
                <a:path w="1041400" h="153670">
                  <a:moveTo>
                    <a:pt x="289560" y="86360"/>
                  </a:moveTo>
                  <a:lnTo>
                    <a:pt x="289560" y="86360"/>
                  </a:lnTo>
                </a:path>
                <a:path w="1041400" h="153670">
                  <a:moveTo>
                    <a:pt x="427990" y="113030"/>
                  </a:moveTo>
                  <a:lnTo>
                    <a:pt x="427990" y="114300"/>
                  </a:lnTo>
                  <a:lnTo>
                    <a:pt x="426719" y="114300"/>
                  </a:lnTo>
                  <a:lnTo>
                    <a:pt x="426719" y="115570"/>
                  </a:lnTo>
                  <a:lnTo>
                    <a:pt x="425450" y="116839"/>
                  </a:lnTo>
                  <a:lnTo>
                    <a:pt x="425450" y="118110"/>
                  </a:lnTo>
                  <a:lnTo>
                    <a:pt x="424180" y="118110"/>
                  </a:lnTo>
                  <a:lnTo>
                    <a:pt x="422910" y="120650"/>
                  </a:lnTo>
                  <a:lnTo>
                    <a:pt x="422910" y="121920"/>
                  </a:lnTo>
                  <a:lnTo>
                    <a:pt x="421640" y="123189"/>
                  </a:lnTo>
                  <a:lnTo>
                    <a:pt x="420369" y="124460"/>
                  </a:lnTo>
                  <a:lnTo>
                    <a:pt x="417830" y="127000"/>
                  </a:lnTo>
                  <a:lnTo>
                    <a:pt x="416560" y="128270"/>
                  </a:lnTo>
                  <a:lnTo>
                    <a:pt x="415290" y="130810"/>
                  </a:lnTo>
                  <a:lnTo>
                    <a:pt x="414019" y="132080"/>
                  </a:lnTo>
                  <a:lnTo>
                    <a:pt x="411480" y="133350"/>
                  </a:lnTo>
                  <a:lnTo>
                    <a:pt x="408940" y="135889"/>
                  </a:lnTo>
                  <a:lnTo>
                    <a:pt x="406400" y="137160"/>
                  </a:lnTo>
                  <a:lnTo>
                    <a:pt x="405130" y="138430"/>
                  </a:lnTo>
                  <a:lnTo>
                    <a:pt x="402590" y="140970"/>
                  </a:lnTo>
                  <a:lnTo>
                    <a:pt x="400050" y="142239"/>
                  </a:lnTo>
                  <a:lnTo>
                    <a:pt x="397510" y="143510"/>
                  </a:lnTo>
                  <a:lnTo>
                    <a:pt x="394969" y="146050"/>
                  </a:lnTo>
                  <a:lnTo>
                    <a:pt x="391160" y="146050"/>
                  </a:lnTo>
                  <a:lnTo>
                    <a:pt x="388619" y="148589"/>
                  </a:lnTo>
                  <a:lnTo>
                    <a:pt x="386080" y="148589"/>
                  </a:lnTo>
                  <a:lnTo>
                    <a:pt x="382269" y="149860"/>
                  </a:lnTo>
                  <a:lnTo>
                    <a:pt x="379730" y="151130"/>
                  </a:lnTo>
                  <a:lnTo>
                    <a:pt x="375919" y="151130"/>
                  </a:lnTo>
                  <a:lnTo>
                    <a:pt x="372110" y="152400"/>
                  </a:lnTo>
                  <a:lnTo>
                    <a:pt x="368300" y="152400"/>
                  </a:lnTo>
                  <a:lnTo>
                    <a:pt x="365760" y="153670"/>
                  </a:lnTo>
                  <a:lnTo>
                    <a:pt x="361950" y="153670"/>
                  </a:lnTo>
                  <a:lnTo>
                    <a:pt x="358140" y="153670"/>
                  </a:lnTo>
                  <a:lnTo>
                    <a:pt x="354330" y="152400"/>
                  </a:lnTo>
                  <a:lnTo>
                    <a:pt x="350519" y="151130"/>
                  </a:lnTo>
                  <a:lnTo>
                    <a:pt x="346710" y="151130"/>
                  </a:lnTo>
                  <a:lnTo>
                    <a:pt x="342900" y="148589"/>
                  </a:lnTo>
                  <a:lnTo>
                    <a:pt x="340360" y="147320"/>
                  </a:lnTo>
                  <a:lnTo>
                    <a:pt x="336550" y="146050"/>
                  </a:lnTo>
                  <a:lnTo>
                    <a:pt x="334010" y="143510"/>
                  </a:lnTo>
                  <a:lnTo>
                    <a:pt x="331469" y="140970"/>
                  </a:lnTo>
                  <a:lnTo>
                    <a:pt x="328930" y="138430"/>
                  </a:lnTo>
                  <a:lnTo>
                    <a:pt x="327660" y="135889"/>
                  </a:lnTo>
                  <a:lnTo>
                    <a:pt x="326390" y="132080"/>
                  </a:lnTo>
                  <a:lnTo>
                    <a:pt x="325119" y="129539"/>
                  </a:lnTo>
                  <a:lnTo>
                    <a:pt x="325119" y="127000"/>
                  </a:lnTo>
                  <a:lnTo>
                    <a:pt x="323850" y="123189"/>
                  </a:lnTo>
                  <a:lnTo>
                    <a:pt x="323850" y="120650"/>
                  </a:lnTo>
                  <a:lnTo>
                    <a:pt x="323850" y="116839"/>
                  </a:lnTo>
                  <a:lnTo>
                    <a:pt x="323850" y="114300"/>
                  </a:lnTo>
                  <a:lnTo>
                    <a:pt x="325119" y="110489"/>
                  </a:lnTo>
                  <a:lnTo>
                    <a:pt x="325119" y="107950"/>
                  </a:lnTo>
                  <a:lnTo>
                    <a:pt x="325119" y="104139"/>
                  </a:lnTo>
                  <a:lnTo>
                    <a:pt x="326390" y="101600"/>
                  </a:lnTo>
                  <a:lnTo>
                    <a:pt x="327660" y="97789"/>
                  </a:lnTo>
                  <a:lnTo>
                    <a:pt x="328930" y="93980"/>
                  </a:lnTo>
                  <a:lnTo>
                    <a:pt x="328930" y="91439"/>
                  </a:lnTo>
                  <a:lnTo>
                    <a:pt x="331469" y="88900"/>
                  </a:lnTo>
                  <a:lnTo>
                    <a:pt x="332740" y="85089"/>
                  </a:lnTo>
                  <a:lnTo>
                    <a:pt x="334010" y="82550"/>
                  </a:lnTo>
                  <a:lnTo>
                    <a:pt x="335280" y="80010"/>
                  </a:lnTo>
                  <a:lnTo>
                    <a:pt x="337819" y="76200"/>
                  </a:lnTo>
                  <a:lnTo>
                    <a:pt x="339090" y="73660"/>
                  </a:lnTo>
                  <a:lnTo>
                    <a:pt x="341630" y="71120"/>
                  </a:lnTo>
                  <a:lnTo>
                    <a:pt x="344169" y="68580"/>
                  </a:lnTo>
                  <a:lnTo>
                    <a:pt x="346710" y="66039"/>
                  </a:lnTo>
                  <a:lnTo>
                    <a:pt x="349250" y="63500"/>
                  </a:lnTo>
                  <a:lnTo>
                    <a:pt x="351790" y="62230"/>
                  </a:lnTo>
                  <a:lnTo>
                    <a:pt x="354330" y="59689"/>
                  </a:lnTo>
                  <a:lnTo>
                    <a:pt x="358140" y="57150"/>
                  </a:lnTo>
                  <a:lnTo>
                    <a:pt x="360680" y="55880"/>
                  </a:lnTo>
                  <a:lnTo>
                    <a:pt x="363219" y="54610"/>
                  </a:lnTo>
                  <a:lnTo>
                    <a:pt x="367030" y="53339"/>
                  </a:lnTo>
                  <a:lnTo>
                    <a:pt x="370840" y="52070"/>
                  </a:lnTo>
                  <a:lnTo>
                    <a:pt x="374650" y="50800"/>
                  </a:lnTo>
                  <a:lnTo>
                    <a:pt x="378460" y="49530"/>
                  </a:lnTo>
                  <a:lnTo>
                    <a:pt x="381000" y="48260"/>
                  </a:lnTo>
                  <a:lnTo>
                    <a:pt x="386080" y="48260"/>
                  </a:lnTo>
                  <a:lnTo>
                    <a:pt x="401319" y="48260"/>
                  </a:lnTo>
                  <a:lnTo>
                    <a:pt x="403860" y="49530"/>
                  </a:lnTo>
                  <a:lnTo>
                    <a:pt x="406400" y="49530"/>
                  </a:lnTo>
                  <a:lnTo>
                    <a:pt x="408940" y="50800"/>
                  </a:lnTo>
                  <a:lnTo>
                    <a:pt x="411480" y="52070"/>
                  </a:lnTo>
                  <a:lnTo>
                    <a:pt x="414019" y="53339"/>
                  </a:lnTo>
                  <a:lnTo>
                    <a:pt x="416560" y="53339"/>
                  </a:lnTo>
                  <a:lnTo>
                    <a:pt x="417830" y="54610"/>
                  </a:lnTo>
                  <a:lnTo>
                    <a:pt x="420369" y="55880"/>
                  </a:lnTo>
                  <a:lnTo>
                    <a:pt x="421640" y="57150"/>
                  </a:lnTo>
                  <a:lnTo>
                    <a:pt x="422910" y="59689"/>
                  </a:lnTo>
                  <a:lnTo>
                    <a:pt x="422910" y="60960"/>
                  </a:lnTo>
                  <a:lnTo>
                    <a:pt x="424180" y="62230"/>
                  </a:lnTo>
                  <a:lnTo>
                    <a:pt x="424180" y="64770"/>
                  </a:lnTo>
                  <a:lnTo>
                    <a:pt x="422910" y="64770"/>
                  </a:lnTo>
                  <a:lnTo>
                    <a:pt x="422910" y="66039"/>
                  </a:lnTo>
                  <a:lnTo>
                    <a:pt x="422910" y="67310"/>
                  </a:lnTo>
                  <a:lnTo>
                    <a:pt x="421640" y="68580"/>
                  </a:lnTo>
                  <a:lnTo>
                    <a:pt x="420369" y="68580"/>
                  </a:lnTo>
                  <a:lnTo>
                    <a:pt x="420369" y="69850"/>
                  </a:lnTo>
                  <a:lnTo>
                    <a:pt x="411480" y="69850"/>
                  </a:lnTo>
                  <a:lnTo>
                    <a:pt x="410210" y="68580"/>
                  </a:lnTo>
                  <a:lnTo>
                    <a:pt x="410210" y="67310"/>
                  </a:lnTo>
                  <a:lnTo>
                    <a:pt x="408940" y="67310"/>
                  </a:lnTo>
                  <a:lnTo>
                    <a:pt x="408940" y="66039"/>
                  </a:lnTo>
                  <a:lnTo>
                    <a:pt x="407669" y="64770"/>
                  </a:lnTo>
                  <a:lnTo>
                    <a:pt x="406400" y="64770"/>
                  </a:lnTo>
                  <a:lnTo>
                    <a:pt x="406400" y="63500"/>
                  </a:lnTo>
                  <a:lnTo>
                    <a:pt x="405130" y="62230"/>
                  </a:lnTo>
                  <a:lnTo>
                    <a:pt x="403860" y="60960"/>
                  </a:lnTo>
                  <a:lnTo>
                    <a:pt x="402590" y="60960"/>
                  </a:lnTo>
                  <a:lnTo>
                    <a:pt x="402590" y="59689"/>
                  </a:lnTo>
                  <a:lnTo>
                    <a:pt x="401319" y="59689"/>
                  </a:lnTo>
                  <a:lnTo>
                    <a:pt x="400050" y="59689"/>
                  </a:lnTo>
                  <a:lnTo>
                    <a:pt x="398780" y="58420"/>
                  </a:lnTo>
                  <a:lnTo>
                    <a:pt x="397510" y="58420"/>
                  </a:lnTo>
                  <a:lnTo>
                    <a:pt x="384810" y="58420"/>
                  </a:lnTo>
                  <a:lnTo>
                    <a:pt x="381000" y="59689"/>
                  </a:lnTo>
                  <a:lnTo>
                    <a:pt x="377190" y="59689"/>
                  </a:lnTo>
                  <a:lnTo>
                    <a:pt x="373380" y="60960"/>
                  </a:lnTo>
                  <a:lnTo>
                    <a:pt x="369569" y="63500"/>
                  </a:lnTo>
                  <a:lnTo>
                    <a:pt x="365760" y="64770"/>
                  </a:lnTo>
                  <a:lnTo>
                    <a:pt x="363219" y="67310"/>
                  </a:lnTo>
                  <a:lnTo>
                    <a:pt x="359410" y="69850"/>
                  </a:lnTo>
                  <a:lnTo>
                    <a:pt x="356869" y="71120"/>
                  </a:lnTo>
                  <a:lnTo>
                    <a:pt x="354330" y="73660"/>
                  </a:lnTo>
                  <a:lnTo>
                    <a:pt x="351790" y="76200"/>
                  </a:lnTo>
                  <a:lnTo>
                    <a:pt x="349250" y="80010"/>
                  </a:lnTo>
                  <a:lnTo>
                    <a:pt x="346710" y="82550"/>
                  </a:lnTo>
                  <a:lnTo>
                    <a:pt x="345440" y="86360"/>
                  </a:lnTo>
                  <a:lnTo>
                    <a:pt x="344169" y="88900"/>
                  </a:lnTo>
                  <a:lnTo>
                    <a:pt x="341630" y="92710"/>
                  </a:lnTo>
                  <a:lnTo>
                    <a:pt x="340360" y="95250"/>
                  </a:lnTo>
                  <a:lnTo>
                    <a:pt x="339090" y="99060"/>
                  </a:lnTo>
                  <a:lnTo>
                    <a:pt x="339090" y="102870"/>
                  </a:lnTo>
                  <a:lnTo>
                    <a:pt x="337819" y="105410"/>
                  </a:lnTo>
                  <a:lnTo>
                    <a:pt x="336550" y="109220"/>
                  </a:lnTo>
                  <a:lnTo>
                    <a:pt x="336550" y="113030"/>
                  </a:lnTo>
                  <a:lnTo>
                    <a:pt x="336550" y="116839"/>
                  </a:lnTo>
                  <a:lnTo>
                    <a:pt x="336550" y="119380"/>
                  </a:lnTo>
                  <a:lnTo>
                    <a:pt x="336550" y="121920"/>
                  </a:lnTo>
                  <a:lnTo>
                    <a:pt x="337819" y="124460"/>
                  </a:lnTo>
                  <a:lnTo>
                    <a:pt x="339090" y="127000"/>
                  </a:lnTo>
                  <a:lnTo>
                    <a:pt x="339090" y="129539"/>
                  </a:lnTo>
                  <a:lnTo>
                    <a:pt x="340360" y="132080"/>
                  </a:lnTo>
                  <a:lnTo>
                    <a:pt x="342900" y="133350"/>
                  </a:lnTo>
                  <a:lnTo>
                    <a:pt x="344169" y="135889"/>
                  </a:lnTo>
                  <a:lnTo>
                    <a:pt x="346710" y="137160"/>
                  </a:lnTo>
                  <a:lnTo>
                    <a:pt x="347980" y="138430"/>
                  </a:lnTo>
                  <a:lnTo>
                    <a:pt x="350519" y="139700"/>
                  </a:lnTo>
                  <a:lnTo>
                    <a:pt x="353060" y="140970"/>
                  </a:lnTo>
                  <a:lnTo>
                    <a:pt x="355600" y="142239"/>
                  </a:lnTo>
                  <a:lnTo>
                    <a:pt x="359410" y="142239"/>
                  </a:lnTo>
                  <a:lnTo>
                    <a:pt x="363219" y="142239"/>
                  </a:lnTo>
                  <a:lnTo>
                    <a:pt x="367030" y="142239"/>
                  </a:lnTo>
                  <a:lnTo>
                    <a:pt x="369569" y="142239"/>
                  </a:lnTo>
                  <a:lnTo>
                    <a:pt x="373380" y="142239"/>
                  </a:lnTo>
                  <a:lnTo>
                    <a:pt x="375919" y="142239"/>
                  </a:lnTo>
                  <a:lnTo>
                    <a:pt x="379730" y="140970"/>
                  </a:lnTo>
                  <a:lnTo>
                    <a:pt x="382269" y="139700"/>
                  </a:lnTo>
                  <a:lnTo>
                    <a:pt x="384810" y="138430"/>
                  </a:lnTo>
                  <a:lnTo>
                    <a:pt x="388619" y="137160"/>
                  </a:lnTo>
                  <a:lnTo>
                    <a:pt x="391160" y="134620"/>
                  </a:lnTo>
                  <a:lnTo>
                    <a:pt x="394969" y="132080"/>
                  </a:lnTo>
                  <a:lnTo>
                    <a:pt x="397510" y="130810"/>
                  </a:lnTo>
                  <a:lnTo>
                    <a:pt x="401319" y="128270"/>
                  </a:lnTo>
                  <a:lnTo>
                    <a:pt x="402590" y="125730"/>
                  </a:lnTo>
                  <a:lnTo>
                    <a:pt x="406400" y="123189"/>
                  </a:lnTo>
                  <a:lnTo>
                    <a:pt x="408940" y="120650"/>
                  </a:lnTo>
                  <a:lnTo>
                    <a:pt x="410210" y="118110"/>
                  </a:lnTo>
                  <a:lnTo>
                    <a:pt x="412750" y="114300"/>
                  </a:lnTo>
                  <a:lnTo>
                    <a:pt x="412750" y="113030"/>
                  </a:lnTo>
                  <a:lnTo>
                    <a:pt x="412750" y="111760"/>
                  </a:lnTo>
                  <a:lnTo>
                    <a:pt x="412750" y="111760"/>
                  </a:lnTo>
                  <a:lnTo>
                    <a:pt x="414019" y="110489"/>
                  </a:lnTo>
                  <a:lnTo>
                    <a:pt x="414019" y="109220"/>
                  </a:lnTo>
                  <a:lnTo>
                    <a:pt x="415290" y="107950"/>
                  </a:lnTo>
                  <a:lnTo>
                    <a:pt x="416560" y="107950"/>
                  </a:lnTo>
                  <a:lnTo>
                    <a:pt x="417830" y="107950"/>
                  </a:lnTo>
                  <a:lnTo>
                    <a:pt x="417830" y="106680"/>
                  </a:lnTo>
                  <a:lnTo>
                    <a:pt x="419100" y="106680"/>
                  </a:lnTo>
                  <a:lnTo>
                    <a:pt x="420369" y="106680"/>
                  </a:lnTo>
                  <a:lnTo>
                    <a:pt x="421640" y="106680"/>
                  </a:lnTo>
                  <a:lnTo>
                    <a:pt x="422910" y="107950"/>
                  </a:lnTo>
                  <a:lnTo>
                    <a:pt x="424180" y="107950"/>
                  </a:lnTo>
                  <a:lnTo>
                    <a:pt x="425450" y="107950"/>
                  </a:lnTo>
                  <a:lnTo>
                    <a:pt x="425450" y="109220"/>
                  </a:lnTo>
                  <a:lnTo>
                    <a:pt x="425450" y="110489"/>
                  </a:lnTo>
                  <a:lnTo>
                    <a:pt x="426719" y="110489"/>
                  </a:lnTo>
                  <a:lnTo>
                    <a:pt x="426719" y="111760"/>
                  </a:lnTo>
                  <a:lnTo>
                    <a:pt x="427990" y="111760"/>
                  </a:lnTo>
                  <a:lnTo>
                    <a:pt x="427990" y="113030"/>
                  </a:lnTo>
                  <a:close/>
                </a:path>
                <a:path w="1041400" h="153670">
                  <a:moveTo>
                    <a:pt x="323850" y="48260"/>
                  </a:moveTo>
                  <a:lnTo>
                    <a:pt x="323850" y="48260"/>
                  </a:lnTo>
                </a:path>
                <a:path w="1041400" h="153670">
                  <a:moveTo>
                    <a:pt x="427990" y="153670"/>
                  </a:moveTo>
                  <a:lnTo>
                    <a:pt x="427990" y="153670"/>
                  </a:lnTo>
                </a:path>
                <a:path w="1041400" h="153670">
                  <a:moveTo>
                    <a:pt x="473710" y="142239"/>
                  </a:moveTo>
                  <a:lnTo>
                    <a:pt x="473710" y="58420"/>
                  </a:lnTo>
                  <a:lnTo>
                    <a:pt x="449580" y="60960"/>
                  </a:lnTo>
                  <a:lnTo>
                    <a:pt x="448310" y="60960"/>
                  </a:lnTo>
                  <a:lnTo>
                    <a:pt x="448310" y="62230"/>
                  </a:lnTo>
                  <a:lnTo>
                    <a:pt x="447040" y="62230"/>
                  </a:lnTo>
                  <a:lnTo>
                    <a:pt x="445769" y="62230"/>
                  </a:lnTo>
                  <a:lnTo>
                    <a:pt x="444500" y="62230"/>
                  </a:lnTo>
                  <a:lnTo>
                    <a:pt x="443230" y="62230"/>
                  </a:lnTo>
                  <a:lnTo>
                    <a:pt x="441960" y="62230"/>
                  </a:lnTo>
                  <a:lnTo>
                    <a:pt x="441960" y="60960"/>
                  </a:lnTo>
                  <a:lnTo>
                    <a:pt x="440690" y="60960"/>
                  </a:lnTo>
                  <a:lnTo>
                    <a:pt x="440690" y="59689"/>
                  </a:lnTo>
                  <a:lnTo>
                    <a:pt x="439419" y="59689"/>
                  </a:lnTo>
                  <a:lnTo>
                    <a:pt x="439419" y="58420"/>
                  </a:lnTo>
                  <a:lnTo>
                    <a:pt x="438150" y="58420"/>
                  </a:lnTo>
                  <a:lnTo>
                    <a:pt x="438150" y="54610"/>
                  </a:lnTo>
                  <a:lnTo>
                    <a:pt x="439419" y="54610"/>
                  </a:lnTo>
                  <a:lnTo>
                    <a:pt x="439419" y="53339"/>
                  </a:lnTo>
                  <a:lnTo>
                    <a:pt x="440690" y="52070"/>
                  </a:lnTo>
                  <a:lnTo>
                    <a:pt x="440690" y="50800"/>
                  </a:lnTo>
                  <a:lnTo>
                    <a:pt x="441960" y="50800"/>
                  </a:lnTo>
                  <a:lnTo>
                    <a:pt x="443230" y="50800"/>
                  </a:lnTo>
                  <a:lnTo>
                    <a:pt x="444500" y="50800"/>
                  </a:lnTo>
                  <a:lnTo>
                    <a:pt x="445769" y="50800"/>
                  </a:lnTo>
                  <a:lnTo>
                    <a:pt x="447040" y="50800"/>
                  </a:lnTo>
                  <a:lnTo>
                    <a:pt x="448310" y="50800"/>
                  </a:lnTo>
                  <a:lnTo>
                    <a:pt x="473710" y="48260"/>
                  </a:lnTo>
                  <a:lnTo>
                    <a:pt x="473710" y="26670"/>
                  </a:lnTo>
                  <a:lnTo>
                    <a:pt x="473710" y="25400"/>
                  </a:lnTo>
                  <a:lnTo>
                    <a:pt x="473710" y="24130"/>
                  </a:lnTo>
                  <a:lnTo>
                    <a:pt x="472440" y="24130"/>
                  </a:lnTo>
                  <a:lnTo>
                    <a:pt x="472440" y="22860"/>
                  </a:lnTo>
                  <a:lnTo>
                    <a:pt x="472440" y="22860"/>
                  </a:lnTo>
                  <a:lnTo>
                    <a:pt x="473710" y="21589"/>
                  </a:lnTo>
                  <a:lnTo>
                    <a:pt x="474980" y="20320"/>
                  </a:lnTo>
                  <a:lnTo>
                    <a:pt x="476250" y="19050"/>
                  </a:lnTo>
                  <a:lnTo>
                    <a:pt x="478790" y="19050"/>
                  </a:lnTo>
                  <a:lnTo>
                    <a:pt x="487680" y="19050"/>
                  </a:lnTo>
                  <a:lnTo>
                    <a:pt x="487680" y="20320"/>
                  </a:lnTo>
                  <a:lnTo>
                    <a:pt x="488950" y="20320"/>
                  </a:lnTo>
                  <a:lnTo>
                    <a:pt x="488950" y="21589"/>
                  </a:lnTo>
                  <a:lnTo>
                    <a:pt x="488950" y="22860"/>
                  </a:lnTo>
                  <a:lnTo>
                    <a:pt x="488950" y="24130"/>
                  </a:lnTo>
                  <a:lnTo>
                    <a:pt x="487680" y="24130"/>
                  </a:lnTo>
                  <a:lnTo>
                    <a:pt x="487680" y="25400"/>
                  </a:lnTo>
                  <a:lnTo>
                    <a:pt x="486410" y="25400"/>
                  </a:lnTo>
                  <a:lnTo>
                    <a:pt x="486410" y="45720"/>
                  </a:lnTo>
                  <a:lnTo>
                    <a:pt x="532130" y="40639"/>
                  </a:lnTo>
                  <a:lnTo>
                    <a:pt x="533400" y="40639"/>
                  </a:lnTo>
                  <a:lnTo>
                    <a:pt x="533400" y="39370"/>
                  </a:lnTo>
                  <a:lnTo>
                    <a:pt x="534669" y="39370"/>
                  </a:lnTo>
                  <a:lnTo>
                    <a:pt x="535940" y="39370"/>
                  </a:lnTo>
                  <a:lnTo>
                    <a:pt x="535940" y="39370"/>
                  </a:lnTo>
                  <a:lnTo>
                    <a:pt x="537210" y="40639"/>
                  </a:lnTo>
                  <a:lnTo>
                    <a:pt x="538480" y="40639"/>
                  </a:lnTo>
                  <a:lnTo>
                    <a:pt x="539750" y="41910"/>
                  </a:lnTo>
                  <a:lnTo>
                    <a:pt x="539750" y="43180"/>
                  </a:lnTo>
                  <a:lnTo>
                    <a:pt x="541019" y="43180"/>
                  </a:lnTo>
                  <a:lnTo>
                    <a:pt x="541019" y="44450"/>
                  </a:lnTo>
                  <a:lnTo>
                    <a:pt x="541019" y="45720"/>
                  </a:lnTo>
                  <a:lnTo>
                    <a:pt x="541019" y="46989"/>
                  </a:lnTo>
                  <a:lnTo>
                    <a:pt x="541019" y="48260"/>
                  </a:lnTo>
                  <a:lnTo>
                    <a:pt x="539750" y="49530"/>
                  </a:lnTo>
                  <a:lnTo>
                    <a:pt x="539750" y="50800"/>
                  </a:lnTo>
                  <a:lnTo>
                    <a:pt x="538480" y="50800"/>
                  </a:lnTo>
                  <a:lnTo>
                    <a:pt x="537210" y="52070"/>
                  </a:lnTo>
                  <a:lnTo>
                    <a:pt x="533400" y="52070"/>
                  </a:lnTo>
                  <a:lnTo>
                    <a:pt x="533400" y="50800"/>
                  </a:lnTo>
                  <a:lnTo>
                    <a:pt x="486410" y="57150"/>
                  </a:lnTo>
                  <a:lnTo>
                    <a:pt x="486410" y="134620"/>
                  </a:lnTo>
                  <a:lnTo>
                    <a:pt x="486410" y="135889"/>
                  </a:lnTo>
                  <a:lnTo>
                    <a:pt x="487680" y="137160"/>
                  </a:lnTo>
                  <a:lnTo>
                    <a:pt x="487680" y="138430"/>
                  </a:lnTo>
                  <a:lnTo>
                    <a:pt x="488950" y="139700"/>
                  </a:lnTo>
                  <a:lnTo>
                    <a:pt x="490219" y="139700"/>
                  </a:lnTo>
                  <a:lnTo>
                    <a:pt x="492760" y="138430"/>
                  </a:lnTo>
                  <a:lnTo>
                    <a:pt x="495300" y="137160"/>
                  </a:lnTo>
                  <a:lnTo>
                    <a:pt x="499110" y="137160"/>
                  </a:lnTo>
                  <a:lnTo>
                    <a:pt x="500380" y="135889"/>
                  </a:lnTo>
                  <a:lnTo>
                    <a:pt x="502919" y="134620"/>
                  </a:lnTo>
                  <a:lnTo>
                    <a:pt x="505460" y="133350"/>
                  </a:lnTo>
                  <a:lnTo>
                    <a:pt x="506730" y="132080"/>
                  </a:lnTo>
                  <a:lnTo>
                    <a:pt x="508000" y="132080"/>
                  </a:lnTo>
                  <a:lnTo>
                    <a:pt x="509269" y="132080"/>
                  </a:lnTo>
                  <a:lnTo>
                    <a:pt x="511810" y="130810"/>
                  </a:lnTo>
                  <a:lnTo>
                    <a:pt x="513080" y="129539"/>
                  </a:lnTo>
                  <a:lnTo>
                    <a:pt x="514350" y="129539"/>
                  </a:lnTo>
                  <a:lnTo>
                    <a:pt x="515619" y="128270"/>
                  </a:lnTo>
                  <a:lnTo>
                    <a:pt x="516890" y="127000"/>
                  </a:lnTo>
                  <a:lnTo>
                    <a:pt x="519430" y="127000"/>
                  </a:lnTo>
                  <a:lnTo>
                    <a:pt x="520700" y="125730"/>
                  </a:lnTo>
                  <a:lnTo>
                    <a:pt x="521969" y="124460"/>
                  </a:lnTo>
                  <a:lnTo>
                    <a:pt x="524510" y="124460"/>
                  </a:lnTo>
                  <a:lnTo>
                    <a:pt x="525780" y="123189"/>
                  </a:lnTo>
                  <a:lnTo>
                    <a:pt x="527050" y="121920"/>
                  </a:lnTo>
                  <a:lnTo>
                    <a:pt x="528319" y="120650"/>
                  </a:lnTo>
                  <a:lnTo>
                    <a:pt x="529590" y="120650"/>
                  </a:lnTo>
                  <a:lnTo>
                    <a:pt x="532130" y="119380"/>
                  </a:lnTo>
                  <a:lnTo>
                    <a:pt x="533400" y="118110"/>
                  </a:lnTo>
                  <a:lnTo>
                    <a:pt x="534669" y="116839"/>
                  </a:lnTo>
                  <a:lnTo>
                    <a:pt x="535940" y="115570"/>
                  </a:lnTo>
                  <a:lnTo>
                    <a:pt x="537210" y="114300"/>
                  </a:lnTo>
                  <a:lnTo>
                    <a:pt x="538480" y="113030"/>
                  </a:lnTo>
                  <a:lnTo>
                    <a:pt x="541019" y="111760"/>
                  </a:lnTo>
                  <a:lnTo>
                    <a:pt x="541019" y="110489"/>
                  </a:lnTo>
                  <a:lnTo>
                    <a:pt x="543560" y="107950"/>
                  </a:lnTo>
                  <a:lnTo>
                    <a:pt x="543560" y="106680"/>
                  </a:lnTo>
                  <a:lnTo>
                    <a:pt x="543560" y="105410"/>
                  </a:lnTo>
                  <a:lnTo>
                    <a:pt x="544830" y="104139"/>
                  </a:lnTo>
                  <a:lnTo>
                    <a:pt x="544830" y="102870"/>
                  </a:lnTo>
                  <a:lnTo>
                    <a:pt x="546100" y="102870"/>
                  </a:lnTo>
                  <a:lnTo>
                    <a:pt x="547369" y="101600"/>
                  </a:lnTo>
                  <a:lnTo>
                    <a:pt x="548640" y="101600"/>
                  </a:lnTo>
                  <a:lnTo>
                    <a:pt x="549910" y="101600"/>
                  </a:lnTo>
                  <a:lnTo>
                    <a:pt x="551180" y="101600"/>
                  </a:lnTo>
                  <a:lnTo>
                    <a:pt x="553719" y="101600"/>
                  </a:lnTo>
                  <a:lnTo>
                    <a:pt x="554990" y="102870"/>
                  </a:lnTo>
                  <a:lnTo>
                    <a:pt x="556260" y="104139"/>
                  </a:lnTo>
                  <a:lnTo>
                    <a:pt x="557530" y="105410"/>
                  </a:lnTo>
                  <a:lnTo>
                    <a:pt x="557530" y="106680"/>
                  </a:lnTo>
                  <a:lnTo>
                    <a:pt x="557530" y="109220"/>
                  </a:lnTo>
                  <a:lnTo>
                    <a:pt x="557530" y="110489"/>
                  </a:lnTo>
                  <a:lnTo>
                    <a:pt x="554990" y="113030"/>
                  </a:lnTo>
                  <a:lnTo>
                    <a:pt x="553719" y="114300"/>
                  </a:lnTo>
                  <a:lnTo>
                    <a:pt x="552450" y="115570"/>
                  </a:lnTo>
                  <a:lnTo>
                    <a:pt x="549910" y="118110"/>
                  </a:lnTo>
                  <a:lnTo>
                    <a:pt x="547369" y="120650"/>
                  </a:lnTo>
                  <a:lnTo>
                    <a:pt x="543560" y="123189"/>
                  </a:lnTo>
                  <a:lnTo>
                    <a:pt x="541019" y="125730"/>
                  </a:lnTo>
                  <a:lnTo>
                    <a:pt x="537210" y="128270"/>
                  </a:lnTo>
                  <a:lnTo>
                    <a:pt x="533400" y="130810"/>
                  </a:lnTo>
                  <a:lnTo>
                    <a:pt x="529590" y="133350"/>
                  </a:lnTo>
                  <a:lnTo>
                    <a:pt x="525780" y="135889"/>
                  </a:lnTo>
                  <a:lnTo>
                    <a:pt x="521969" y="137160"/>
                  </a:lnTo>
                  <a:lnTo>
                    <a:pt x="518160" y="139700"/>
                  </a:lnTo>
                  <a:lnTo>
                    <a:pt x="514350" y="142239"/>
                  </a:lnTo>
                  <a:lnTo>
                    <a:pt x="509269" y="144780"/>
                  </a:lnTo>
                  <a:lnTo>
                    <a:pt x="505460" y="146050"/>
                  </a:lnTo>
                  <a:lnTo>
                    <a:pt x="502919" y="148589"/>
                  </a:lnTo>
                  <a:lnTo>
                    <a:pt x="499110" y="148589"/>
                  </a:lnTo>
                  <a:lnTo>
                    <a:pt x="495300" y="149860"/>
                  </a:lnTo>
                  <a:lnTo>
                    <a:pt x="492760" y="151130"/>
                  </a:lnTo>
                  <a:lnTo>
                    <a:pt x="490219" y="151130"/>
                  </a:lnTo>
                  <a:lnTo>
                    <a:pt x="480060" y="151130"/>
                  </a:lnTo>
                  <a:lnTo>
                    <a:pt x="478790" y="149860"/>
                  </a:lnTo>
                  <a:lnTo>
                    <a:pt x="477519" y="149860"/>
                  </a:lnTo>
                  <a:lnTo>
                    <a:pt x="476250" y="148589"/>
                  </a:lnTo>
                  <a:lnTo>
                    <a:pt x="474980" y="147320"/>
                  </a:lnTo>
                  <a:lnTo>
                    <a:pt x="474980" y="146050"/>
                  </a:lnTo>
                  <a:lnTo>
                    <a:pt x="474980" y="144780"/>
                  </a:lnTo>
                  <a:lnTo>
                    <a:pt x="473710" y="143510"/>
                  </a:lnTo>
                  <a:lnTo>
                    <a:pt x="473710" y="142239"/>
                  </a:lnTo>
                  <a:close/>
                </a:path>
                <a:path w="1041400" h="153670">
                  <a:moveTo>
                    <a:pt x="438150" y="19050"/>
                  </a:moveTo>
                  <a:lnTo>
                    <a:pt x="438150" y="19050"/>
                  </a:lnTo>
                </a:path>
                <a:path w="1041400" h="153670">
                  <a:moveTo>
                    <a:pt x="557530" y="151130"/>
                  </a:moveTo>
                  <a:lnTo>
                    <a:pt x="557530" y="151130"/>
                  </a:lnTo>
                </a:path>
                <a:path w="1041400" h="153670">
                  <a:moveTo>
                    <a:pt x="643890" y="68580"/>
                  </a:moveTo>
                  <a:lnTo>
                    <a:pt x="642619" y="67310"/>
                  </a:lnTo>
                  <a:lnTo>
                    <a:pt x="642619" y="62230"/>
                  </a:lnTo>
                  <a:lnTo>
                    <a:pt x="641350" y="62230"/>
                  </a:lnTo>
                  <a:lnTo>
                    <a:pt x="640080" y="62230"/>
                  </a:lnTo>
                  <a:lnTo>
                    <a:pt x="638810" y="62230"/>
                  </a:lnTo>
                  <a:lnTo>
                    <a:pt x="637540" y="62230"/>
                  </a:lnTo>
                  <a:lnTo>
                    <a:pt x="636269" y="63500"/>
                  </a:lnTo>
                  <a:lnTo>
                    <a:pt x="633730" y="64770"/>
                  </a:lnTo>
                  <a:lnTo>
                    <a:pt x="631190" y="64770"/>
                  </a:lnTo>
                  <a:lnTo>
                    <a:pt x="627380" y="67310"/>
                  </a:lnTo>
                  <a:lnTo>
                    <a:pt x="624840" y="68580"/>
                  </a:lnTo>
                  <a:lnTo>
                    <a:pt x="619760" y="71120"/>
                  </a:lnTo>
                  <a:lnTo>
                    <a:pt x="615950" y="73660"/>
                  </a:lnTo>
                  <a:lnTo>
                    <a:pt x="612140" y="76200"/>
                  </a:lnTo>
                  <a:lnTo>
                    <a:pt x="608330" y="77470"/>
                  </a:lnTo>
                  <a:lnTo>
                    <a:pt x="604519" y="80010"/>
                  </a:lnTo>
                  <a:lnTo>
                    <a:pt x="600710" y="82550"/>
                  </a:lnTo>
                  <a:lnTo>
                    <a:pt x="598169" y="83820"/>
                  </a:lnTo>
                  <a:lnTo>
                    <a:pt x="594360" y="86360"/>
                  </a:lnTo>
                  <a:lnTo>
                    <a:pt x="591819" y="88900"/>
                  </a:lnTo>
                  <a:lnTo>
                    <a:pt x="591819" y="139700"/>
                  </a:lnTo>
                  <a:lnTo>
                    <a:pt x="591819" y="140970"/>
                  </a:lnTo>
                  <a:lnTo>
                    <a:pt x="593090" y="140970"/>
                  </a:lnTo>
                  <a:lnTo>
                    <a:pt x="593090" y="142239"/>
                  </a:lnTo>
                  <a:lnTo>
                    <a:pt x="594360" y="142239"/>
                  </a:lnTo>
                  <a:lnTo>
                    <a:pt x="594360" y="143510"/>
                  </a:lnTo>
                  <a:lnTo>
                    <a:pt x="594360" y="144780"/>
                  </a:lnTo>
                  <a:lnTo>
                    <a:pt x="594360" y="146050"/>
                  </a:lnTo>
                  <a:lnTo>
                    <a:pt x="594360" y="146050"/>
                  </a:lnTo>
                  <a:lnTo>
                    <a:pt x="593090" y="147320"/>
                  </a:lnTo>
                  <a:lnTo>
                    <a:pt x="593090" y="148589"/>
                  </a:lnTo>
                  <a:lnTo>
                    <a:pt x="591819" y="148589"/>
                  </a:lnTo>
                  <a:lnTo>
                    <a:pt x="591819" y="149860"/>
                  </a:lnTo>
                  <a:lnTo>
                    <a:pt x="590550" y="149860"/>
                  </a:lnTo>
                  <a:lnTo>
                    <a:pt x="579119" y="149860"/>
                  </a:lnTo>
                  <a:lnTo>
                    <a:pt x="577850" y="148589"/>
                  </a:lnTo>
                  <a:lnTo>
                    <a:pt x="576580" y="148589"/>
                  </a:lnTo>
                  <a:lnTo>
                    <a:pt x="576580" y="147320"/>
                  </a:lnTo>
                  <a:lnTo>
                    <a:pt x="576580" y="146050"/>
                  </a:lnTo>
                  <a:lnTo>
                    <a:pt x="576580" y="144780"/>
                  </a:lnTo>
                  <a:lnTo>
                    <a:pt x="576580" y="143510"/>
                  </a:lnTo>
                  <a:lnTo>
                    <a:pt x="576580" y="142239"/>
                  </a:lnTo>
                  <a:lnTo>
                    <a:pt x="577850" y="142239"/>
                  </a:lnTo>
                  <a:lnTo>
                    <a:pt x="577850" y="140970"/>
                  </a:lnTo>
                  <a:lnTo>
                    <a:pt x="577850" y="57150"/>
                  </a:lnTo>
                  <a:lnTo>
                    <a:pt x="577850" y="52070"/>
                  </a:lnTo>
                  <a:lnTo>
                    <a:pt x="579119" y="50800"/>
                  </a:lnTo>
                  <a:lnTo>
                    <a:pt x="580390" y="50800"/>
                  </a:lnTo>
                  <a:lnTo>
                    <a:pt x="582930" y="49530"/>
                  </a:lnTo>
                  <a:lnTo>
                    <a:pt x="584200" y="49530"/>
                  </a:lnTo>
                  <a:lnTo>
                    <a:pt x="586740" y="49530"/>
                  </a:lnTo>
                  <a:lnTo>
                    <a:pt x="588010" y="49530"/>
                  </a:lnTo>
                  <a:lnTo>
                    <a:pt x="589280" y="49530"/>
                  </a:lnTo>
                  <a:lnTo>
                    <a:pt x="590550" y="50800"/>
                  </a:lnTo>
                  <a:lnTo>
                    <a:pt x="591819" y="50800"/>
                  </a:lnTo>
                  <a:lnTo>
                    <a:pt x="591819" y="52070"/>
                  </a:lnTo>
                  <a:lnTo>
                    <a:pt x="591819" y="53339"/>
                  </a:lnTo>
                  <a:lnTo>
                    <a:pt x="591819" y="54610"/>
                  </a:lnTo>
                  <a:lnTo>
                    <a:pt x="591819" y="55880"/>
                  </a:lnTo>
                  <a:lnTo>
                    <a:pt x="591819" y="76200"/>
                  </a:lnTo>
                  <a:lnTo>
                    <a:pt x="594360" y="74930"/>
                  </a:lnTo>
                  <a:lnTo>
                    <a:pt x="595630" y="72389"/>
                  </a:lnTo>
                  <a:lnTo>
                    <a:pt x="598169" y="71120"/>
                  </a:lnTo>
                  <a:lnTo>
                    <a:pt x="600710" y="69850"/>
                  </a:lnTo>
                  <a:lnTo>
                    <a:pt x="603250" y="68580"/>
                  </a:lnTo>
                  <a:lnTo>
                    <a:pt x="605790" y="67310"/>
                  </a:lnTo>
                  <a:lnTo>
                    <a:pt x="608330" y="66039"/>
                  </a:lnTo>
                  <a:lnTo>
                    <a:pt x="610869" y="64770"/>
                  </a:lnTo>
                  <a:lnTo>
                    <a:pt x="613410" y="62230"/>
                  </a:lnTo>
                  <a:lnTo>
                    <a:pt x="615950" y="60960"/>
                  </a:lnTo>
                  <a:lnTo>
                    <a:pt x="618490" y="59689"/>
                  </a:lnTo>
                  <a:lnTo>
                    <a:pt x="621030" y="58420"/>
                  </a:lnTo>
                  <a:lnTo>
                    <a:pt x="623569" y="57150"/>
                  </a:lnTo>
                  <a:lnTo>
                    <a:pt x="626110" y="55880"/>
                  </a:lnTo>
                  <a:lnTo>
                    <a:pt x="628650" y="54610"/>
                  </a:lnTo>
                  <a:lnTo>
                    <a:pt x="631190" y="53339"/>
                  </a:lnTo>
                  <a:lnTo>
                    <a:pt x="633730" y="53339"/>
                  </a:lnTo>
                  <a:lnTo>
                    <a:pt x="635000" y="52070"/>
                  </a:lnTo>
                  <a:lnTo>
                    <a:pt x="637540" y="52070"/>
                  </a:lnTo>
                  <a:lnTo>
                    <a:pt x="638810" y="50800"/>
                  </a:lnTo>
                  <a:lnTo>
                    <a:pt x="640080" y="50800"/>
                  </a:lnTo>
                  <a:lnTo>
                    <a:pt x="642619" y="50800"/>
                  </a:lnTo>
                  <a:lnTo>
                    <a:pt x="642619" y="49530"/>
                  </a:lnTo>
                  <a:lnTo>
                    <a:pt x="643890" y="49530"/>
                  </a:lnTo>
                  <a:lnTo>
                    <a:pt x="645160" y="49530"/>
                  </a:lnTo>
                  <a:lnTo>
                    <a:pt x="646430" y="50800"/>
                  </a:lnTo>
                  <a:lnTo>
                    <a:pt x="647700" y="50800"/>
                  </a:lnTo>
                  <a:lnTo>
                    <a:pt x="650240" y="52070"/>
                  </a:lnTo>
                  <a:lnTo>
                    <a:pt x="651510" y="53339"/>
                  </a:lnTo>
                  <a:lnTo>
                    <a:pt x="652780" y="54610"/>
                  </a:lnTo>
                  <a:lnTo>
                    <a:pt x="654050" y="55880"/>
                  </a:lnTo>
                  <a:lnTo>
                    <a:pt x="654050" y="57150"/>
                  </a:lnTo>
                  <a:lnTo>
                    <a:pt x="654050" y="59689"/>
                  </a:lnTo>
                  <a:lnTo>
                    <a:pt x="655319" y="62230"/>
                  </a:lnTo>
                  <a:lnTo>
                    <a:pt x="655319" y="63500"/>
                  </a:lnTo>
                  <a:lnTo>
                    <a:pt x="655319" y="66039"/>
                  </a:lnTo>
                  <a:lnTo>
                    <a:pt x="656590" y="68580"/>
                  </a:lnTo>
                  <a:lnTo>
                    <a:pt x="656590" y="71120"/>
                  </a:lnTo>
                  <a:lnTo>
                    <a:pt x="656590" y="73660"/>
                  </a:lnTo>
                  <a:lnTo>
                    <a:pt x="656590" y="74930"/>
                  </a:lnTo>
                  <a:lnTo>
                    <a:pt x="655319" y="74930"/>
                  </a:lnTo>
                  <a:lnTo>
                    <a:pt x="655319" y="76200"/>
                  </a:lnTo>
                  <a:lnTo>
                    <a:pt x="654050" y="76200"/>
                  </a:lnTo>
                  <a:lnTo>
                    <a:pt x="651510" y="76200"/>
                  </a:lnTo>
                  <a:lnTo>
                    <a:pt x="650240" y="76200"/>
                  </a:lnTo>
                  <a:lnTo>
                    <a:pt x="648969" y="76200"/>
                  </a:lnTo>
                  <a:lnTo>
                    <a:pt x="647700" y="76200"/>
                  </a:lnTo>
                  <a:lnTo>
                    <a:pt x="646430" y="76200"/>
                  </a:lnTo>
                  <a:lnTo>
                    <a:pt x="645160" y="76200"/>
                  </a:lnTo>
                  <a:lnTo>
                    <a:pt x="643890" y="74930"/>
                  </a:lnTo>
                  <a:lnTo>
                    <a:pt x="642619" y="74930"/>
                  </a:lnTo>
                  <a:lnTo>
                    <a:pt x="642619" y="74930"/>
                  </a:lnTo>
                  <a:lnTo>
                    <a:pt x="642619" y="69850"/>
                  </a:lnTo>
                  <a:lnTo>
                    <a:pt x="643890" y="68580"/>
                  </a:lnTo>
                  <a:close/>
                </a:path>
                <a:path w="1041400" h="153670">
                  <a:moveTo>
                    <a:pt x="576580" y="49530"/>
                  </a:moveTo>
                  <a:lnTo>
                    <a:pt x="576580" y="49530"/>
                  </a:lnTo>
                </a:path>
                <a:path w="1041400" h="153670">
                  <a:moveTo>
                    <a:pt x="656590" y="149860"/>
                  </a:moveTo>
                  <a:lnTo>
                    <a:pt x="656590" y="149860"/>
                  </a:lnTo>
                </a:path>
                <a:path w="1041400" h="153670">
                  <a:moveTo>
                    <a:pt x="764540" y="90170"/>
                  </a:moveTo>
                  <a:lnTo>
                    <a:pt x="764540" y="86360"/>
                  </a:lnTo>
                  <a:lnTo>
                    <a:pt x="764540" y="82550"/>
                  </a:lnTo>
                  <a:lnTo>
                    <a:pt x="763269" y="78739"/>
                  </a:lnTo>
                  <a:lnTo>
                    <a:pt x="762000" y="76200"/>
                  </a:lnTo>
                  <a:lnTo>
                    <a:pt x="762000" y="72389"/>
                  </a:lnTo>
                  <a:lnTo>
                    <a:pt x="760730" y="69850"/>
                  </a:lnTo>
                  <a:lnTo>
                    <a:pt x="758190" y="68580"/>
                  </a:lnTo>
                  <a:lnTo>
                    <a:pt x="756919" y="66039"/>
                  </a:lnTo>
                  <a:lnTo>
                    <a:pt x="755650" y="64770"/>
                  </a:lnTo>
                  <a:lnTo>
                    <a:pt x="753110" y="62230"/>
                  </a:lnTo>
                  <a:lnTo>
                    <a:pt x="750569" y="60960"/>
                  </a:lnTo>
                  <a:lnTo>
                    <a:pt x="748030" y="59689"/>
                  </a:lnTo>
                  <a:lnTo>
                    <a:pt x="745490" y="59689"/>
                  </a:lnTo>
                  <a:lnTo>
                    <a:pt x="742950" y="58420"/>
                  </a:lnTo>
                  <a:lnTo>
                    <a:pt x="740410" y="58420"/>
                  </a:lnTo>
                  <a:lnTo>
                    <a:pt x="736600" y="57150"/>
                  </a:lnTo>
                  <a:lnTo>
                    <a:pt x="732790" y="58420"/>
                  </a:lnTo>
                  <a:lnTo>
                    <a:pt x="730250" y="58420"/>
                  </a:lnTo>
                  <a:lnTo>
                    <a:pt x="726440" y="59689"/>
                  </a:lnTo>
                  <a:lnTo>
                    <a:pt x="722630" y="59689"/>
                  </a:lnTo>
                  <a:lnTo>
                    <a:pt x="720090" y="60960"/>
                  </a:lnTo>
                  <a:lnTo>
                    <a:pt x="716280" y="62230"/>
                  </a:lnTo>
                  <a:lnTo>
                    <a:pt x="713740" y="63500"/>
                  </a:lnTo>
                  <a:lnTo>
                    <a:pt x="709930" y="66039"/>
                  </a:lnTo>
                  <a:lnTo>
                    <a:pt x="707390" y="67310"/>
                  </a:lnTo>
                  <a:lnTo>
                    <a:pt x="703580" y="69850"/>
                  </a:lnTo>
                  <a:lnTo>
                    <a:pt x="701040" y="72389"/>
                  </a:lnTo>
                  <a:lnTo>
                    <a:pt x="698500" y="74930"/>
                  </a:lnTo>
                  <a:lnTo>
                    <a:pt x="695960" y="76200"/>
                  </a:lnTo>
                  <a:lnTo>
                    <a:pt x="693419" y="80010"/>
                  </a:lnTo>
                  <a:lnTo>
                    <a:pt x="690880" y="82550"/>
                  </a:lnTo>
                  <a:lnTo>
                    <a:pt x="689610" y="86360"/>
                  </a:lnTo>
                  <a:lnTo>
                    <a:pt x="687069" y="88900"/>
                  </a:lnTo>
                  <a:lnTo>
                    <a:pt x="685800" y="92710"/>
                  </a:lnTo>
                  <a:lnTo>
                    <a:pt x="684530" y="96520"/>
                  </a:lnTo>
                  <a:lnTo>
                    <a:pt x="683260" y="100330"/>
                  </a:lnTo>
                  <a:lnTo>
                    <a:pt x="681990" y="102870"/>
                  </a:lnTo>
                  <a:lnTo>
                    <a:pt x="681990" y="107950"/>
                  </a:lnTo>
                  <a:lnTo>
                    <a:pt x="680719" y="111760"/>
                  </a:lnTo>
                  <a:lnTo>
                    <a:pt x="680719" y="115570"/>
                  </a:lnTo>
                  <a:lnTo>
                    <a:pt x="680719" y="118110"/>
                  </a:lnTo>
                  <a:lnTo>
                    <a:pt x="680719" y="120650"/>
                  </a:lnTo>
                  <a:lnTo>
                    <a:pt x="681990" y="123189"/>
                  </a:lnTo>
                  <a:lnTo>
                    <a:pt x="681990" y="125730"/>
                  </a:lnTo>
                  <a:lnTo>
                    <a:pt x="683260" y="127000"/>
                  </a:lnTo>
                  <a:lnTo>
                    <a:pt x="683260" y="129539"/>
                  </a:lnTo>
                  <a:lnTo>
                    <a:pt x="684530" y="132080"/>
                  </a:lnTo>
                  <a:lnTo>
                    <a:pt x="685800" y="134620"/>
                  </a:lnTo>
                  <a:lnTo>
                    <a:pt x="688340" y="135889"/>
                  </a:lnTo>
                  <a:lnTo>
                    <a:pt x="689610" y="137160"/>
                  </a:lnTo>
                  <a:lnTo>
                    <a:pt x="690880" y="139700"/>
                  </a:lnTo>
                  <a:lnTo>
                    <a:pt x="693419" y="139700"/>
                  </a:lnTo>
                  <a:lnTo>
                    <a:pt x="697230" y="140970"/>
                  </a:lnTo>
                  <a:lnTo>
                    <a:pt x="699769" y="142239"/>
                  </a:lnTo>
                  <a:lnTo>
                    <a:pt x="703580" y="142239"/>
                  </a:lnTo>
                  <a:lnTo>
                    <a:pt x="707390" y="142239"/>
                  </a:lnTo>
                  <a:lnTo>
                    <a:pt x="709930" y="142239"/>
                  </a:lnTo>
                  <a:lnTo>
                    <a:pt x="715010" y="142239"/>
                  </a:lnTo>
                  <a:lnTo>
                    <a:pt x="717550" y="140970"/>
                  </a:lnTo>
                  <a:lnTo>
                    <a:pt x="721360" y="140970"/>
                  </a:lnTo>
                  <a:lnTo>
                    <a:pt x="725169" y="139700"/>
                  </a:lnTo>
                  <a:lnTo>
                    <a:pt x="728980" y="138430"/>
                  </a:lnTo>
                  <a:lnTo>
                    <a:pt x="731519" y="135889"/>
                  </a:lnTo>
                  <a:lnTo>
                    <a:pt x="735330" y="134620"/>
                  </a:lnTo>
                  <a:lnTo>
                    <a:pt x="739140" y="132080"/>
                  </a:lnTo>
                  <a:lnTo>
                    <a:pt x="741680" y="130810"/>
                  </a:lnTo>
                  <a:lnTo>
                    <a:pt x="745490" y="128270"/>
                  </a:lnTo>
                  <a:lnTo>
                    <a:pt x="748030" y="125730"/>
                  </a:lnTo>
                  <a:lnTo>
                    <a:pt x="750569" y="123189"/>
                  </a:lnTo>
                  <a:lnTo>
                    <a:pt x="753110" y="120650"/>
                  </a:lnTo>
                  <a:lnTo>
                    <a:pt x="754380" y="118110"/>
                  </a:lnTo>
                  <a:lnTo>
                    <a:pt x="756919" y="114300"/>
                  </a:lnTo>
                  <a:lnTo>
                    <a:pt x="758190" y="111760"/>
                  </a:lnTo>
                  <a:lnTo>
                    <a:pt x="760730" y="107950"/>
                  </a:lnTo>
                  <a:lnTo>
                    <a:pt x="762000" y="105410"/>
                  </a:lnTo>
                  <a:lnTo>
                    <a:pt x="762000" y="101600"/>
                  </a:lnTo>
                  <a:lnTo>
                    <a:pt x="763269" y="99060"/>
                  </a:lnTo>
                  <a:lnTo>
                    <a:pt x="764540" y="96520"/>
                  </a:lnTo>
                  <a:lnTo>
                    <a:pt x="764540" y="92710"/>
                  </a:lnTo>
                  <a:lnTo>
                    <a:pt x="764540" y="90170"/>
                  </a:lnTo>
                  <a:close/>
                </a:path>
                <a:path w="1041400" h="153670">
                  <a:moveTo>
                    <a:pt x="680719" y="57150"/>
                  </a:moveTo>
                  <a:lnTo>
                    <a:pt x="680719" y="57150"/>
                  </a:lnTo>
                </a:path>
                <a:path w="1041400" h="153670">
                  <a:moveTo>
                    <a:pt x="764540" y="142239"/>
                  </a:moveTo>
                  <a:lnTo>
                    <a:pt x="764540" y="142239"/>
                  </a:lnTo>
                </a:path>
                <a:path w="1041400" h="153670">
                  <a:moveTo>
                    <a:pt x="702310" y="153670"/>
                  </a:moveTo>
                  <a:lnTo>
                    <a:pt x="701040" y="153670"/>
                  </a:lnTo>
                  <a:lnTo>
                    <a:pt x="698500" y="153670"/>
                  </a:lnTo>
                  <a:lnTo>
                    <a:pt x="697230" y="152400"/>
                  </a:lnTo>
                  <a:lnTo>
                    <a:pt x="694690" y="152400"/>
                  </a:lnTo>
                  <a:lnTo>
                    <a:pt x="693419" y="151130"/>
                  </a:lnTo>
                  <a:lnTo>
                    <a:pt x="692150" y="151130"/>
                  </a:lnTo>
                  <a:lnTo>
                    <a:pt x="689610" y="149860"/>
                  </a:lnTo>
                  <a:lnTo>
                    <a:pt x="688340" y="149860"/>
                  </a:lnTo>
                  <a:lnTo>
                    <a:pt x="685800" y="148589"/>
                  </a:lnTo>
                  <a:lnTo>
                    <a:pt x="683260" y="147320"/>
                  </a:lnTo>
                  <a:lnTo>
                    <a:pt x="681990" y="146050"/>
                  </a:lnTo>
                  <a:lnTo>
                    <a:pt x="680719" y="144780"/>
                  </a:lnTo>
                  <a:lnTo>
                    <a:pt x="678180" y="143510"/>
                  </a:lnTo>
                  <a:lnTo>
                    <a:pt x="676910" y="142239"/>
                  </a:lnTo>
                  <a:lnTo>
                    <a:pt x="674369" y="139700"/>
                  </a:lnTo>
                  <a:lnTo>
                    <a:pt x="673100" y="138430"/>
                  </a:lnTo>
                  <a:lnTo>
                    <a:pt x="671830" y="135889"/>
                  </a:lnTo>
                  <a:lnTo>
                    <a:pt x="670560" y="133350"/>
                  </a:lnTo>
                  <a:lnTo>
                    <a:pt x="669290" y="130810"/>
                  </a:lnTo>
                  <a:lnTo>
                    <a:pt x="669290" y="129539"/>
                  </a:lnTo>
                  <a:lnTo>
                    <a:pt x="668019" y="125730"/>
                  </a:lnTo>
                  <a:lnTo>
                    <a:pt x="666750" y="123189"/>
                  </a:lnTo>
                  <a:lnTo>
                    <a:pt x="666750" y="120650"/>
                  </a:lnTo>
                  <a:lnTo>
                    <a:pt x="666750" y="116839"/>
                  </a:lnTo>
                  <a:lnTo>
                    <a:pt x="666750" y="113030"/>
                  </a:lnTo>
                  <a:lnTo>
                    <a:pt x="666750" y="110489"/>
                  </a:lnTo>
                  <a:lnTo>
                    <a:pt x="668019" y="107950"/>
                  </a:lnTo>
                  <a:lnTo>
                    <a:pt x="668019" y="104139"/>
                  </a:lnTo>
                  <a:lnTo>
                    <a:pt x="669290" y="100330"/>
                  </a:lnTo>
                  <a:lnTo>
                    <a:pt x="669290" y="97789"/>
                  </a:lnTo>
                  <a:lnTo>
                    <a:pt x="670560" y="93980"/>
                  </a:lnTo>
                  <a:lnTo>
                    <a:pt x="671830" y="91439"/>
                  </a:lnTo>
                  <a:lnTo>
                    <a:pt x="673100" y="88900"/>
                  </a:lnTo>
                  <a:lnTo>
                    <a:pt x="674369" y="85089"/>
                  </a:lnTo>
                  <a:lnTo>
                    <a:pt x="675640" y="82550"/>
                  </a:lnTo>
                  <a:lnTo>
                    <a:pt x="678180" y="78739"/>
                  </a:lnTo>
                  <a:lnTo>
                    <a:pt x="679450" y="76200"/>
                  </a:lnTo>
                  <a:lnTo>
                    <a:pt x="681990" y="73660"/>
                  </a:lnTo>
                  <a:lnTo>
                    <a:pt x="684530" y="71120"/>
                  </a:lnTo>
                  <a:lnTo>
                    <a:pt x="685800" y="68580"/>
                  </a:lnTo>
                  <a:lnTo>
                    <a:pt x="688340" y="66039"/>
                  </a:lnTo>
                  <a:lnTo>
                    <a:pt x="690880" y="64770"/>
                  </a:lnTo>
                  <a:lnTo>
                    <a:pt x="693419" y="62230"/>
                  </a:lnTo>
                  <a:lnTo>
                    <a:pt x="695960" y="59689"/>
                  </a:lnTo>
                  <a:lnTo>
                    <a:pt x="699769" y="58420"/>
                  </a:lnTo>
                  <a:lnTo>
                    <a:pt x="702310" y="55880"/>
                  </a:lnTo>
                  <a:lnTo>
                    <a:pt x="704850" y="54610"/>
                  </a:lnTo>
                  <a:lnTo>
                    <a:pt x="708660" y="53339"/>
                  </a:lnTo>
                  <a:lnTo>
                    <a:pt x="712469" y="52070"/>
                  </a:lnTo>
                  <a:lnTo>
                    <a:pt x="715010" y="50800"/>
                  </a:lnTo>
                  <a:lnTo>
                    <a:pt x="718819" y="49530"/>
                  </a:lnTo>
                  <a:lnTo>
                    <a:pt x="721360" y="49530"/>
                  </a:lnTo>
                  <a:lnTo>
                    <a:pt x="726440" y="48260"/>
                  </a:lnTo>
                  <a:lnTo>
                    <a:pt x="746760" y="48260"/>
                  </a:lnTo>
                  <a:lnTo>
                    <a:pt x="748030" y="49530"/>
                  </a:lnTo>
                  <a:lnTo>
                    <a:pt x="750569" y="49530"/>
                  </a:lnTo>
                  <a:lnTo>
                    <a:pt x="753110" y="50800"/>
                  </a:lnTo>
                  <a:lnTo>
                    <a:pt x="755650" y="52070"/>
                  </a:lnTo>
                  <a:lnTo>
                    <a:pt x="758190" y="53339"/>
                  </a:lnTo>
                  <a:lnTo>
                    <a:pt x="759460" y="53339"/>
                  </a:lnTo>
                  <a:lnTo>
                    <a:pt x="762000" y="54610"/>
                  </a:lnTo>
                  <a:lnTo>
                    <a:pt x="763269" y="57150"/>
                  </a:lnTo>
                  <a:lnTo>
                    <a:pt x="765810" y="58420"/>
                  </a:lnTo>
                  <a:lnTo>
                    <a:pt x="767080" y="59689"/>
                  </a:lnTo>
                  <a:lnTo>
                    <a:pt x="769619" y="62230"/>
                  </a:lnTo>
                  <a:lnTo>
                    <a:pt x="770890" y="64770"/>
                  </a:lnTo>
                  <a:lnTo>
                    <a:pt x="772160" y="67310"/>
                  </a:lnTo>
                  <a:lnTo>
                    <a:pt x="773430" y="69850"/>
                  </a:lnTo>
                  <a:lnTo>
                    <a:pt x="774700" y="72389"/>
                  </a:lnTo>
                  <a:lnTo>
                    <a:pt x="774700" y="76200"/>
                  </a:lnTo>
                  <a:lnTo>
                    <a:pt x="775969" y="78739"/>
                  </a:lnTo>
                  <a:lnTo>
                    <a:pt x="775969" y="82550"/>
                  </a:lnTo>
                  <a:lnTo>
                    <a:pt x="775969" y="86360"/>
                  </a:lnTo>
                  <a:lnTo>
                    <a:pt x="777240" y="90170"/>
                  </a:lnTo>
                  <a:lnTo>
                    <a:pt x="775969" y="92710"/>
                  </a:lnTo>
                  <a:lnTo>
                    <a:pt x="775969" y="96520"/>
                  </a:lnTo>
                  <a:lnTo>
                    <a:pt x="775969" y="99060"/>
                  </a:lnTo>
                  <a:lnTo>
                    <a:pt x="774700" y="101600"/>
                  </a:lnTo>
                  <a:lnTo>
                    <a:pt x="774700" y="105410"/>
                  </a:lnTo>
                  <a:lnTo>
                    <a:pt x="773430" y="107950"/>
                  </a:lnTo>
                  <a:lnTo>
                    <a:pt x="772160" y="110489"/>
                  </a:lnTo>
                  <a:lnTo>
                    <a:pt x="770890" y="113030"/>
                  </a:lnTo>
                  <a:lnTo>
                    <a:pt x="769619" y="116839"/>
                  </a:lnTo>
                  <a:lnTo>
                    <a:pt x="767080" y="119380"/>
                  </a:lnTo>
                  <a:lnTo>
                    <a:pt x="765810" y="121920"/>
                  </a:lnTo>
                  <a:lnTo>
                    <a:pt x="763269" y="124460"/>
                  </a:lnTo>
                  <a:lnTo>
                    <a:pt x="762000" y="127000"/>
                  </a:lnTo>
                  <a:lnTo>
                    <a:pt x="759460" y="129539"/>
                  </a:lnTo>
                  <a:lnTo>
                    <a:pt x="756919" y="132080"/>
                  </a:lnTo>
                  <a:lnTo>
                    <a:pt x="754380" y="134620"/>
                  </a:lnTo>
                  <a:lnTo>
                    <a:pt x="751840" y="135889"/>
                  </a:lnTo>
                  <a:lnTo>
                    <a:pt x="749300" y="138430"/>
                  </a:lnTo>
                  <a:lnTo>
                    <a:pt x="746760" y="139700"/>
                  </a:lnTo>
                  <a:lnTo>
                    <a:pt x="742950" y="142239"/>
                  </a:lnTo>
                  <a:lnTo>
                    <a:pt x="740410" y="143510"/>
                  </a:lnTo>
                  <a:lnTo>
                    <a:pt x="736600" y="144780"/>
                  </a:lnTo>
                  <a:lnTo>
                    <a:pt x="734060" y="146050"/>
                  </a:lnTo>
                  <a:lnTo>
                    <a:pt x="730250" y="148589"/>
                  </a:lnTo>
                  <a:lnTo>
                    <a:pt x="726440" y="148589"/>
                  </a:lnTo>
                  <a:lnTo>
                    <a:pt x="723900" y="149860"/>
                  </a:lnTo>
                  <a:lnTo>
                    <a:pt x="720090" y="151130"/>
                  </a:lnTo>
                  <a:lnTo>
                    <a:pt x="716280" y="151130"/>
                  </a:lnTo>
                  <a:lnTo>
                    <a:pt x="712469" y="152400"/>
                  </a:lnTo>
                  <a:lnTo>
                    <a:pt x="709930" y="152400"/>
                  </a:lnTo>
                  <a:lnTo>
                    <a:pt x="706119" y="153670"/>
                  </a:lnTo>
                  <a:lnTo>
                    <a:pt x="702310" y="153670"/>
                  </a:lnTo>
                  <a:close/>
                </a:path>
                <a:path w="1041400" h="153670">
                  <a:moveTo>
                    <a:pt x="666750" y="48260"/>
                  </a:moveTo>
                  <a:lnTo>
                    <a:pt x="666750" y="48260"/>
                  </a:lnTo>
                </a:path>
                <a:path w="1041400" h="153670">
                  <a:moveTo>
                    <a:pt x="777240" y="153670"/>
                  </a:moveTo>
                  <a:lnTo>
                    <a:pt x="777240" y="153670"/>
                  </a:lnTo>
                </a:path>
                <a:path w="1041400" h="153670">
                  <a:moveTo>
                    <a:pt x="895350" y="106680"/>
                  </a:moveTo>
                  <a:lnTo>
                    <a:pt x="892810" y="109220"/>
                  </a:lnTo>
                  <a:lnTo>
                    <a:pt x="890269" y="111760"/>
                  </a:lnTo>
                  <a:lnTo>
                    <a:pt x="887730" y="114300"/>
                  </a:lnTo>
                  <a:lnTo>
                    <a:pt x="883919" y="118110"/>
                  </a:lnTo>
                  <a:lnTo>
                    <a:pt x="881380" y="120650"/>
                  </a:lnTo>
                  <a:lnTo>
                    <a:pt x="877569" y="123189"/>
                  </a:lnTo>
                  <a:lnTo>
                    <a:pt x="875030" y="125730"/>
                  </a:lnTo>
                  <a:lnTo>
                    <a:pt x="871219" y="128270"/>
                  </a:lnTo>
                  <a:lnTo>
                    <a:pt x="867410" y="132080"/>
                  </a:lnTo>
                  <a:lnTo>
                    <a:pt x="864869" y="133350"/>
                  </a:lnTo>
                  <a:lnTo>
                    <a:pt x="861060" y="135889"/>
                  </a:lnTo>
                  <a:lnTo>
                    <a:pt x="857250" y="138430"/>
                  </a:lnTo>
                  <a:lnTo>
                    <a:pt x="853440" y="140970"/>
                  </a:lnTo>
                  <a:lnTo>
                    <a:pt x="850900" y="142239"/>
                  </a:lnTo>
                  <a:lnTo>
                    <a:pt x="847090" y="144780"/>
                  </a:lnTo>
                  <a:lnTo>
                    <a:pt x="843280" y="146050"/>
                  </a:lnTo>
                  <a:lnTo>
                    <a:pt x="839469" y="148589"/>
                  </a:lnTo>
                  <a:lnTo>
                    <a:pt x="836930" y="148589"/>
                  </a:lnTo>
                  <a:lnTo>
                    <a:pt x="833119" y="151130"/>
                  </a:lnTo>
                  <a:lnTo>
                    <a:pt x="829310" y="151130"/>
                  </a:lnTo>
                  <a:lnTo>
                    <a:pt x="826769" y="152400"/>
                  </a:lnTo>
                  <a:lnTo>
                    <a:pt x="824230" y="152400"/>
                  </a:lnTo>
                  <a:lnTo>
                    <a:pt x="820419" y="153670"/>
                  </a:lnTo>
                  <a:lnTo>
                    <a:pt x="817880" y="153670"/>
                  </a:lnTo>
                  <a:lnTo>
                    <a:pt x="815340" y="153670"/>
                  </a:lnTo>
                  <a:lnTo>
                    <a:pt x="814069" y="153670"/>
                  </a:lnTo>
                  <a:lnTo>
                    <a:pt x="812800" y="152400"/>
                  </a:lnTo>
                  <a:lnTo>
                    <a:pt x="810260" y="152400"/>
                  </a:lnTo>
                  <a:lnTo>
                    <a:pt x="808990" y="152400"/>
                  </a:lnTo>
                  <a:lnTo>
                    <a:pt x="807719" y="151130"/>
                  </a:lnTo>
                  <a:lnTo>
                    <a:pt x="806450" y="151130"/>
                  </a:lnTo>
                  <a:lnTo>
                    <a:pt x="803910" y="149860"/>
                  </a:lnTo>
                  <a:lnTo>
                    <a:pt x="802640" y="148589"/>
                  </a:lnTo>
                  <a:lnTo>
                    <a:pt x="801369" y="148589"/>
                  </a:lnTo>
                  <a:lnTo>
                    <a:pt x="801369" y="147320"/>
                  </a:lnTo>
                  <a:lnTo>
                    <a:pt x="800100" y="146050"/>
                  </a:lnTo>
                  <a:lnTo>
                    <a:pt x="798830" y="144780"/>
                  </a:lnTo>
                  <a:lnTo>
                    <a:pt x="797560" y="144780"/>
                  </a:lnTo>
                  <a:lnTo>
                    <a:pt x="796290" y="143510"/>
                  </a:lnTo>
                  <a:lnTo>
                    <a:pt x="796290" y="142239"/>
                  </a:lnTo>
                  <a:lnTo>
                    <a:pt x="796290" y="140970"/>
                  </a:lnTo>
                  <a:lnTo>
                    <a:pt x="795019" y="139700"/>
                  </a:lnTo>
                  <a:lnTo>
                    <a:pt x="795019" y="138430"/>
                  </a:lnTo>
                  <a:lnTo>
                    <a:pt x="793750" y="137160"/>
                  </a:lnTo>
                  <a:lnTo>
                    <a:pt x="793750" y="135889"/>
                  </a:lnTo>
                  <a:lnTo>
                    <a:pt x="793750" y="125730"/>
                  </a:lnTo>
                  <a:lnTo>
                    <a:pt x="795019" y="123189"/>
                  </a:lnTo>
                  <a:lnTo>
                    <a:pt x="796290" y="119380"/>
                  </a:lnTo>
                  <a:lnTo>
                    <a:pt x="796290" y="115570"/>
                  </a:lnTo>
                  <a:lnTo>
                    <a:pt x="797560" y="113030"/>
                  </a:lnTo>
                  <a:lnTo>
                    <a:pt x="800100" y="109220"/>
                  </a:lnTo>
                  <a:lnTo>
                    <a:pt x="801369" y="105410"/>
                  </a:lnTo>
                  <a:lnTo>
                    <a:pt x="803910" y="102870"/>
                  </a:lnTo>
                  <a:lnTo>
                    <a:pt x="806450" y="99060"/>
                  </a:lnTo>
                  <a:lnTo>
                    <a:pt x="807719" y="96520"/>
                  </a:lnTo>
                  <a:lnTo>
                    <a:pt x="810260" y="92710"/>
                  </a:lnTo>
                  <a:lnTo>
                    <a:pt x="812800" y="88900"/>
                  </a:lnTo>
                  <a:lnTo>
                    <a:pt x="816610" y="86360"/>
                  </a:lnTo>
                  <a:lnTo>
                    <a:pt x="819150" y="83820"/>
                  </a:lnTo>
                  <a:lnTo>
                    <a:pt x="822960" y="80010"/>
                  </a:lnTo>
                  <a:lnTo>
                    <a:pt x="826769" y="77470"/>
                  </a:lnTo>
                  <a:lnTo>
                    <a:pt x="829310" y="74930"/>
                  </a:lnTo>
                  <a:lnTo>
                    <a:pt x="833119" y="72389"/>
                  </a:lnTo>
                  <a:lnTo>
                    <a:pt x="836930" y="69850"/>
                  </a:lnTo>
                  <a:lnTo>
                    <a:pt x="839469" y="67310"/>
                  </a:lnTo>
                  <a:lnTo>
                    <a:pt x="843280" y="66039"/>
                  </a:lnTo>
                  <a:lnTo>
                    <a:pt x="847090" y="64770"/>
                  </a:lnTo>
                  <a:lnTo>
                    <a:pt x="850900" y="62230"/>
                  </a:lnTo>
                  <a:lnTo>
                    <a:pt x="854710" y="59689"/>
                  </a:lnTo>
                  <a:lnTo>
                    <a:pt x="858519" y="59689"/>
                  </a:lnTo>
                  <a:lnTo>
                    <a:pt x="861060" y="58420"/>
                  </a:lnTo>
                  <a:lnTo>
                    <a:pt x="866140" y="57150"/>
                  </a:lnTo>
                  <a:lnTo>
                    <a:pt x="868680" y="55880"/>
                  </a:lnTo>
                  <a:lnTo>
                    <a:pt x="872490" y="55880"/>
                  </a:lnTo>
                  <a:lnTo>
                    <a:pt x="875030" y="54610"/>
                  </a:lnTo>
                  <a:lnTo>
                    <a:pt x="878840" y="54610"/>
                  </a:lnTo>
                  <a:lnTo>
                    <a:pt x="880110" y="54610"/>
                  </a:lnTo>
                  <a:lnTo>
                    <a:pt x="882650" y="54610"/>
                  </a:lnTo>
                  <a:lnTo>
                    <a:pt x="885190" y="55880"/>
                  </a:lnTo>
                  <a:lnTo>
                    <a:pt x="887730" y="55880"/>
                  </a:lnTo>
                  <a:lnTo>
                    <a:pt x="889000" y="55880"/>
                  </a:lnTo>
                  <a:lnTo>
                    <a:pt x="891540" y="57150"/>
                  </a:lnTo>
                  <a:lnTo>
                    <a:pt x="894080" y="57150"/>
                  </a:lnTo>
                  <a:lnTo>
                    <a:pt x="895350" y="58420"/>
                  </a:lnTo>
                  <a:lnTo>
                    <a:pt x="895350" y="11430"/>
                  </a:lnTo>
                  <a:lnTo>
                    <a:pt x="895350" y="10160"/>
                  </a:lnTo>
                  <a:lnTo>
                    <a:pt x="894080" y="10160"/>
                  </a:lnTo>
                  <a:lnTo>
                    <a:pt x="894080" y="8889"/>
                  </a:lnTo>
                  <a:lnTo>
                    <a:pt x="892810" y="7620"/>
                  </a:lnTo>
                  <a:lnTo>
                    <a:pt x="892810" y="6350"/>
                  </a:lnTo>
                  <a:lnTo>
                    <a:pt x="892810" y="5080"/>
                  </a:lnTo>
                  <a:lnTo>
                    <a:pt x="892810" y="3810"/>
                  </a:lnTo>
                  <a:lnTo>
                    <a:pt x="894080" y="3810"/>
                  </a:lnTo>
                  <a:lnTo>
                    <a:pt x="894080" y="2539"/>
                  </a:lnTo>
                  <a:lnTo>
                    <a:pt x="895350" y="2539"/>
                  </a:lnTo>
                  <a:lnTo>
                    <a:pt x="895350" y="1270"/>
                  </a:lnTo>
                  <a:lnTo>
                    <a:pt x="896619" y="1270"/>
                  </a:lnTo>
                  <a:lnTo>
                    <a:pt x="897890" y="0"/>
                  </a:lnTo>
                  <a:lnTo>
                    <a:pt x="899160" y="0"/>
                  </a:lnTo>
                  <a:lnTo>
                    <a:pt x="900430" y="0"/>
                  </a:lnTo>
                  <a:lnTo>
                    <a:pt x="901700" y="0"/>
                  </a:lnTo>
                  <a:lnTo>
                    <a:pt x="902969" y="0"/>
                  </a:lnTo>
                  <a:lnTo>
                    <a:pt x="904240" y="0"/>
                  </a:lnTo>
                  <a:lnTo>
                    <a:pt x="904240" y="1270"/>
                  </a:lnTo>
                  <a:lnTo>
                    <a:pt x="905510" y="1270"/>
                  </a:lnTo>
                  <a:lnTo>
                    <a:pt x="906780" y="2539"/>
                  </a:lnTo>
                  <a:lnTo>
                    <a:pt x="908050" y="3810"/>
                  </a:lnTo>
                  <a:lnTo>
                    <a:pt x="908050" y="5080"/>
                  </a:lnTo>
                  <a:lnTo>
                    <a:pt x="909319" y="5080"/>
                  </a:lnTo>
                  <a:lnTo>
                    <a:pt x="909319" y="6350"/>
                  </a:lnTo>
                  <a:lnTo>
                    <a:pt x="909319" y="7620"/>
                  </a:lnTo>
                  <a:lnTo>
                    <a:pt x="909319" y="8889"/>
                  </a:lnTo>
                  <a:lnTo>
                    <a:pt x="908050" y="8889"/>
                  </a:lnTo>
                  <a:lnTo>
                    <a:pt x="908050" y="10160"/>
                  </a:lnTo>
                  <a:lnTo>
                    <a:pt x="908050" y="11430"/>
                  </a:lnTo>
                  <a:lnTo>
                    <a:pt x="908050" y="140970"/>
                  </a:lnTo>
                  <a:lnTo>
                    <a:pt x="909319" y="140970"/>
                  </a:lnTo>
                  <a:lnTo>
                    <a:pt x="909319" y="142239"/>
                  </a:lnTo>
                  <a:lnTo>
                    <a:pt x="910590" y="142239"/>
                  </a:lnTo>
                  <a:lnTo>
                    <a:pt x="910590" y="143510"/>
                  </a:lnTo>
                  <a:lnTo>
                    <a:pt x="911860" y="144780"/>
                  </a:lnTo>
                  <a:lnTo>
                    <a:pt x="911860" y="146050"/>
                  </a:lnTo>
                  <a:lnTo>
                    <a:pt x="911860" y="147320"/>
                  </a:lnTo>
                  <a:lnTo>
                    <a:pt x="910590" y="148589"/>
                  </a:lnTo>
                  <a:lnTo>
                    <a:pt x="909319" y="148589"/>
                  </a:lnTo>
                  <a:lnTo>
                    <a:pt x="906780" y="149860"/>
                  </a:lnTo>
                  <a:lnTo>
                    <a:pt x="905510" y="149860"/>
                  </a:lnTo>
                  <a:lnTo>
                    <a:pt x="904240" y="151130"/>
                  </a:lnTo>
                  <a:lnTo>
                    <a:pt x="901700" y="151130"/>
                  </a:lnTo>
                  <a:lnTo>
                    <a:pt x="899160" y="151130"/>
                  </a:lnTo>
                  <a:lnTo>
                    <a:pt x="897890" y="149860"/>
                  </a:lnTo>
                  <a:lnTo>
                    <a:pt x="896619" y="149860"/>
                  </a:lnTo>
                  <a:lnTo>
                    <a:pt x="896619" y="148589"/>
                  </a:lnTo>
                  <a:lnTo>
                    <a:pt x="895350" y="148589"/>
                  </a:lnTo>
                  <a:lnTo>
                    <a:pt x="894080" y="148589"/>
                  </a:lnTo>
                  <a:lnTo>
                    <a:pt x="894080" y="147320"/>
                  </a:lnTo>
                  <a:lnTo>
                    <a:pt x="894080" y="146050"/>
                  </a:lnTo>
                  <a:lnTo>
                    <a:pt x="894080" y="144780"/>
                  </a:lnTo>
                  <a:lnTo>
                    <a:pt x="894080" y="143510"/>
                  </a:lnTo>
                  <a:lnTo>
                    <a:pt x="895350" y="142239"/>
                  </a:lnTo>
                  <a:lnTo>
                    <a:pt x="895350" y="106680"/>
                  </a:lnTo>
                  <a:close/>
                </a:path>
                <a:path w="1041400" h="153670">
                  <a:moveTo>
                    <a:pt x="793750" y="0"/>
                  </a:moveTo>
                  <a:lnTo>
                    <a:pt x="793750" y="0"/>
                  </a:lnTo>
                </a:path>
                <a:path w="1041400" h="153670">
                  <a:moveTo>
                    <a:pt x="911860" y="153670"/>
                  </a:moveTo>
                  <a:lnTo>
                    <a:pt x="911860" y="153670"/>
                  </a:lnTo>
                </a:path>
                <a:path w="1041400" h="153670">
                  <a:moveTo>
                    <a:pt x="892810" y="80010"/>
                  </a:moveTo>
                  <a:lnTo>
                    <a:pt x="892810" y="78739"/>
                  </a:lnTo>
                  <a:lnTo>
                    <a:pt x="892810" y="76200"/>
                  </a:lnTo>
                  <a:lnTo>
                    <a:pt x="892810" y="74930"/>
                  </a:lnTo>
                  <a:lnTo>
                    <a:pt x="891540" y="72389"/>
                  </a:lnTo>
                  <a:lnTo>
                    <a:pt x="891540" y="71120"/>
                  </a:lnTo>
                  <a:lnTo>
                    <a:pt x="890269" y="69850"/>
                  </a:lnTo>
                  <a:lnTo>
                    <a:pt x="890269" y="68580"/>
                  </a:lnTo>
                  <a:lnTo>
                    <a:pt x="889000" y="67310"/>
                  </a:lnTo>
                  <a:lnTo>
                    <a:pt x="887730" y="67310"/>
                  </a:lnTo>
                  <a:lnTo>
                    <a:pt x="887730" y="66039"/>
                  </a:lnTo>
                  <a:lnTo>
                    <a:pt x="886460" y="64770"/>
                  </a:lnTo>
                  <a:lnTo>
                    <a:pt x="885190" y="64770"/>
                  </a:lnTo>
                  <a:lnTo>
                    <a:pt x="883919" y="64770"/>
                  </a:lnTo>
                  <a:lnTo>
                    <a:pt x="869950" y="64770"/>
                  </a:lnTo>
                  <a:lnTo>
                    <a:pt x="867410" y="66039"/>
                  </a:lnTo>
                  <a:lnTo>
                    <a:pt x="863600" y="67310"/>
                  </a:lnTo>
                  <a:lnTo>
                    <a:pt x="861060" y="67310"/>
                  </a:lnTo>
                  <a:lnTo>
                    <a:pt x="858519" y="69850"/>
                  </a:lnTo>
                  <a:lnTo>
                    <a:pt x="854710" y="71120"/>
                  </a:lnTo>
                  <a:lnTo>
                    <a:pt x="852169" y="72389"/>
                  </a:lnTo>
                  <a:lnTo>
                    <a:pt x="848360" y="73660"/>
                  </a:lnTo>
                  <a:lnTo>
                    <a:pt x="844550" y="76200"/>
                  </a:lnTo>
                  <a:lnTo>
                    <a:pt x="842010" y="77470"/>
                  </a:lnTo>
                  <a:lnTo>
                    <a:pt x="839469" y="80010"/>
                  </a:lnTo>
                  <a:lnTo>
                    <a:pt x="836930" y="82550"/>
                  </a:lnTo>
                  <a:lnTo>
                    <a:pt x="833119" y="85089"/>
                  </a:lnTo>
                  <a:lnTo>
                    <a:pt x="830580" y="87630"/>
                  </a:lnTo>
                  <a:lnTo>
                    <a:pt x="828040" y="90170"/>
                  </a:lnTo>
                  <a:lnTo>
                    <a:pt x="825500" y="92710"/>
                  </a:lnTo>
                  <a:lnTo>
                    <a:pt x="822960" y="96520"/>
                  </a:lnTo>
                  <a:lnTo>
                    <a:pt x="820419" y="99060"/>
                  </a:lnTo>
                  <a:lnTo>
                    <a:pt x="819150" y="101600"/>
                  </a:lnTo>
                  <a:lnTo>
                    <a:pt x="816610" y="104139"/>
                  </a:lnTo>
                  <a:lnTo>
                    <a:pt x="815340" y="106680"/>
                  </a:lnTo>
                  <a:lnTo>
                    <a:pt x="812800" y="109220"/>
                  </a:lnTo>
                  <a:lnTo>
                    <a:pt x="811530" y="113030"/>
                  </a:lnTo>
                  <a:lnTo>
                    <a:pt x="810260" y="115570"/>
                  </a:lnTo>
                  <a:lnTo>
                    <a:pt x="808990" y="118110"/>
                  </a:lnTo>
                  <a:lnTo>
                    <a:pt x="807719" y="120650"/>
                  </a:lnTo>
                  <a:lnTo>
                    <a:pt x="807719" y="123189"/>
                  </a:lnTo>
                  <a:lnTo>
                    <a:pt x="806450" y="125730"/>
                  </a:lnTo>
                  <a:lnTo>
                    <a:pt x="806450" y="128270"/>
                  </a:lnTo>
                  <a:lnTo>
                    <a:pt x="806450" y="130810"/>
                  </a:lnTo>
                  <a:lnTo>
                    <a:pt x="806450" y="132080"/>
                  </a:lnTo>
                  <a:lnTo>
                    <a:pt x="806450" y="133350"/>
                  </a:lnTo>
                  <a:lnTo>
                    <a:pt x="806450" y="134620"/>
                  </a:lnTo>
                  <a:lnTo>
                    <a:pt x="807719" y="135889"/>
                  </a:lnTo>
                  <a:lnTo>
                    <a:pt x="807719" y="137160"/>
                  </a:lnTo>
                  <a:lnTo>
                    <a:pt x="807719" y="138430"/>
                  </a:lnTo>
                  <a:lnTo>
                    <a:pt x="808990" y="138430"/>
                  </a:lnTo>
                  <a:lnTo>
                    <a:pt x="810260" y="139700"/>
                  </a:lnTo>
                  <a:lnTo>
                    <a:pt x="811530" y="140970"/>
                  </a:lnTo>
                  <a:lnTo>
                    <a:pt x="812800" y="140970"/>
                  </a:lnTo>
                  <a:lnTo>
                    <a:pt x="815340" y="142239"/>
                  </a:lnTo>
                  <a:lnTo>
                    <a:pt x="816610" y="142239"/>
                  </a:lnTo>
                  <a:lnTo>
                    <a:pt x="817880" y="142239"/>
                  </a:lnTo>
                  <a:lnTo>
                    <a:pt x="821690" y="142239"/>
                  </a:lnTo>
                  <a:lnTo>
                    <a:pt x="825500" y="140970"/>
                  </a:lnTo>
                  <a:lnTo>
                    <a:pt x="829310" y="139700"/>
                  </a:lnTo>
                  <a:lnTo>
                    <a:pt x="834390" y="138430"/>
                  </a:lnTo>
                  <a:lnTo>
                    <a:pt x="838200" y="137160"/>
                  </a:lnTo>
                  <a:lnTo>
                    <a:pt x="843280" y="133350"/>
                  </a:lnTo>
                  <a:lnTo>
                    <a:pt x="847090" y="130810"/>
                  </a:lnTo>
                  <a:lnTo>
                    <a:pt x="852169" y="127000"/>
                  </a:lnTo>
                  <a:lnTo>
                    <a:pt x="855980" y="124460"/>
                  </a:lnTo>
                  <a:lnTo>
                    <a:pt x="859790" y="120650"/>
                  </a:lnTo>
                  <a:lnTo>
                    <a:pt x="863600" y="118110"/>
                  </a:lnTo>
                  <a:lnTo>
                    <a:pt x="866140" y="115570"/>
                  </a:lnTo>
                  <a:lnTo>
                    <a:pt x="869950" y="113030"/>
                  </a:lnTo>
                  <a:lnTo>
                    <a:pt x="872490" y="110489"/>
                  </a:lnTo>
                  <a:lnTo>
                    <a:pt x="875030" y="107950"/>
                  </a:lnTo>
                  <a:lnTo>
                    <a:pt x="877569" y="106680"/>
                  </a:lnTo>
                  <a:lnTo>
                    <a:pt x="880110" y="104139"/>
                  </a:lnTo>
                  <a:lnTo>
                    <a:pt x="881380" y="102870"/>
                  </a:lnTo>
                  <a:lnTo>
                    <a:pt x="882650" y="100330"/>
                  </a:lnTo>
                  <a:lnTo>
                    <a:pt x="885190" y="99060"/>
                  </a:lnTo>
                  <a:lnTo>
                    <a:pt x="886460" y="96520"/>
                  </a:lnTo>
                  <a:lnTo>
                    <a:pt x="887730" y="95250"/>
                  </a:lnTo>
                  <a:lnTo>
                    <a:pt x="889000" y="93980"/>
                  </a:lnTo>
                  <a:lnTo>
                    <a:pt x="889000" y="92710"/>
                  </a:lnTo>
                  <a:lnTo>
                    <a:pt x="890269" y="90170"/>
                  </a:lnTo>
                  <a:lnTo>
                    <a:pt x="890269" y="88900"/>
                  </a:lnTo>
                  <a:lnTo>
                    <a:pt x="891540" y="87630"/>
                  </a:lnTo>
                  <a:lnTo>
                    <a:pt x="891540" y="86360"/>
                  </a:lnTo>
                  <a:lnTo>
                    <a:pt x="892810" y="85089"/>
                  </a:lnTo>
                  <a:lnTo>
                    <a:pt x="892810" y="83820"/>
                  </a:lnTo>
                  <a:lnTo>
                    <a:pt x="892810" y="82550"/>
                  </a:lnTo>
                  <a:lnTo>
                    <a:pt x="892810" y="80010"/>
                  </a:lnTo>
                  <a:close/>
                </a:path>
                <a:path w="1041400" h="153670">
                  <a:moveTo>
                    <a:pt x="806450" y="64770"/>
                  </a:moveTo>
                  <a:lnTo>
                    <a:pt x="806450" y="64770"/>
                  </a:lnTo>
                </a:path>
                <a:path w="1041400" h="153670">
                  <a:moveTo>
                    <a:pt x="892810" y="142239"/>
                  </a:moveTo>
                  <a:lnTo>
                    <a:pt x="892810" y="142239"/>
                  </a:lnTo>
                </a:path>
                <a:path w="1041400" h="153670">
                  <a:moveTo>
                    <a:pt x="974090" y="151130"/>
                  </a:moveTo>
                  <a:lnTo>
                    <a:pt x="970280" y="151130"/>
                  </a:lnTo>
                  <a:lnTo>
                    <a:pt x="965200" y="151130"/>
                  </a:lnTo>
                  <a:lnTo>
                    <a:pt x="961390" y="149860"/>
                  </a:lnTo>
                  <a:lnTo>
                    <a:pt x="958850" y="148589"/>
                  </a:lnTo>
                  <a:lnTo>
                    <a:pt x="955040" y="148589"/>
                  </a:lnTo>
                  <a:lnTo>
                    <a:pt x="952500" y="146050"/>
                  </a:lnTo>
                  <a:lnTo>
                    <a:pt x="949960" y="144780"/>
                  </a:lnTo>
                  <a:lnTo>
                    <a:pt x="947419" y="142239"/>
                  </a:lnTo>
                  <a:lnTo>
                    <a:pt x="944880" y="140970"/>
                  </a:lnTo>
                  <a:lnTo>
                    <a:pt x="943610" y="138430"/>
                  </a:lnTo>
                  <a:lnTo>
                    <a:pt x="942340" y="135889"/>
                  </a:lnTo>
                  <a:lnTo>
                    <a:pt x="941069" y="133350"/>
                  </a:lnTo>
                  <a:lnTo>
                    <a:pt x="939800" y="129539"/>
                  </a:lnTo>
                  <a:lnTo>
                    <a:pt x="938530" y="127000"/>
                  </a:lnTo>
                  <a:lnTo>
                    <a:pt x="938530" y="124460"/>
                  </a:lnTo>
                  <a:lnTo>
                    <a:pt x="938530" y="120650"/>
                  </a:lnTo>
                  <a:lnTo>
                    <a:pt x="938530" y="116839"/>
                  </a:lnTo>
                  <a:lnTo>
                    <a:pt x="938530" y="113030"/>
                  </a:lnTo>
                  <a:lnTo>
                    <a:pt x="939800" y="110489"/>
                  </a:lnTo>
                  <a:lnTo>
                    <a:pt x="939800" y="106680"/>
                  </a:lnTo>
                  <a:lnTo>
                    <a:pt x="941069" y="102870"/>
                  </a:lnTo>
                  <a:lnTo>
                    <a:pt x="942340" y="100330"/>
                  </a:lnTo>
                  <a:lnTo>
                    <a:pt x="943610" y="96520"/>
                  </a:lnTo>
                  <a:lnTo>
                    <a:pt x="944880" y="92710"/>
                  </a:lnTo>
                  <a:lnTo>
                    <a:pt x="946150" y="90170"/>
                  </a:lnTo>
                  <a:lnTo>
                    <a:pt x="948690" y="86360"/>
                  </a:lnTo>
                  <a:lnTo>
                    <a:pt x="949960" y="83820"/>
                  </a:lnTo>
                  <a:lnTo>
                    <a:pt x="951230" y="81280"/>
                  </a:lnTo>
                  <a:lnTo>
                    <a:pt x="953769" y="78739"/>
                  </a:lnTo>
                  <a:lnTo>
                    <a:pt x="956310" y="74930"/>
                  </a:lnTo>
                  <a:lnTo>
                    <a:pt x="958850" y="72389"/>
                  </a:lnTo>
                  <a:lnTo>
                    <a:pt x="960119" y="69850"/>
                  </a:lnTo>
                  <a:lnTo>
                    <a:pt x="963930" y="67310"/>
                  </a:lnTo>
                  <a:lnTo>
                    <a:pt x="966469" y="64770"/>
                  </a:lnTo>
                  <a:lnTo>
                    <a:pt x="967740" y="62230"/>
                  </a:lnTo>
                  <a:lnTo>
                    <a:pt x="971550" y="60960"/>
                  </a:lnTo>
                  <a:lnTo>
                    <a:pt x="974090" y="58420"/>
                  </a:lnTo>
                  <a:lnTo>
                    <a:pt x="976630" y="57150"/>
                  </a:lnTo>
                  <a:lnTo>
                    <a:pt x="979169" y="55880"/>
                  </a:lnTo>
                  <a:lnTo>
                    <a:pt x="982980" y="53339"/>
                  </a:lnTo>
                  <a:lnTo>
                    <a:pt x="985519" y="53339"/>
                  </a:lnTo>
                  <a:lnTo>
                    <a:pt x="988060" y="52070"/>
                  </a:lnTo>
                  <a:lnTo>
                    <a:pt x="990600" y="50800"/>
                  </a:lnTo>
                  <a:lnTo>
                    <a:pt x="993140" y="49530"/>
                  </a:lnTo>
                  <a:lnTo>
                    <a:pt x="995680" y="49530"/>
                  </a:lnTo>
                  <a:lnTo>
                    <a:pt x="998219" y="48260"/>
                  </a:lnTo>
                  <a:lnTo>
                    <a:pt x="1000760" y="48260"/>
                  </a:lnTo>
                  <a:lnTo>
                    <a:pt x="1003300" y="48260"/>
                  </a:lnTo>
                  <a:lnTo>
                    <a:pt x="1007110" y="48260"/>
                  </a:lnTo>
                  <a:lnTo>
                    <a:pt x="1010919" y="48260"/>
                  </a:lnTo>
                  <a:lnTo>
                    <a:pt x="1013460" y="49530"/>
                  </a:lnTo>
                  <a:lnTo>
                    <a:pt x="1016000" y="49530"/>
                  </a:lnTo>
                  <a:lnTo>
                    <a:pt x="1018540" y="50800"/>
                  </a:lnTo>
                  <a:lnTo>
                    <a:pt x="1022350" y="50800"/>
                  </a:lnTo>
                  <a:lnTo>
                    <a:pt x="1024890" y="52070"/>
                  </a:lnTo>
                  <a:lnTo>
                    <a:pt x="1026160" y="53339"/>
                  </a:lnTo>
                  <a:lnTo>
                    <a:pt x="1028700" y="54610"/>
                  </a:lnTo>
                  <a:lnTo>
                    <a:pt x="1029969" y="55880"/>
                  </a:lnTo>
                  <a:lnTo>
                    <a:pt x="1032510" y="57150"/>
                  </a:lnTo>
                  <a:lnTo>
                    <a:pt x="1033780" y="58420"/>
                  </a:lnTo>
                  <a:lnTo>
                    <a:pt x="1035050" y="59689"/>
                  </a:lnTo>
                  <a:lnTo>
                    <a:pt x="1036319" y="62230"/>
                  </a:lnTo>
                  <a:lnTo>
                    <a:pt x="1037590" y="62230"/>
                  </a:lnTo>
                  <a:lnTo>
                    <a:pt x="1037590" y="64770"/>
                  </a:lnTo>
                  <a:lnTo>
                    <a:pt x="1038860" y="66039"/>
                  </a:lnTo>
                  <a:lnTo>
                    <a:pt x="1040130" y="67310"/>
                  </a:lnTo>
                  <a:lnTo>
                    <a:pt x="1040130" y="68580"/>
                  </a:lnTo>
                  <a:lnTo>
                    <a:pt x="1041400" y="69850"/>
                  </a:lnTo>
                  <a:lnTo>
                    <a:pt x="1041400" y="71120"/>
                  </a:lnTo>
                  <a:lnTo>
                    <a:pt x="1041400" y="72389"/>
                  </a:lnTo>
                  <a:lnTo>
                    <a:pt x="1041400" y="74930"/>
                  </a:lnTo>
                  <a:lnTo>
                    <a:pt x="1041400" y="76200"/>
                  </a:lnTo>
                  <a:lnTo>
                    <a:pt x="1040130" y="77470"/>
                  </a:lnTo>
                  <a:lnTo>
                    <a:pt x="1040130" y="78739"/>
                  </a:lnTo>
                  <a:lnTo>
                    <a:pt x="1038860" y="78739"/>
                  </a:lnTo>
                  <a:lnTo>
                    <a:pt x="1037590" y="78739"/>
                  </a:lnTo>
                  <a:lnTo>
                    <a:pt x="1036319" y="80010"/>
                  </a:lnTo>
                  <a:lnTo>
                    <a:pt x="1035050" y="81280"/>
                  </a:lnTo>
                  <a:lnTo>
                    <a:pt x="1033780" y="81280"/>
                  </a:lnTo>
                  <a:lnTo>
                    <a:pt x="1032510" y="81280"/>
                  </a:lnTo>
                  <a:lnTo>
                    <a:pt x="1031240" y="82550"/>
                  </a:lnTo>
                  <a:lnTo>
                    <a:pt x="1028700" y="83820"/>
                  </a:lnTo>
                  <a:lnTo>
                    <a:pt x="1027430" y="83820"/>
                  </a:lnTo>
                  <a:lnTo>
                    <a:pt x="1024890" y="85089"/>
                  </a:lnTo>
                  <a:lnTo>
                    <a:pt x="1022350" y="85089"/>
                  </a:lnTo>
                  <a:lnTo>
                    <a:pt x="1019810" y="85089"/>
                  </a:lnTo>
                  <a:lnTo>
                    <a:pt x="1017269" y="86360"/>
                  </a:lnTo>
                  <a:lnTo>
                    <a:pt x="1014730" y="86360"/>
                  </a:lnTo>
                  <a:lnTo>
                    <a:pt x="1012190" y="87630"/>
                  </a:lnTo>
                  <a:lnTo>
                    <a:pt x="1008380" y="87630"/>
                  </a:lnTo>
                  <a:lnTo>
                    <a:pt x="1005840" y="88900"/>
                  </a:lnTo>
                  <a:lnTo>
                    <a:pt x="1002030" y="88900"/>
                  </a:lnTo>
                  <a:lnTo>
                    <a:pt x="998219" y="90170"/>
                  </a:lnTo>
                  <a:lnTo>
                    <a:pt x="994410" y="90170"/>
                  </a:lnTo>
                  <a:lnTo>
                    <a:pt x="991869" y="91439"/>
                  </a:lnTo>
                  <a:lnTo>
                    <a:pt x="986790" y="91439"/>
                  </a:lnTo>
                  <a:lnTo>
                    <a:pt x="982980" y="92710"/>
                  </a:lnTo>
                  <a:lnTo>
                    <a:pt x="977900" y="93980"/>
                  </a:lnTo>
                  <a:lnTo>
                    <a:pt x="972819" y="93980"/>
                  </a:lnTo>
                  <a:lnTo>
                    <a:pt x="967740" y="95250"/>
                  </a:lnTo>
                  <a:lnTo>
                    <a:pt x="962660" y="96520"/>
                  </a:lnTo>
                  <a:lnTo>
                    <a:pt x="956310" y="97789"/>
                  </a:lnTo>
                  <a:lnTo>
                    <a:pt x="955040" y="100330"/>
                  </a:lnTo>
                  <a:lnTo>
                    <a:pt x="953769" y="102870"/>
                  </a:lnTo>
                  <a:lnTo>
                    <a:pt x="952500" y="105410"/>
                  </a:lnTo>
                  <a:lnTo>
                    <a:pt x="952500" y="107950"/>
                  </a:lnTo>
                  <a:lnTo>
                    <a:pt x="951230" y="111760"/>
                  </a:lnTo>
                  <a:lnTo>
                    <a:pt x="951230" y="127000"/>
                  </a:lnTo>
                  <a:lnTo>
                    <a:pt x="952500" y="129539"/>
                  </a:lnTo>
                  <a:lnTo>
                    <a:pt x="952500" y="130810"/>
                  </a:lnTo>
                  <a:lnTo>
                    <a:pt x="953769" y="133350"/>
                  </a:lnTo>
                  <a:lnTo>
                    <a:pt x="955040" y="134620"/>
                  </a:lnTo>
                  <a:lnTo>
                    <a:pt x="956310" y="135889"/>
                  </a:lnTo>
                  <a:lnTo>
                    <a:pt x="957580" y="137160"/>
                  </a:lnTo>
                  <a:lnTo>
                    <a:pt x="960119" y="138430"/>
                  </a:lnTo>
                  <a:lnTo>
                    <a:pt x="961390" y="139700"/>
                  </a:lnTo>
                  <a:lnTo>
                    <a:pt x="963930" y="139700"/>
                  </a:lnTo>
                  <a:lnTo>
                    <a:pt x="966469" y="140970"/>
                  </a:lnTo>
                  <a:lnTo>
                    <a:pt x="969010" y="140970"/>
                  </a:lnTo>
                  <a:lnTo>
                    <a:pt x="972819" y="142239"/>
                  </a:lnTo>
                  <a:lnTo>
                    <a:pt x="975360" y="142239"/>
                  </a:lnTo>
                  <a:lnTo>
                    <a:pt x="979169" y="142239"/>
                  </a:lnTo>
                  <a:lnTo>
                    <a:pt x="982980" y="140970"/>
                  </a:lnTo>
                  <a:lnTo>
                    <a:pt x="986790" y="140970"/>
                  </a:lnTo>
                  <a:lnTo>
                    <a:pt x="990600" y="139700"/>
                  </a:lnTo>
                  <a:lnTo>
                    <a:pt x="993140" y="138430"/>
                  </a:lnTo>
                  <a:lnTo>
                    <a:pt x="996950" y="137160"/>
                  </a:lnTo>
                  <a:lnTo>
                    <a:pt x="1000760" y="135889"/>
                  </a:lnTo>
                  <a:lnTo>
                    <a:pt x="1003300" y="134620"/>
                  </a:lnTo>
                  <a:lnTo>
                    <a:pt x="1007110" y="133350"/>
                  </a:lnTo>
                  <a:lnTo>
                    <a:pt x="1009650" y="130810"/>
                  </a:lnTo>
                  <a:lnTo>
                    <a:pt x="1012190" y="128270"/>
                  </a:lnTo>
                  <a:lnTo>
                    <a:pt x="1016000" y="125730"/>
                  </a:lnTo>
                  <a:lnTo>
                    <a:pt x="1018540" y="124460"/>
                  </a:lnTo>
                  <a:lnTo>
                    <a:pt x="1021080" y="120650"/>
                  </a:lnTo>
                  <a:lnTo>
                    <a:pt x="1023619" y="118110"/>
                  </a:lnTo>
                  <a:lnTo>
                    <a:pt x="1026160" y="115570"/>
                  </a:lnTo>
                  <a:lnTo>
                    <a:pt x="1024890" y="115570"/>
                  </a:lnTo>
                  <a:lnTo>
                    <a:pt x="1024890" y="111760"/>
                  </a:lnTo>
                  <a:lnTo>
                    <a:pt x="1026160" y="110489"/>
                  </a:lnTo>
                  <a:lnTo>
                    <a:pt x="1027430" y="109220"/>
                  </a:lnTo>
                  <a:lnTo>
                    <a:pt x="1028700" y="107950"/>
                  </a:lnTo>
                  <a:lnTo>
                    <a:pt x="1029969" y="107950"/>
                  </a:lnTo>
                  <a:lnTo>
                    <a:pt x="1035050" y="107950"/>
                  </a:lnTo>
                  <a:lnTo>
                    <a:pt x="1036319" y="107950"/>
                  </a:lnTo>
                  <a:lnTo>
                    <a:pt x="1037590" y="107950"/>
                  </a:lnTo>
                  <a:lnTo>
                    <a:pt x="1037590" y="109220"/>
                  </a:lnTo>
                  <a:lnTo>
                    <a:pt x="1038860" y="109220"/>
                  </a:lnTo>
                  <a:lnTo>
                    <a:pt x="1038860" y="110489"/>
                  </a:lnTo>
                  <a:lnTo>
                    <a:pt x="1040130" y="110489"/>
                  </a:lnTo>
                  <a:lnTo>
                    <a:pt x="1040130" y="111760"/>
                  </a:lnTo>
                  <a:lnTo>
                    <a:pt x="1040130" y="113030"/>
                  </a:lnTo>
                  <a:lnTo>
                    <a:pt x="1041400" y="113030"/>
                  </a:lnTo>
                  <a:lnTo>
                    <a:pt x="1041400" y="114300"/>
                  </a:lnTo>
                  <a:lnTo>
                    <a:pt x="1040130" y="115570"/>
                  </a:lnTo>
                  <a:lnTo>
                    <a:pt x="1038860" y="118110"/>
                  </a:lnTo>
                  <a:lnTo>
                    <a:pt x="1037590" y="119380"/>
                  </a:lnTo>
                  <a:lnTo>
                    <a:pt x="1036319" y="120650"/>
                  </a:lnTo>
                  <a:lnTo>
                    <a:pt x="1035050" y="121920"/>
                  </a:lnTo>
                  <a:lnTo>
                    <a:pt x="1033780" y="123189"/>
                  </a:lnTo>
                  <a:lnTo>
                    <a:pt x="1031240" y="125730"/>
                  </a:lnTo>
                  <a:lnTo>
                    <a:pt x="1029969" y="127000"/>
                  </a:lnTo>
                  <a:lnTo>
                    <a:pt x="1027430" y="128270"/>
                  </a:lnTo>
                  <a:lnTo>
                    <a:pt x="1026160" y="130810"/>
                  </a:lnTo>
                  <a:lnTo>
                    <a:pt x="1024890" y="132080"/>
                  </a:lnTo>
                  <a:lnTo>
                    <a:pt x="1022350" y="133350"/>
                  </a:lnTo>
                  <a:lnTo>
                    <a:pt x="1019810" y="134620"/>
                  </a:lnTo>
                  <a:lnTo>
                    <a:pt x="1018540" y="137160"/>
                  </a:lnTo>
                  <a:lnTo>
                    <a:pt x="1016000" y="137160"/>
                  </a:lnTo>
                  <a:lnTo>
                    <a:pt x="1013460" y="139700"/>
                  </a:lnTo>
                  <a:lnTo>
                    <a:pt x="1010919" y="140970"/>
                  </a:lnTo>
                  <a:lnTo>
                    <a:pt x="1008380" y="142239"/>
                  </a:lnTo>
                  <a:lnTo>
                    <a:pt x="1007110" y="143510"/>
                  </a:lnTo>
                  <a:lnTo>
                    <a:pt x="1003300" y="144780"/>
                  </a:lnTo>
                  <a:lnTo>
                    <a:pt x="1000760" y="146050"/>
                  </a:lnTo>
                  <a:lnTo>
                    <a:pt x="998219" y="147320"/>
                  </a:lnTo>
                  <a:lnTo>
                    <a:pt x="995680" y="148589"/>
                  </a:lnTo>
                  <a:lnTo>
                    <a:pt x="993140" y="148589"/>
                  </a:lnTo>
                  <a:lnTo>
                    <a:pt x="990600" y="149860"/>
                  </a:lnTo>
                  <a:lnTo>
                    <a:pt x="986790" y="149860"/>
                  </a:lnTo>
                  <a:lnTo>
                    <a:pt x="984250" y="151130"/>
                  </a:lnTo>
                  <a:lnTo>
                    <a:pt x="981710" y="151130"/>
                  </a:lnTo>
                  <a:lnTo>
                    <a:pt x="979169" y="151130"/>
                  </a:lnTo>
                  <a:lnTo>
                    <a:pt x="976630" y="151130"/>
                  </a:lnTo>
                  <a:lnTo>
                    <a:pt x="974090" y="151130"/>
                  </a:lnTo>
                  <a:close/>
                </a:path>
                <a:path w="1041400" h="153670">
                  <a:moveTo>
                    <a:pt x="938530" y="48260"/>
                  </a:moveTo>
                  <a:lnTo>
                    <a:pt x="938530" y="48260"/>
                  </a:lnTo>
                </a:path>
                <a:path w="1041400" h="153670">
                  <a:moveTo>
                    <a:pt x="1041400" y="151130"/>
                  </a:moveTo>
                  <a:lnTo>
                    <a:pt x="1041400" y="151130"/>
                  </a:lnTo>
                </a:path>
                <a:path w="1041400" h="153670">
                  <a:moveTo>
                    <a:pt x="1026160" y="72389"/>
                  </a:moveTo>
                  <a:lnTo>
                    <a:pt x="1026160" y="71120"/>
                  </a:lnTo>
                  <a:lnTo>
                    <a:pt x="1026160" y="69850"/>
                  </a:lnTo>
                  <a:lnTo>
                    <a:pt x="1024890" y="69850"/>
                  </a:lnTo>
                  <a:lnTo>
                    <a:pt x="1024890" y="68580"/>
                  </a:lnTo>
                  <a:lnTo>
                    <a:pt x="1023619" y="67310"/>
                  </a:lnTo>
                  <a:lnTo>
                    <a:pt x="1022350" y="66039"/>
                  </a:lnTo>
                  <a:lnTo>
                    <a:pt x="1022350" y="64770"/>
                  </a:lnTo>
                  <a:lnTo>
                    <a:pt x="1019810" y="63500"/>
                  </a:lnTo>
                  <a:lnTo>
                    <a:pt x="1018540" y="62230"/>
                  </a:lnTo>
                  <a:lnTo>
                    <a:pt x="1017269" y="62230"/>
                  </a:lnTo>
                  <a:lnTo>
                    <a:pt x="1014730" y="60960"/>
                  </a:lnTo>
                  <a:lnTo>
                    <a:pt x="1013460" y="60960"/>
                  </a:lnTo>
                  <a:lnTo>
                    <a:pt x="1012190" y="59689"/>
                  </a:lnTo>
                  <a:lnTo>
                    <a:pt x="1009650" y="59689"/>
                  </a:lnTo>
                  <a:lnTo>
                    <a:pt x="1008380" y="59689"/>
                  </a:lnTo>
                  <a:lnTo>
                    <a:pt x="1005840" y="59689"/>
                  </a:lnTo>
                  <a:lnTo>
                    <a:pt x="1003300" y="59689"/>
                  </a:lnTo>
                  <a:lnTo>
                    <a:pt x="1000760" y="59689"/>
                  </a:lnTo>
                  <a:lnTo>
                    <a:pt x="996950" y="59689"/>
                  </a:lnTo>
                  <a:lnTo>
                    <a:pt x="994410" y="60960"/>
                  </a:lnTo>
                  <a:lnTo>
                    <a:pt x="991869" y="62230"/>
                  </a:lnTo>
                  <a:lnTo>
                    <a:pt x="989330" y="62230"/>
                  </a:lnTo>
                  <a:lnTo>
                    <a:pt x="986790" y="64770"/>
                  </a:lnTo>
                  <a:lnTo>
                    <a:pt x="962660" y="86360"/>
                  </a:lnTo>
                  <a:lnTo>
                    <a:pt x="963930" y="86360"/>
                  </a:lnTo>
                  <a:lnTo>
                    <a:pt x="966469" y="85089"/>
                  </a:lnTo>
                  <a:lnTo>
                    <a:pt x="969010" y="85089"/>
                  </a:lnTo>
                  <a:lnTo>
                    <a:pt x="971550" y="83820"/>
                  </a:lnTo>
                  <a:lnTo>
                    <a:pt x="975360" y="83820"/>
                  </a:lnTo>
                  <a:lnTo>
                    <a:pt x="979169" y="83820"/>
                  </a:lnTo>
                  <a:lnTo>
                    <a:pt x="984250" y="82550"/>
                  </a:lnTo>
                  <a:lnTo>
                    <a:pt x="988060" y="81280"/>
                  </a:lnTo>
                  <a:lnTo>
                    <a:pt x="991869" y="81280"/>
                  </a:lnTo>
                  <a:lnTo>
                    <a:pt x="996950" y="80010"/>
                  </a:lnTo>
                  <a:lnTo>
                    <a:pt x="1000760" y="78739"/>
                  </a:lnTo>
                  <a:lnTo>
                    <a:pt x="1004569" y="78739"/>
                  </a:lnTo>
                  <a:lnTo>
                    <a:pt x="1008380" y="77470"/>
                  </a:lnTo>
                  <a:lnTo>
                    <a:pt x="1010919" y="77470"/>
                  </a:lnTo>
                  <a:lnTo>
                    <a:pt x="1013460" y="76200"/>
                  </a:lnTo>
                  <a:lnTo>
                    <a:pt x="1016000" y="76200"/>
                  </a:lnTo>
                  <a:lnTo>
                    <a:pt x="1018540" y="76200"/>
                  </a:lnTo>
                  <a:lnTo>
                    <a:pt x="1019810" y="74930"/>
                  </a:lnTo>
                  <a:lnTo>
                    <a:pt x="1022350" y="74930"/>
                  </a:lnTo>
                  <a:lnTo>
                    <a:pt x="1023619" y="73660"/>
                  </a:lnTo>
                  <a:lnTo>
                    <a:pt x="1024890" y="73660"/>
                  </a:lnTo>
                  <a:lnTo>
                    <a:pt x="1026160" y="72389"/>
                  </a:lnTo>
                  <a:close/>
                </a:path>
                <a:path w="1041400" h="153670">
                  <a:moveTo>
                    <a:pt x="962660" y="59689"/>
                  </a:moveTo>
                  <a:lnTo>
                    <a:pt x="962660" y="59689"/>
                  </a:lnTo>
                </a:path>
                <a:path w="1041400" h="153670">
                  <a:moveTo>
                    <a:pt x="1026160" y="86360"/>
                  </a:moveTo>
                  <a:lnTo>
                    <a:pt x="1026160" y="86360"/>
                  </a:lnTo>
                </a:path>
              </a:pathLst>
            </a:custGeom>
            <a:ln w="3234">
              <a:solidFill>
                <a:srgbClr val="DB2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23050" y="3855719"/>
              <a:ext cx="651510" cy="195580"/>
            </a:xfrm>
            <a:custGeom>
              <a:avLst/>
              <a:gdLst/>
              <a:ahLst/>
              <a:cxnLst/>
              <a:rect l="l" t="t" r="r" b="b"/>
              <a:pathLst>
                <a:path w="651509" h="195579">
                  <a:moveTo>
                    <a:pt x="142240" y="77470"/>
                  </a:moveTo>
                  <a:lnTo>
                    <a:pt x="140970" y="74930"/>
                  </a:lnTo>
                  <a:lnTo>
                    <a:pt x="139700" y="71120"/>
                  </a:lnTo>
                  <a:lnTo>
                    <a:pt x="138430" y="69850"/>
                  </a:lnTo>
                  <a:lnTo>
                    <a:pt x="137160" y="67310"/>
                  </a:lnTo>
                  <a:lnTo>
                    <a:pt x="134620" y="64770"/>
                  </a:lnTo>
                  <a:lnTo>
                    <a:pt x="132080" y="63500"/>
                  </a:lnTo>
                  <a:lnTo>
                    <a:pt x="129540" y="60960"/>
                  </a:lnTo>
                  <a:lnTo>
                    <a:pt x="125730" y="60960"/>
                  </a:lnTo>
                  <a:lnTo>
                    <a:pt x="123190" y="59690"/>
                  </a:lnTo>
                  <a:lnTo>
                    <a:pt x="115570" y="57150"/>
                  </a:lnTo>
                  <a:lnTo>
                    <a:pt x="91440" y="57150"/>
                  </a:lnTo>
                  <a:lnTo>
                    <a:pt x="87630" y="58420"/>
                  </a:lnTo>
                  <a:lnTo>
                    <a:pt x="78740" y="58420"/>
                  </a:lnTo>
                  <a:lnTo>
                    <a:pt x="73660" y="60960"/>
                  </a:lnTo>
                  <a:lnTo>
                    <a:pt x="69850" y="60960"/>
                  </a:lnTo>
                  <a:lnTo>
                    <a:pt x="67310" y="62230"/>
                  </a:lnTo>
                  <a:lnTo>
                    <a:pt x="63500" y="63500"/>
                  </a:lnTo>
                  <a:lnTo>
                    <a:pt x="59690" y="63500"/>
                  </a:lnTo>
                  <a:lnTo>
                    <a:pt x="48260" y="67310"/>
                  </a:lnTo>
                  <a:lnTo>
                    <a:pt x="44450" y="67310"/>
                  </a:lnTo>
                  <a:lnTo>
                    <a:pt x="40640" y="68580"/>
                  </a:lnTo>
                  <a:lnTo>
                    <a:pt x="38100" y="69850"/>
                  </a:lnTo>
                  <a:lnTo>
                    <a:pt x="19050" y="69850"/>
                  </a:lnTo>
                  <a:lnTo>
                    <a:pt x="17780" y="68580"/>
                  </a:lnTo>
                  <a:lnTo>
                    <a:pt x="16497" y="68580"/>
                  </a:lnTo>
                  <a:lnTo>
                    <a:pt x="15240" y="67310"/>
                  </a:lnTo>
                  <a:lnTo>
                    <a:pt x="15240" y="66040"/>
                  </a:lnTo>
                  <a:lnTo>
                    <a:pt x="13970" y="64770"/>
                  </a:lnTo>
                  <a:lnTo>
                    <a:pt x="12700" y="64770"/>
                  </a:lnTo>
                  <a:lnTo>
                    <a:pt x="12700" y="60960"/>
                  </a:lnTo>
                  <a:lnTo>
                    <a:pt x="11430" y="59690"/>
                  </a:lnTo>
                  <a:lnTo>
                    <a:pt x="11430" y="53340"/>
                  </a:lnTo>
                  <a:lnTo>
                    <a:pt x="12700" y="52070"/>
                  </a:lnTo>
                  <a:lnTo>
                    <a:pt x="12700" y="48260"/>
                  </a:lnTo>
                  <a:lnTo>
                    <a:pt x="13970" y="46990"/>
                  </a:lnTo>
                  <a:lnTo>
                    <a:pt x="15240" y="44450"/>
                  </a:lnTo>
                  <a:lnTo>
                    <a:pt x="16497" y="43180"/>
                  </a:lnTo>
                  <a:lnTo>
                    <a:pt x="17780" y="40640"/>
                  </a:lnTo>
                  <a:lnTo>
                    <a:pt x="19050" y="39370"/>
                  </a:lnTo>
                  <a:lnTo>
                    <a:pt x="20320" y="36830"/>
                  </a:lnTo>
                  <a:lnTo>
                    <a:pt x="22847" y="35560"/>
                  </a:lnTo>
                  <a:lnTo>
                    <a:pt x="24130" y="33020"/>
                  </a:lnTo>
                  <a:lnTo>
                    <a:pt x="26670" y="31750"/>
                  </a:lnTo>
                  <a:lnTo>
                    <a:pt x="27940" y="29210"/>
                  </a:lnTo>
                  <a:lnTo>
                    <a:pt x="30480" y="27940"/>
                  </a:lnTo>
                  <a:lnTo>
                    <a:pt x="33020" y="25400"/>
                  </a:lnTo>
                  <a:lnTo>
                    <a:pt x="40640" y="21590"/>
                  </a:lnTo>
                  <a:lnTo>
                    <a:pt x="43180" y="19050"/>
                  </a:lnTo>
                  <a:lnTo>
                    <a:pt x="45720" y="19050"/>
                  </a:lnTo>
                  <a:lnTo>
                    <a:pt x="49530" y="17780"/>
                  </a:lnTo>
                  <a:lnTo>
                    <a:pt x="53340" y="15240"/>
                  </a:lnTo>
                  <a:lnTo>
                    <a:pt x="55880" y="15240"/>
                  </a:lnTo>
                  <a:lnTo>
                    <a:pt x="58420" y="13970"/>
                  </a:lnTo>
                  <a:lnTo>
                    <a:pt x="63500" y="12700"/>
                  </a:lnTo>
                  <a:lnTo>
                    <a:pt x="73660" y="12700"/>
                  </a:lnTo>
                  <a:lnTo>
                    <a:pt x="77470" y="11430"/>
                  </a:lnTo>
                  <a:lnTo>
                    <a:pt x="86360" y="11430"/>
                  </a:lnTo>
                  <a:lnTo>
                    <a:pt x="88900" y="12700"/>
                  </a:lnTo>
                  <a:lnTo>
                    <a:pt x="96520" y="12700"/>
                  </a:lnTo>
                  <a:lnTo>
                    <a:pt x="99060" y="15240"/>
                  </a:lnTo>
                  <a:lnTo>
                    <a:pt x="102870" y="15240"/>
                  </a:lnTo>
                  <a:lnTo>
                    <a:pt x="109220" y="21590"/>
                  </a:lnTo>
                  <a:lnTo>
                    <a:pt x="109220" y="22860"/>
                  </a:lnTo>
                  <a:lnTo>
                    <a:pt x="110490" y="22860"/>
                  </a:lnTo>
                  <a:lnTo>
                    <a:pt x="113030" y="24130"/>
                  </a:lnTo>
                  <a:lnTo>
                    <a:pt x="118110" y="24130"/>
                  </a:lnTo>
                  <a:lnTo>
                    <a:pt x="119380" y="22860"/>
                  </a:lnTo>
                  <a:lnTo>
                    <a:pt x="120650" y="22860"/>
                  </a:lnTo>
                  <a:lnTo>
                    <a:pt x="120650" y="21590"/>
                  </a:lnTo>
                  <a:lnTo>
                    <a:pt x="121920" y="20320"/>
                  </a:lnTo>
                  <a:lnTo>
                    <a:pt x="121920" y="17780"/>
                  </a:lnTo>
                  <a:lnTo>
                    <a:pt x="120650" y="17780"/>
                  </a:lnTo>
                  <a:lnTo>
                    <a:pt x="120650" y="15240"/>
                  </a:lnTo>
                  <a:lnTo>
                    <a:pt x="118110" y="12700"/>
                  </a:lnTo>
                  <a:lnTo>
                    <a:pt x="116840" y="12700"/>
                  </a:lnTo>
                  <a:lnTo>
                    <a:pt x="115570" y="11430"/>
                  </a:lnTo>
                  <a:lnTo>
                    <a:pt x="113030" y="8890"/>
                  </a:lnTo>
                  <a:lnTo>
                    <a:pt x="110490" y="7620"/>
                  </a:lnTo>
                  <a:lnTo>
                    <a:pt x="109220" y="7620"/>
                  </a:lnTo>
                  <a:lnTo>
                    <a:pt x="106680" y="6350"/>
                  </a:lnTo>
                  <a:lnTo>
                    <a:pt x="105410" y="6350"/>
                  </a:lnTo>
                  <a:lnTo>
                    <a:pt x="100330" y="3810"/>
                  </a:lnTo>
                  <a:lnTo>
                    <a:pt x="99060" y="3810"/>
                  </a:lnTo>
                  <a:lnTo>
                    <a:pt x="96520" y="2540"/>
                  </a:lnTo>
                  <a:lnTo>
                    <a:pt x="63500" y="2540"/>
                  </a:lnTo>
                  <a:lnTo>
                    <a:pt x="53340" y="5080"/>
                  </a:lnTo>
                  <a:lnTo>
                    <a:pt x="46990" y="7620"/>
                  </a:lnTo>
                  <a:lnTo>
                    <a:pt x="43180" y="8890"/>
                  </a:lnTo>
                  <a:lnTo>
                    <a:pt x="33020" y="13970"/>
                  </a:lnTo>
                  <a:lnTo>
                    <a:pt x="17780" y="24130"/>
                  </a:lnTo>
                  <a:lnTo>
                    <a:pt x="15240" y="27940"/>
                  </a:lnTo>
                  <a:lnTo>
                    <a:pt x="11430" y="30480"/>
                  </a:lnTo>
                  <a:lnTo>
                    <a:pt x="8890" y="34290"/>
                  </a:lnTo>
                  <a:lnTo>
                    <a:pt x="7620" y="38100"/>
                  </a:lnTo>
                  <a:lnTo>
                    <a:pt x="2540" y="43180"/>
                  </a:lnTo>
                  <a:lnTo>
                    <a:pt x="1270" y="46990"/>
                  </a:lnTo>
                  <a:lnTo>
                    <a:pt x="0" y="49530"/>
                  </a:lnTo>
                  <a:lnTo>
                    <a:pt x="0" y="66040"/>
                  </a:lnTo>
                  <a:lnTo>
                    <a:pt x="1270" y="68580"/>
                  </a:lnTo>
                  <a:lnTo>
                    <a:pt x="2540" y="69850"/>
                  </a:lnTo>
                  <a:lnTo>
                    <a:pt x="3797" y="72390"/>
                  </a:lnTo>
                  <a:lnTo>
                    <a:pt x="7620" y="76200"/>
                  </a:lnTo>
                  <a:lnTo>
                    <a:pt x="15240" y="80010"/>
                  </a:lnTo>
                  <a:lnTo>
                    <a:pt x="21590" y="80010"/>
                  </a:lnTo>
                  <a:lnTo>
                    <a:pt x="24130" y="81280"/>
                  </a:lnTo>
                  <a:lnTo>
                    <a:pt x="31750" y="81280"/>
                  </a:lnTo>
                  <a:lnTo>
                    <a:pt x="34290" y="80010"/>
                  </a:lnTo>
                  <a:lnTo>
                    <a:pt x="40640" y="80010"/>
                  </a:lnTo>
                  <a:lnTo>
                    <a:pt x="43180" y="78740"/>
                  </a:lnTo>
                  <a:lnTo>
                    <a:pt x="46990" y="78740"/>
                  </a:lnTo>
                  <a:lnTo>
                    <a:pt x="49530" y="77470"/>
                  </a:lnTo>
                  <a:lnTo>
                    <a:pt x="52070" y="77470"/>
                  </a:lnTo>
                  <a:lnTo>
                    <a:pt x="54610" y="76200"/>
                  </a:lnTo>
                  <a:lnTo>
                    <a:pt x="57150" y="76200"/>
                  </a:lnTo>
                  <a:lnTo>
                    <a:pt x="60960" y="74930"/>
                  </a:lnTo>
                  <a:lnTo>
                    <a:pt x="63500" y="74930"/>
                  </a:lnTo>
                  <a:lnTo>
                    <a:pt x="67310" y="73660"/>
                  </a:lnTo>
                  <a:lnTo>
                    <a:pt x="69850" y="72390"/>
                  </a:lnTo>
                  <a:lnTo>
                    <a:pt x="72390" y="72390"/>
                  </a:lnTo>
                  <a:lnTo>
                    <a:pt x="74930" y="71120"/>
                  </a:lnTo>
                  <a:lnTo>
                    <a:pt x="78740" y="69850"/>
                  </a:lnTo>
                  <a:lnTo>
                    <a:pt x="83820" y="69850"/>
                  </a:lnTo>
                  <a:lnTo>
                    <a:pt x="86360" y="68580"/>
                  </a:lnTo>
                  <a:lnTo>
                    <a:pt x="90170" y="68580"/>
                  </a:lnTo>
                  <a:lnTo>
                    <a:pt x="92710" y="67310"/>
                  </a:lnTo>
                  <a:lnTo>
                    <a:pt x="113030" y="67310"/>
                  </a:lnTo>
                  <a:lnTo>
                    <a:pt x="115570" y="68580"/>
                  </a:lnTo>
                  <a:lnTo>
                    <a:pt x="118110" y="68580"/>
                  </a:lnTo>
                  <a:lnTo>
                    <a:pt x="120650" y="69850"/>
                  </a:lnTo>
                  <a:lnTo>
                    <a:pt x="121920" y="69850"/>
                  </a:lnTo>
                  <a:lnTo>
                    <a:pt x="123190" y="71120"/>
                  </a:lnTo>
                  <a:lnTo>
                    <a:pt x="125730" y="72390"/>
                  </a:lnTo>
                  <a:lnTo>
                    <a:pt x="127000" y="74930"/>
                  </a:lnTo>
                  <a:lnTo>
                    <a:pt x="128270" y="76200"/>
                  </a:lnTo>
                  <a:lnTo>
                    <a:pt x="128270" y="77470"/>
                  </a:lnTo>
                  <a:lnTo>
                    <a:pt x="129540" y="80010"/>
                  </a:lnTo>
                  <a:lnTo>
                    <a:pt x="129540" y="83820"/>
                  </a:lnTo>
                  <a:lnTo>
                    <a:pt x="130810" y="86360"/>
                  </a:lnTo>
                  <a:lnTo>
                    <a:pt x="128270" y="93980"/>
                  </a:lnTo>
                  <a:lnTo>
                    <a:pt x="128270" y="97790"/>
                  </a:lnTo>
                  <a:lnTo>
                    <a:pt x="125730" y="101600"/>
                  </a:lnTo>
                  <a:lnTo>
                    <a:pt x="124460" y="104140"/>
                  </a:lnTo>
                  <a:lnTo>
                    <a:pt x="119380" y="111760"/>
                  </a:lnTo>
                  <a:lnTo>
                    <a:pt x="115570" y="114300"/>
                  </a:lnTo>
                  <a:lnTo>
                    <a:pt x="113030" y="118110"/>
                  </a:lnTo>
                  <a:lnTo>
                    <a:pt x="105410" y="123190"/>
                  </a:lnTo>
                  <a:lnTo>
                    <a:pt x="100330" y="125730"/>
                  </a:lnTo>
                  <a:lnTo>
                    <a:pt x="92710" y="130810"/>
                  </a:lnTo>
                  <a:lnTo>
                    <a:pt x="87630" y="132080"/>
                  </a:lnTo>
                  <a:lnTo>
                    <a:pt x="82550" y="134620"/>
                  </a:lnTo>
                  <a:lnTo>
                    <a:pt x="67310" y="138430"/>
                  </a:lnTo>
                  <a:lnTo>
                    <a:pt x="63500" y="139700"/>
                  </a:lnTo>
                  <a:lnTo>
                    <a:pt x="58420" y="139700"/>
                  </a:lnTo>
                  <a:lnTo>
                    <a:pt x="53340" y="140970"/>
                  </a:lnTo>
                  <a:lnTo>
                    <a:pt x="35560" y="140970"/>
                  </a:lnTo>
                  <a:lnTo>
                    <a:pt x="33020" y="139700"/>
                  </a:lnTo>
                  <a:lnTo>
                    <a:pt x="31750" y="139700"/>
                  </a:lnTo>
                  <a:lnTo>
                    <a:pt x="29197" y="138430"/>
                  </a:lnTo>
                  <a:lnTo>
                    <a:pt x="27940" y="138430"/>
                  </a:lnTo>
                  <a:lnTo>
                    <a:pt x="26670" y="137160"/>
                  </a:lnTo>
                  <a:lnTo>
                    <a:pt x="24130" y="135890"/>
                  </a:lnTo>
                  <a:lnTo>
                    <a:pt x="22847" y="134620"/>
                  </a:lnTo>
                  <a:lnTo>
                    <a:pt x="21590" y="134620"/>
                  </a:lnTo>
                  <a:lnTo>
                    <a:pt x="21590" y="133350"/>
                  </a:lnTo>
                  <a:lnTo>
                    <a:pt x="19050" y="132080"/>
                  </a:lnTo>
                  <a:lnTo>
                    <a:pt x="19050" y="130810"/>
                  </a:lnTo>
                  <a:lnTo>
                    <a:pt x="17780" y="129540"/>
                  </a:lnTo>
                  <a:lnTo>
                    <a:pt x="17780" y="128270"/>
                  </a:lnTo>
                  <a:lnTo>
                    <a:pt x="16497" y="125730"/>
                  </a:lnTo>
                  <a:lnTo>
                    <a:pt x="16497" y="124460"/>
                  </a:lnTo>
                  <a:lnTo>
                    <a:pt x="15240" y="123190"/>
                  </a:lnTo>
                  <a:lnTo>
                    <a:pt x="15240" y="121920"/>
                  </a:lnTo>
                  <a:lnTo>
                    <a:pt x="13970" y="120650"/>
                  </a:lnTo>
                  <a:lnTo>
                    <a:pt x="13970" y="119380"/>
                  </a:lnTo>
                  <a:lnTo>
                    <a:pt x="12700" y="118110"/>
                  </a:lnTo>
                  <a:lnTo>
                    <a:pt x="12700" y="116840"/>
                  </a:lnTo>
                  <a:lnTo>
                    <a:pt x="8890" y="113030"/>
                  </a:lnTo>
                  <a:lnTo>
                    <a:pt x="5080" y="113030"/>
                  </a:lnTo>
                  <a:lnTo>
                    <a:pt x="5080" y="114300"/>
                  </a:lnTo>
                  <a:lnTo>
                    <a:pt x="2540" y="114300"/>
                  </a:lnTo>
                  <a:lnTo>
                    <a:pt x="2540" y="115570"/>
                  </a:lnTo>
                  <a:lnTo>
                    <a:pt x="1270" y="115570"/>
                  </a:lnTo>
                  <a:lnTo>
                    <a:pt x="1270" y="116840"/>
                  </a:lnTo>
                  <a:lnTo>
                    <a:pt x="0" y="118110"/>
                  </a:lnTo>
                  <a:lnTo>
                    <a:pt x="0" y="127000"/>
                  </a:lnTo>
                  <a:lnTo>
                    <a:pt x="1270" y="128270"/>
                  </a:lnTo>
                  <a:lnTo>
                    <a:pt x="1270" y="130810"/>
                  </a:lnTo>
                  <a:lnTo>
                    <a:pt x="5080" y="134620"/>
                  </a:lnTo>
                  <a:lnTo>
                    <a:pt x="5080" y="137160"/>
                  </a:lnTo>
                  <a:lnTo>
                    <a:pt x="7620" y="138430"/>
                  </a:lnTo>
                  <a:lnTo>
                    <a:pt x="12700" y="143510"/>
                  </a:lnTo>
                  <a:lnTo>
                    <a:pt x="17780" y="146050"/>
                  </a:lnTo>
                  <a:lnTo>
                    <a:pt x="19050" y="147320"/>
                  </a:lnTo>
                  <a:lnTo>
                    <a:pt x="22847" y="148590"/>
                  </a:lnTo>
                  <a:lnTo>
                    <a:pt x="25400" y="149860"/>
                  </a:lnTo>
                  <a:lnTo>
                    <a:pt x="33020" y="149860"/>
                  </a:lnTo>
                  <a:lnTo>
                    <a:pt x="36830" y="151130"/>
                  </a:lnTo>
                  <a:lnTo>
                    <a:pt x="54610" y="151130"/>
                  </a:lnTo>
                  <a:lnTo>
                    <a:pt x="59690" y="149860"/>
                  </a:lnTo>
                  <a:lnTo>
                    <a:pt x="67310" y="149860"/>
                  </a:lnTo>
                  <a:lnTo>
                    <a:pt x="72390" y="148590"/>
                  </a:lnTo>
                  <a:lnTo>
                    <a:pt x="83820" y="144780"/>
                  </a:lnTo>
                  <a:lnTo>
                    <a:pt x="86360" y="143510"/>
                  </a:lnTo>
                  <a:lnTo>
                    <a:pt x="91440" y="142240"/>
                  </a:lnTo>
                  <a:lnTo>
                    <a:pt x="93980" y="140970"/>
                  </a:lnTo>
                  <a:lnTo>
                    <a:pt x="97790" y="138430"/>
                  </a:lnTo>
                  <a:lnTo>
                    <a:pt x="101600" y="137160"/>
                  </a:lnTo>
                  <a:lnTo>
                    <a:pt x="105410" y="134620"/>
                  </a:lnTo>
                  <a:lnTo>
                    <a:pt x="109220" y="133350"/>
                  </a:lnTo>
                  <a:lnTo>
                    <a:pt x="124460" y="123190"/>
                  </a:lnTo>
                  <a:lnTo>
                    <a:pt x="127000" y="120650"/>
                  </a:lnTo>
                  <a:lnTo>
                    <a:pt x="129540" y="116840"/>
                  </a:lnTo>
                  <a:lnTo>
                    <a:pt x="134620" y="111760"/>
                  </a:lnTo>
                  <a:lnTo>
                    <a:pt x="137160" y="106680"/>
                  </a:lnTo>
                  <a:lnTo>
                    <a:pt x="142240" y="91440"/>
                  </a:lnTo>
                  <a:lnTo>
                    <a:pt x="142240" y="77470"/>
                  </a:lnTo>
                  <a:close/>
                </a:path>
                <a:path w="651509" h="195579">
                  <a:moveTo>
                    <a:pt x="194310" y="53340"/>
                  </a:moveTo>
                  <a:lnTo>
                    <a:pt x="193040" y="52070"/>
                  </a:lnTo>
                  <a:lnTo>
                    <a:pt x="193040" y="50800"/>
                  </a:lnTo>
                  <a:lnTo>
                    <a:pt x="191770" y="50800"/>
                  </a:lnTo>
                  <a:lnTo>
                    <a:pt x="191770" y="49530"/>
                  </a:lnTo>
                  <a:lnTo>
                    <a:pt x="190500" y="48260"/>
                  </a:lnTo>
                  <a:lnTo>
                    <a:pt x="180340" y="48260"/>
                  </a:lnTo>
                  <a:lnTo>
                    <a:pt x="177800" y="50800"/>
                  </a:lnTo>
                  <a:lnTo>
                    <a:pt x="177800" y="52070"/>
                  </a:lnTo>
                  <a:lnTo>
                    <a:pt x="176530" y="53340"/>
                  </a:lnTo>
                  <a:lnTo>
                    <a:pt x="176530" y="57150"/>
                  </a:lnTo>
                  <a:lnTo>
                    <a:pt x="177800" y="58420"/>
                  </a:lnTo>
                  <a:lnTo>
                    <a:pt x="177800" y="137160"/>
                  </a:lnTo>
                  <a:lnTo>
                    <a:pt x="176530" y="138430"/>
                  </a:lnTo>
                  <a:lnTo>
                    <a:pt x="176530" y="144780"/>
                  </a:lnTo>
                  <a:lnTo>
                    <a:pt x="177800" y="144780"/>
                  </a:lnTo>
                  <a:lnTo>
                    <a:pt x="177800" y="146050"/>
                  </a:lnTo>
                  <a:lnTo>
                    <a:pt x="179070" y="146050"/>
                  </a:lnTo>
                  <a:lnTo>
                    <a:pt x="179070" y="147320"/>
                  </a:lnTo>
                  <a:lnTo>
                    <a:pt x="182880" y="147320"/>
                  </a:lnTo>
                  <a:lnTo>
                    <a:pt x="182880" y="148590"/>
                  </a:lnTo>
                  <a:lnTo>
                    <a:pt x="185420" y="147320"/>
                  </a:lnTo>
                  <a:lnTo>
                    <a:pt x="187960" y="147320"/>
                  </a:lnTo>
                  <a:lnTo>
                    <a:pt x="189230" y="146050"/>
                  </a:lnTo>
                  <a:lnTo>
                    <a:pt x="191770" y="146050"/>
                  </a:lnTo>
                  <a:lnTo>
                    <a:pt x="191770" y="144780"/>
                  </a:lnTo>
                  <a:lnTo>
                    <a:pt x="193040" y="144780"/>
                  </a:lnTo>
                  <a:lnTo>
                    <a:pt x="194310" y="143510"/>
                  </a:lnTo>
                  <a:lnTo>
                    <a:pt x="194310" y="139700"/>
                  </a:lnTo>
                  <a:lnTo>
                    <a:pt x="193040" y="138430"/>
                  </a:lnTo>
                  <a:lnTo>
                    <a:pt x="193040" y="137160"/>
                  </a:lnTo>
                  <a:lnTo>
                    <a:pt x="191770" y="137160"/>
                  </a:lnTo>
                  <a:lnTo>
                    <a:pt x="191770" y="58420"/>
                  </a:lnTo>
                  <a:lnTo>
                    <a:pt x="193040" y="58420"/>
                  </a:lnTo>
                  <a:lnTo>
                    <a:pt x="193040" y="57150"/>
                  </a:lnTo>
                  <a:lnTo>
                    <a:pt x="194310" y="55880"/>
                  </a:lnTo>
                  <a:lnTo>
                    <a:pt x="194310" y="53340"/>
                  </a:lnTo>
                  <a:close/>
                </a:path>
                <a:path w="651509" h="195579">
                  <a:moveTo>
                    <a:pt x="196850" y="12700"/>
                  </a:moveTo>
                  <a:lnTo>
                    <a:pt x="193040" y="8890"/>
                  </a:lnTo>
                  <a:lnTo>
                    <a:pt x="191770" y="8890"/>
                  </a:lnTo>
                  <a:lnTo>
                    <a:pt x="190500" y="7620"/>
                  </a:lnTo>
                  <a:lnTo>
                    <a:pt x="185420" y="7620"/>
                  </a:lnTo>
                  <a:lnTo>
                    <a:pt x="185420" y="8890"/>
                  </a:lnTo>
                  <a:lnTo>
                    <a:pt x="182880" y="8890"/>
                  </a:lnTo>
                  <a:lnTo>
                    <a:pt x="182880" y="10160"/>
                  </a:lnTo>
                  <a:lnTo>
                    <a:pt x="181610" y="10160"/>
                  </a:lnTo>
                  <a:lnTo>
                    <a:pt x="180340" y="11430"/>
                  </a:lnTo>
                  <a:lnTo>
                    <a:pt x="180340" y="12700"/>
                  </a:lnTo>
                  <a:lnTo>
                    <a:pt x="179070" y="12700"/>
                  </a:lnTo>
                  <a:lnTo>
                    <a:pt x="177800" y="13970"/>
                  </a:lnTo>
                  <a:lnTo>
                    <a:pt x="177800" y="19050"/>
                  </a:lnTo>
                  <a:lnTo>
                    <a:pt x="176530" y="21590"/>
                  </a:lnTo>
                  <a:lnTo>
                    <a:pt x="176530" y="27940"/>
                  </a:lnTo>
                  <a:lnTo>
                    <a:pt x="177800" y="27940"/>
                  </a:lnTo>
                  <a:lnTo>
                    <a:pt x="177800" y="30480"/>
                  </a:lnTo>
                  <a:lnTo>
                    <a:pt x="179070" y="31750"/>
                  </a:lnTo>
                  <a:lnTo>
                    <a:pt x="180340" y="31750"/>
                  </a:lnTo>
                  <a:lnTo>
                    <a:pt x="181610" y="33020"/>
                  </a:lnTo>
                  <a:lnTo>
                    <a:pt x="187960" y="33020"/>
                  </a:lnTo>
                  <a:lnTo>
                    <a:pt x="189230" y="31750"/>
                  </a:lnTo>
                  <a:lnTo>
                    <a:pt x="190500" y="31750"/>
                  </a:lnTo>
                  <a:lnTo>
                    <a:pt x="194310" y="27940"/>
                  </a:lnTo>
                  <a:lnTo>
                    <a:pt x="195580" y="25400"/>
                  </a:lnTo>
                  <a:lnTo>
                    <a:pt x="195580" y="22860"/>
                  </a:lnTo>
                  <a:lnTo>
                    <a:pt x="196850" y="21590"/>
                  </a:lnTo>
                  <a:lnTo>
                    <a:pt x="196850" y="12700"/>
                  </a:lnTo>
                  <a:close/>
                </a:path>
                <a:path w="651509" h="195579">
                  <a:moveTo>
                    <a:pt x="321310" y="54610"/>
                  </a:moveTo>
                  <a:lnTo>
                    <a:pt x="320040" y="53340"/>
                  </a:lnTo>
                  <a:lnTo>
                    <a:pt x="320040" y="50800"/>
                  </a:lnTo>
                  <a:lnTo>
                    <a:pt x="318770" y="50800"/>
                  </a:lnTo>
                  <a:lnTo>
                    <a:pt x="318770" y="49530"/>
                  </a:lnTo>
                  <a:lnTo>
                    <a:pt x="317500" y="49530"/>
                  </a:lnTo>
                  <a:lnTo>
                    <a:pt x="317500" y="48260"/>
                  </a:lnTo>
                  <a:lnTo>
                    <a:pt x="306070" y="48260"/>
                  </a:lnTo>
                  <a:lnTo>
                    <a:pt x="306070" y="58420"/>
                  </a:lnTo>
                  <a:lnTo>
                    <a:pt x="306070" y="67310"/>
                  </a:lnTo>
                  <a:lnTo>
                    <a:pt x="304800" y="71120"/>
                  </a:lnTo>
                  <a:lnTo>
                    <a:pt x="303530" y="76200"/>
                  </a:lnTo>
                  <a:lnTo>
                    <a:pt x="302260" y="80010"/>
                  </a:lnTo>
                  <a:lnTo>
                    <a:pt x="297180" y="90170"/>
                  </a:lnTo>
                  <a:lnTo>
                    <a:pt x="293370" y="95250"/>
                  </a:lnTo>
                  <a:lnTo>
                    <a:pt x="290830" y="99060"/>
                  </a:lnTo>
                  <a:lnTo>
                    <a:pt x="283210" y="109220"/>
                  </a:lnTo>
                  <a:lnTo>
                    <a:pt x="279400" y="113030"/>
                  </a:lnTo>
                  <a:lnTo>
                    <a:pt x="276860" y="116840"/>
                  </a:lnTo>
                  <a:lnTo>
                    <a:pt x="271780" y="120650"/>
                  </a:lnTo>
                  <a:lnTo>
                    <a:pt x="264160" y="128270"/>
                  </a:lnTo>
                  <a:lnTo>
                    <a:pt x="248920" y="138430"/>
                  </a:lnTo>
                  <a:lnTo>
                    <a:pt x="246380" y="139700"/>
                  </a:lnTo>
                  <a:lnTo>
                    <a:pt x="243840" y="139700"/>
                  </a:lnTo>
                  <a:lnTo>
                    <a:pt x="240030" y="140970"/>
                  </a:lnTo>
                  <a:lnTo>
                    <a:pt x="234950" y="140970"/>
                  </a:lnTo>
                  <a:lnTo>
                    <a:pt x="234950" y="139700"/>
                  </a:lnTo>
                  <a:lnTo>
                    <a:pt x="233680" y="139700"/>
                  </a:lnTo>
                  <a:lnTo>
                    <a:pt x="232410" y="137160"/>
                  </a:lnTo>
                  <a:lnTo>
                    <a:pt x="232410" y="123190"/>
                  </a:lnTo>
                  <a:lnTo>
                    <a:pt x="234950" y="113030"/>
                  </a:lnTo>
                  <a:lnTo>
                    <a:pt x="236220" y="109220"/>
                  </a:lnTo>
                  <a:lnTo>
                    <a:pt x="238760" y="104140"/>
                  </a:lnTo>
                  <a:lnTo>
                    <a:pt x="243840" y="96520"/>
                  </a:lnTo>
                  <a:lnTo>
                    <a:pt x="246380" y="91440"/>
                  </a:lnTo>
                  <a:lnTo>
                    <a:pt x="250190" y="87630"/>
                  </a:lnTo>
                  <a:lnTo>
                    <a:pt x="252730" y="83820"/>
                  </a:lnTo>
                  <a:lnTo>
                    <a:pt x="256540" y="80010"/>
                  </a:lnTo>
                  <a:lnTo>
                    <a:pt x="260350" y="77470"/>
                  </a:lnTo>
                  <a:lnTo>
                    <a:pt x="264160" y="73660"/>
                  </a:lnTo>
                  <a:lnTo>
                    <a:pt x="267970" y="71120"/>
                  </a:lnTo>
                  <a:lnTo>
                    <a:pt x="273050" y="68580"/>
                  </a:lnTo>
                  <a:lnTo>
                    <a:pt x="276860" y="66040"/>
                  </a:lnTo>
                  <a:lnTo>
                    <a:pt x="281940" y="63500"/>
                  </a:lnTo>
                  <a:lnTo>
                    <a:pt x="289560" y="60960"/>
                  </a:lnTo>
                  <a:lnTo>
                    <a:pt x="294640" y="59690"/>
                  </a:lnTo>
                  <a:lnTo>
                    <a:pt x="298450" y="58420"/>
                  </a:lnTo>
                  <a:lnTo>
                    <a:pt x="306070" y="58420"/>
                  </a:lnTo>
                  <a:lnTo>
                    <a:pt x="306070" y="48260"/>
                  </a:lnTo>
                  <a:lnTo>
                    <a:pt x="295910" y="48260"/>
                  </a:lnTo>
                  <a:lnTo>
                    <a:pt x="290830" y="49530"/>
                  </a:lnTo>
                  <a:lnTo>
                    <a:pt x="287020" y="49530"/>
                  </a:lnTo>
                  <a:lnTo>
                    <a:pt x="281940" y="50800"/>
                  </a:lnTo>
                  <a:lnTo>
                    <a:pt x="278130" y="53340"/>
                  </a:lnTo>
                  <a:lnTo>
                    <a:pt x="274320" y="54610"/>
                  </a:lnTo>
                  <a:lnTo>
                    <a:pt x="269240" y="55880"/>
                  </a:lnTo>
                  <a:lnTo>
                    <a:pt x="266700" y="58420"/>
                  </a:lnTo>
                  <a:lnTo>
                    <a:pt x="251460" y="68580"/>
                  </a:lnTo>
                  <a:lnTo>
                    <a:pt x="248920" y="71120"/>
                  </a:lnTo>
                  <a:lnTo>
                    <a:pt x="245110" y="73660"/>
                  </a:lnTo>
                  <a:lnTo>
                    <a:pt x="242570" y="77470"/>
                  </a:lnTo>
                  <a:lnTo>
                    <a:pt x="240030" y="80010"/>
                  </a:lnTo>
                  <a:lnTo>
                    <a:pt x="234950" y="87630"/>
                  </a:lnTo>
                  <a:lnTo>
                    <a:pt x="232410" y="90170"/>
                  </a:lnTo>
                  <a:lnTo>
                    <a:pt x="231140" y="93980"/>
                  </a:lnTo>
                  <a:lnTo>
                    <a:pt x="228600" y="96520"/>
                  </a:lnTo>
                  <a:lnTo>
                    <a:pt x="227330" y="100330"/>
                  </a:lnTo>
                  <a:lnTo>
                    <a:pt x="224790" y="104140"/>
                  </a:lnTo>
                  <a:lnTo>
                    <a:pt x="222250" y="111760"/>
                  </a:lnTo>
                  <a:lnTo>
                    <a:pt x="220980" y="114300"/>
                  </a:lnTo>
                  <a:lnTo>
                    <a:pt x="220980" y="118110"/>
                  </a:lnTo>
                  <a:lnTo>
                    <a:pt x="219710" y="120650"/>
                  </a:lnTo>
                  <a:lnTo>
                    <a:pt x="219710" y="137160"/>
                  </a:lnTo>
                  <a:lnTo>
                    <a:pt x="220980" y="139700"/>
                  </a:lnTo>
                  <a:lnTo>
                    <a:pt x="220980" y="140970"/>
                  </a:lnTo>
                  <a:lnTo>
                    <a:pt x="222250" y="143510"/>
                  </a:lnTo>
                  <a:lnTo>
                    <a:pt x="223520" y="144780"/>
                  </a:lnTo>
                  <a:lnTo>
                    <a:pt x="223520" y="146050"/>
                  </a:lnTo>
                  <a:lnTo>
                    <a:pt x="224790" y="147320"/>
                  </a:lnTo>
                  <a:lnTo>
                    <a:pt x="227330" y="148590"/>
                  </a:lnTo>
                  <a:lnTo>
                    <a:pt x="228600" y="149860"/>
                  </a:lnTo>
                  <a:lnTo>
                    <a:pt x="229870" y="149860"/>
                  </a:lnTo>
                  <a:lnTo>
                    <a:pt x="231140" y="151130"/>
                  </a:lnTo>
                  <a:lnTo>
                    <a:pt x="234950" y="151130"/>
                  </a:lnTo>
                  <a:lnTo>
                    <a:pt x="237490" y="152400"/>
                  </a:lnTo>
                  <a:lnTo>
                    <a:pt x="240030" y="151130"/>
                  </a:lnTo>
                  <a:lnTo>
                    <a:pt x="243840" y="151130"/>
                  </a:lnTo>
                  <a:lnTo>
                    <a:pt x="246380" y="149860"/>
                  </a:lnTo>
                  <a:lnTo>
                    <a:pt x="248920" y="149860"/>
                  </a:lnTo>
                  <a:lnTo>
                    <a:pt x="251460" y="148590"/>
                  </a:lnTo>
                  <a:lnTo>
                    <a:pt x="255270" y="147320"/>
                  </a:lnTo>
                  <a:lnTo>
                    <a:pt x="260350" y="144780"/>
                  </a:lnTo>
                  <a:lnTo>
                    <a:pt x="264160" y="142240"/>
                  </a:lnTo>
                  <a:lnTo>
                    <a:pt x="265430" y="140970"/>
                  </a:lnTo>
                  <a:lnTo>
                    <a:pt x="266700" y="139700"/>
                  </a:lnTo>
                  <a:lnTo>
                    <a:pt x="269240" y="138430"/>
                  </a:lnTo>
                  <a:lnTo>
                    <a:pt x="276860" y="133350"/>
                  </a:lnTo>
                  <a:lnTo>
                    <a:pt x="283210" y="127000"/>
                  </a:lnTo>
                  <a:lnTo>
                    <a:pt x="287020" y="124460"/>
                  </a:lnTo>
                  <a:lnTo>
                    <a:pt x="292100" y="116840"/>
                  </a:lnTo>
                  <a:lnTo>
                    <a:pt x="295910" y="113030"/>
                  </a:lnTo>
                  <a:lnTo>
                    <a:pt x="298450" y="109220"/>
                  </a:lnTo>
                  <a:lnTo>
                    <a:pt x="302260" y="104140"/>
                  </a:lnTo>
                  <a:lnTo>
                    <a:pt x="304800" y="100330"/>
                  </a:lnTo>
                  <a:lnTo>
                    <a:pt x="307340" y="95250"/>
                  </a:lnTo>
                  <a:lnTo>
                    <a:pt x="308610" y="95250"/>
                  </a:lnTo>
                  <a:lnTo>
                    <a:pt x="308610" y="152400"/>
                  </a:lnTo>
                  <a:lnTo>
                    <a:pt x="307340" y="154940"/>
                  </a:lnTo>
                  <a:lnTo>
                    <a:pt x="307340" y="158750"/>
                  </a:lnTo>
                  <a:lnTo>
                    <a:pt x="304800" y="166370"/>
                  </a:lnTo>
                  <a:lnTo>
                    <a:pt x="303530" y="168910"/>
                  </a:lnTo>
                  <a:lnTo>
                    <a:pt x="300990" y="172720"/>
                  </a:lnTo>
                  <a:lnTo>
                    <a:pt x="299720" y="175260"/>
                  </a:lnTo>
                  <a:lnTo>
                    <a:pt x="295910" y="177800"/>
                  </a:lnTo>
                  <a:lnTo>
                    <a:pt x="293370" y="180340"/>
                  </a:lnTo>
                  <a:lnTo>
                    <a:pt x="290830" y="181610"/>
                  </a:lnTo>
                  <a:lnTo>
                    <a:pt x="287020" y="182880"/>
                  </a:lnTo>
                  <a:lnTo>
                    <a:pt x="284480" y="184150"/>
                  </a:lnTo>
                  <a:lnTo>
                    <a:pt x="279400" y="185420"/>
                  </a:lnTo>
                  <a:lnTo>
                    <a:pt x="259080" y="185420"/>
                  </a:lnTo>
                  <a:lnTo>
                    <a:pt x="257810" y="184150"/>
                  </a:lnTo>
                  <a:lnTo>
                    <a:pt x="255270" y="184150"/>
                  </a:lnTo>
                  <a:lnTo>
                    <a:pt x="254000" y="182880"/>
                  </a:lnTo>
                  <a:lnTo>
                    <a:pt x="252730" y="182880"/>
                  </a:lnTo>
                  <a:lnTo>
                    <a:pt x="250190" y="180340"/>
                  </a:lnTo>
                  <a:lnTo>
                    <a:pt x="248920" y="180340"/>
                  </a:lnTo>
                  <a:lnTo>
                    <a:pt x="247650" y="179070"/>
                  </a:lnTo>
                  <a:lnTo>
                    <a:pt x="246380" y="179070"/>
                  </a:lnTo>
                  <a:lnTo>
                    <a:pt x="246380" y="176530"/>
                  </a:lnTo>
                  <a:lnTo>
                    <a:pt x="245110" y="176530"/>
                  </a:lnTo>
                  <a:lnTo>
                    <a:pt x="245110" y="175260"/>
                  </a:lnTo>
                  <a:lnTo>
                    <a:pt x="243840" y="175260"/>
                  </a:lnTo>
                  <a:lnTo>
                    <a:pt x="243840" y="173990"/>
                  </a:lnTo>
                  <a:lnTo>
                    <a:pt x="238760" y="173990"/>
                  </a:lnTo>
                  <a:lnTo>
                    <a:pt x="238760" y="175260"/>
                  </a:lnTo>
                  <a:lnTo>
                    <a:pt x="236220" y="175260"/>
                  </a:lnTo>
                  <a:lnTo>
                    <a:pt x="236220" y="176530"/>
                  </a:lnTo>
                  <a:lnTo>
                    <a:pt x="234950" y="176530"/>
                  </a:lnTo>
                  <a:lnTo>
                    <a:pt x="234950" y="180340"/>
                  </a:lnTo>
                  <a:lnTo>
                    <a:pt x="233680" y="180340"/>
                  </a:lnTo>
                  <a:lnTo>
                    <a:pt x="233680" y="181610"/>
                  </a:lnTo>
                  <a:lnTo>
                    <a:pt x="234950" y="182880"/>
                  </a:lnTo>
                  <a:lnTo>
                    <a:pt x="234950" y="184150"/>
                  </a:lnTo>
                  <a:lnTo>
                    <a:pt x="236220" y="184150"/>
                  </a:lnTo>
                  <a:lnTo>
                    <a:pt x="236220" y="185420"/>
                  </a:lnTo>
                  <a:lnTo>
                    <a:pt x="238760" y="187960"/>
                  </a:lnTo>
                  <a:lnTo>
                    <a:pt x="240030" y="187960"/>
                  </a:lnTo>
                  <a:lnTo>
                    <a:pt x="243840" y="190500"/>
                  </a:lnTo>
                  <a:lnTo>
                    <a:pt x="259080" y="195580"/>
                  </a:lnTo>
                  <a:lnTo>
                    <a:pt x="283210" y="195580"/>
                  </a:lnTo>
                  <a:lnTo>
                    <a:pt x="288290" y="193040"/>
                  </a:lnTo>
                  <a:lnTo>
                    <a:pt x="290830" y="193040"/>
                  </a:lnTo>
                  <a:lnTo>
                    <a:pt x="295910" y="190500"/>
                  </a:lnTo>
                  <a:lnTo>
                    <a:pt x="298450" y="187960"/>
                  </a:lnTo>
                  <a:lnTo>
                    <a:pt x="303530" y="185420"/>
                  </a:lnTo>
                  <a:lnTo>
                    <a:pt x="306070" y="182880"/>
                  </a:lnTo>
                  <a:lnTo>
                    <a:pt x="308610" y="181610"/>
                  </a:lnTo>
                  <a:lnTo>
                    <a:pt x="313690" y="176530"/>
                  </a:lnTo>
                  <a:lnTo>
                    <a:pt x="318770" y="166370"/>
                  </a:lnTo>
                  <a:lnTo>
                    <a:pt x="320040" y="162560"/>
                  </a:lnTo>
                  <a:lnTo>
                    <a:pt x="320040" y="158750"/>
                  </a:lnTo>
                  <a:lnTo>
                    <a:pt x="321310" y="156210"/>
                  </a:lnTo>
                  <a:lnTo>
                    <a:pt x="321310" y="95250"/>
                  </a:lnTo>
                  <a:lnTo>
                    <a:pt x="321310" y="58420"/>
                  </a:lnTo>
                  <a:lnTo>
                    <a:pt x="321310" y="54610"/>
                  </a:lnTo>
                  <a:close/>
                </a:path>
                <a:path w="651509" h="195579">
                  <a:moveTo>
                    <a:pt x="454660" y="140970"/>
                  </a:moveTo>
                  <a:lnTo>
                    <a:pt x="453390" y="139700"/>
                  </a:lnTo>
                  <a:lnTo>
                    <a:pt x="452120" y="139700"/>
                  </a:lnTo>
                  <a:lnTo>
                    <a:pt x="452120" y="58420"/>
                  </a:lnTo>
                  <a:lnTo>
                    <a:pt x="452120" y="52070"/>
                  </a:lnTo>
                  <a:lnTo>
                    <a:pt x="450850" y="50800"/>
                  </a:lnTo>
                  <a:lnTo>
                    <a:pt x="449580" y="50800"/>
                  </a:lnTo>
                  <a:lnTo>
                    <a:pt x="449580" y="49530"/>
                  </a:lnTo>
                  <a:lnTo>
                    <a:pt x="448310" y="48260"/>
                  </a:lnTo>
                  <a:lnTo>
                    <a:pt x="447040" y="48260"/>
                  </a:lnTo>
                  <a:lnTo>
                    <a:pt x="445770" y="46990"/>
                  </a:lnTo>
                  <a:lnTo>
                    <a:pt x="443230" y="45720"/>
                  </a:lnTo>
                  <a:lnTo>
                    <a:pt x="440690" y="45720"/>
                  </a:lnTo>
                  <a:lnTo>
                    <a:pt x="439420" y="44450"/>
                  </a:lnTo>
                  <a:lnTo>
                    <a:pt x="434340" y="44450"/>
                  </a:lnTo>
                  <a:lnTo>
                    <a:pt x="433070" y="45720"/>
                  </a:lnTo>
                  <a:lnTo>
                    <a:pt x="430530" y="45720"/>
                  </a:lnTo>
                  <a:lnTo>
                    <a:pt x="426720" y="46990"/>
                  </a:lnTo>
                  <a:lnTo>
                    <a:pt x="424180" y="48260"/>
                  </a:lnTo>
                  <a:lnTo>
                    <a:pt x="420370" y="50800"/>
                  </a:lnTo>
                  <a:lnTo>
                    <a:pt x="416560" y="52070"/>
                  </a:lnTo>
                  <a:lnTo>
                    <a:pt x="412750" y="54610"/>
                  </a:lnTo>
                  <a:lnTo>
                    <a:pt x="407670" y="57150"/>
                  </a:lnTo>
                  <a:lnTo>
                    <a:pt x="403860" y="60960"/>
                  </a:lnTo>
                  <a:lnTo>
                    <a:pt x="398780" y="63500"/>
                  </a:lnTo>
                  <a:lnTo>
                    <a:pt x="394970" y="66040"/>
                  </a:lnTo>
                  <a:lnTo>
                    <a:pt x="389890" y="68580"/>
                  </a:lnTo>
                  <a:lnTo>
                    <a:pt x="386080" y="72390"/>
                  </a:lnTo>
                  <a:lnTo>
                    <a:pt x="381000" y="74930"/>
                  </a:lnTo>
                  <a:lnTo>
                    <a:pt x="375920" y="78740"/>
                  </a:lnTo>
                  <a:lnTo>
                    <a:pt x="375920" y="53340"/>
                  </a:lnTo>
                  <a:lnTo>
                    <a:pt x="377190" y="53340"/>
                  </a:lnTo>
                  <a:lnTo>
                    <a:pt x="377190" y="52070"/>
                  </a:lnTo>
                  <a:lnTo>
                    <a:pt x="378460" y="50800"/>
                  </a:lnTo>
                  <a:lnTo>
                    <a:pt x="378460" y="48260"/>
                  </a:lnTo>
                  <a:lnTo>
                    <a:pt x="375920" y="45720"/>
                  </a:lnTo>
                  <a:lnTo>
                    <a:pt x="374650" y="45720"/>
                  </a:lnTo>
                  <a:lnTo>
                    <a:pt x="373380" y="44450"/>
                  </a:lnTo>
                  <a:lnTo>
                    <a:pt x="368300" y="44450"/>
                  </a:lnTo>
                  <a:lnTo>
                    <a:pt x="367030" y="45720"/>
                  </a:lnTo>
                  <a:lnTo>
                    <a:pt x="364490" y="45720"/>
                  </a:lnTo>
                  <a:lnTo>
                    <a:pt x="363220" y="46990"/>
                  </a:lnTo>
                  <a:lnTo>
                    <a:pt x="363220" y="48260"/>
                  </a:lnTo>
                  <a:lnTo>
                    <a:pt x="361950" y="48260"/>
                  </a:lnTo>
                  <a:lnTo>
                    <a:pt x="361950" y="53340"/>
                  </a:lnTo>
                  <a:lnTo>
                    <a:pt x="363220" y="54610"/>
                  </a:lnTo>
                  <a:lnTo>
                    <a:pt x="363220" y="85090"/>
                  </a:lnTo>
                  <a:lnTo>
                    <a:pt x="361950" y="86360"/>
                  </a:lnTo>
                  <a:lnTo>
                    <a:pt x="361950" y="87630"/>
                  </a:lnTo>
                  <a:lnTo>
                    <a:pt x="360680" y="88900"/>
                  </a:lnTo>
                  <a:lnTo>
                    <a:pt x="360680" y="91440"/>
                  </a:lnTo>
                  <a:lnTo>
                    <a:pt x="359410" y="91440"/>
                  </a:lnTo>
                  <a:lnTo>
                    <a:pt x="359410" y="92710"/>
                  </a:lnTo>
                  <a:lnTo>
                    <a:pt x="360680" y="92710"/>
                  </a:lnTo>
                  <a:lnTo>
                    <a:pt x="360680" y="95250"/>
                  </a:lnTo>
                  <a:lnTo>
                    <a:pt x="361950" y="95250"/>
                  </a:lnTo>
                  <a:lnTo>
                    <a:pt x="361950" y="96520"/>
                  </a:lnTo>
                  <a:lnTo>
                    <a:pt x="363220" y="96520"/>
                  </a:lnTo>
                  <a:lnTo>
                    <a:pt x="363220" y="139700"/>
                  </a:lnTo>
                  <a:lnTo>
                    <a:pt x="361950" y="139700"/>
                  </a:lnTo>
                  <a:lnTo>
                    <a:pt x="361950" y="140970"/>
                  </a:lnTo>
                  <a:lnTo>
                    <a:pt x="360680" y="142240"/>
                  </a:lnTo>
                  <a:lnTo>
                    <a:pt x="360680" y="144780"/>
                  </a:lnTo>
                  <a:lnTo>
                    <a:pt x="363220" y="147320"/>
                  </a:lnTo>
                  <a:lnTo>
                    <a:pt x="367030" y="147320"/>
                  </a:lnTo>
                  <a:lnTo>
                    <a:pt x="368300" y="148590"/>
                  </a:lnTo>
                  <a:lnTo>
                    <a:pt x="369570" y="147320"/>
                  </a:lnTo>
                  <a:lnTo>
                    <a:pt x="373380" y="147320"/>
                  </a:lnTo>
                  <a:lnTo>
                    <a:pt x="374650" y="146050"/>
                  </a:lnTo>
                  <a:lnTo>
                    <a:pt x="375920" y="146050"/>
                  </a:lnTo>
                  <a:lnTo>
                    <a:pt x="375920" y="144780"/>
                  </a:lnTo>
                  <a:lnTo>
                    <a:pt x="377190" y="144780"/>
                  </a:lnTo>
                  <a:lnTo>
                    <a:pt x="377190" y="140970"/>
                  </a:lnTo>
                  <a:lnTo>
                    <a:pt x="375920" y="139700"/>
                  </a:lnTo>
                  <a:lnTo>
                    <a:pt x="375920" y="91440"/>
                  </a:lnTo>
                  <a:lnTo>
                    <a:pt x="378460" y="90170"/>
                  </a:lnTo>
                  <a:lnTo>
                    <a:pt x="393700" y="80010"/>
                  </a:lnTo>
                  <a:lnTo>
                    <a:pt x="396227" y="78740"/>
                  </a:lnTo>
                  <a:lnTo>
                    <a:pt x="398780" y="77470"/>
                  </a:lnTo>
                  <a:lnTo>
                    <a:pt x="402590" y="73660"/>
                  </a:lnTo>
                  <a:lnTo>
                    <a:pt x="408940" y="69850"/>
                  </a:lnTo>
                  <a:lnTo>
                    <a:pt x="412750" y="67310"/>
                  </a:lnTo>
                  <a:lnTo>
                    <a:pt x="417830" y="64770"/>
                  </a:lnTo>
                  <a:lnTo>
                    <a:pt x="421640" y="63500"/>
                  </a:lnTo>
                  <a:lnTo>
                    <a:pt x="425450" y="60960"/>
                  </a:lnTo>
                  <a:lnTo>
                    <a:pt x="430530" y="58420"/>
                  </a:lnTo>
                  <a:lnTo>
                    <a:pt x="438150" y="58420"/>
                  </a:lnTo>
                  <a:lnTo>
                    <a:pt x="438150" y="59690"/>
                  </a:lnTo>
                  <a:lnTo>
                    <a:pt x="439420" y="59690"/>
                  </a:lnTo>
                  <a:lnTo>
                    <a:pt x="439420" y="146050"/>
                  </a:lnTo>
                  <a:lnTo>
                    <a:pt x="440690" y="146050"/>
                  </a:lnTo>
                  <a:lnTo>
                    <a:pt x="441960" y="147320"/>
                  </a:lnTo>
                  <a:lnTo>
                    <a:pt x="444500" y="147320"/>
                  </a:lnTo>
                  <a:lnTo>
                    <a:pt x="445770" y="148590"/>
                  </a:lnTo>
                  <a:lnTo>
                    <a:pt x="447040" y="147320"/>
                  </a:lnTo>
                  <a:lnTo>
                    <a:pt x="450850" y="147320"/>
                  </a:lnTo>
                  <a:lnTo>
                    <a:pt x="452120" y="146050"/>
                  </a:lnTo>
                  <a:lnTo>
                    <a:pt x="453390" y="146050"/>
                  </a:lnTo>
                  <a:lnTo>
                    <a:pt x="453390" y="144780"/>
                  </a:lnTo>
                  <a:lnTo>
                    <a:pt x="454660" y="143510"/>
                  </a:lnTo>
                  <a:lnTo>
                    <a:pt x="454660" y="140970"/>
                  </a:lnTo>
                  <a:close/>
                </a:path>
                <a:path w="651509" h="195579">
                  <a:moveTo>
                    <a:pt x="595630" y="142240"/>
                  </a:moveTo>
                  <a:lnTo>
                    <a:pt x="594360" y="142240"/>
                  </a:lnTo>
                  <a:lnTo>
                    <a:pt x="594360" y="139700"/>
                  </a:lnTo>
                  <a:lnTo>
                    <a:pt x="593090" y="139700"/>
                  </a:lnTo>
                  <a:lnTo>
                    <a:pt x="593090" y="120650"/>
                  </a:lnTo>
                  <a:lnTo>
                    <a:pt x="593090" y="93980"/>
                  </a:lnTo>
                  <a:lnTo>
                    <a:pt x="593090" y="58420"/>
                  </a:lnTo>
                  <a:lnTo>
                    <a:pt x="591820" y="55880"/>
                  </a:lnTo>
                  <a:lnTo>
                    <a:pt x="590550" y="54610"/>
                  </a:lnTo>
                  <a:lnTo>
                    <a:pt x="590550" y="53340"/>
                  </a:lnTo>
                  <a:lnTo>
                    <a:pt x="588010" y="50800"/>
                  </a:lnTo>
                  <a:lnTo>
                    <a:pt x="585470" y="49530"/>
                  </a:lnTo>
                  <a:lnTo>
                    <a:pt x="584200" y="48260"/>
                  </a:lnTo>
                  <a:lnTo>
                    <a:pt x="582930" y="48260"/>
                  </a:lnTo>
                  <a:lnTo>
                    <a:pt x="580390" y="46990"/>
                  </a:lnTo>
                  <a:lnTo>
                    <a:pt x="579120" y="46990"/>
                  </a:lnTo>
                  <a:lnTo>
                    <a:pt x="576580" y="45720"/>
                  </a:lnTo>
                  <a:lnTo>
                    <a:pt x="562610" y="45720"/>
                  </a:lnTo>
                  <a:lnTo>
                    <a:pt x="558800" y="46990"/>
                  </a:lnTo>
                  <a:lnTo>
                    <a:pt x="553720" y="46990"/>
                  </a:lnTo>
                  <a:lnTo>
                    <a:pt x="548640" y="48260"/>
                  </a:lnTo>
                  <a:lnTo>
                    <a:pt x="544830" y="48260"/>
                  </a:lnTo>
                  <a:lnTo>
                    <a:pt x="541020" y="49530"/>
                  </a:lnTo>
                  <a:lnTo>
                    <a:pt x="535940" y="50800"/>
                  </a:lnTo>
                  <a:lnTo>
                    <a:pt x="532130" y="53340"/>
                  </a:lnTo>
                  <a:lnTo>
                    <a:pt x="524510" y="55880"/>
                  </a:lnTo>
                  <a:lnTo>
                    <a:pt x="520700" y="58420"/>
                  </a:lnTo>
                  <a:lnTo>
                    <a:pt x="515620" y="60960"/>
                  </a:lnTo>
                  <a:lnTo>
                    <a:pt x="513080" y="63500"/>
                  </a:lnTo>
                  <a:lnTo>
                    <a:pt x="509270" y="64770"/>
                  </a:lnTo>
                  <a:lnTo>
                    <a:pt x="505460" y="67310"/>
                  </a:lnTo>
                  <a:lnTo>
                    <a:pt x="502920" y="67310"/>
                  </a:lnTo>
                  <a:lnTo>
                    <a:pt x="502920" y="68580"/>
                  </a:lnTo>
                  <a:lnTo>
                    <a:pt x="500380" y="68580"/>
                  </a:lnTo>
                  <a:lnTo>
                    <a:pt x="500380" y="69850"/>
                  </a:lnTo>
                  <a:lnTo>
                    <a:pt x="499110" y="69850"/>
                  </a:lnTo>
                  <a:lnTo>
                    <a:pt x="499110" y="71120"/>
                  </a:lnTo>
                  <a:lnTo>
                    <a:pt x="496570" y="73660"/>
                  </a:lnTo>
                  <a:lnTo>
                    <a:pt x="496570" y="76200"/>
                  </a:lnTo>
                  <a:lnTo>
                    <a:pt x="497840" y="76200"/>
                  </a:lnTo>
                  <a:lnTo>
                    <a:pt x="497840" y="77470"/>
                  </a:lnTo>
                  <a:lnTo>
                    <a:pt x="499110" y="77470"/>
                  </a:lnTo>
                  <a:lnTo>
                    <a:pt x="499110" y="78740"/>
                  </a:lnTo>
                  <a:lnTo>
                    <a:pt x="500380" y="78740"/>
                  </a:lnTo>
                  <a:lnTo>
                    <a:pt x="500380" y="80010"/>
                  </a:lnTo>
                  <a:lnTo>
                    <a:pt x="502920" y="80010"/>
                  </a:lnTo>
                  <a:lnTo>
                    <a:pt x="502920" y="81280"/>
                  </a:lnTo>
                  <a:lnTo>
                    <a:pt x="509270" y="81280"/>
                  </a:lnTo>
                  <a:lnTo>
                    <a:pt x="510540" y="80010"/>
                  </a:lnTo>
                  <a:lnTo>
                    <a:pt x="511810" y="80010"/>
                  </a:lnTo>
                  <a:lnTo>
                    <a:pt x="513080" y="78740"/>
                  </a:lnTo>
                  <a:lnTo>
                    <a:pt x="513080" y="76200"/>
                  </a:lnTo>
                  <a:lnTo>
                    <a:pt x="515620" y="74930"/>
                  </a:lnTo>
                  <a:lnTo>
                    <a:pt x="516890" y="72390"/>
                  </a:lnTo>
                  <a:lnTo>
                    <a:pt x="519430" y="71120"/>
                  </a:lnTo>
                  <a:lnTo>
                    <a:pt x="521970" y="68580"/>
                  </a:lnTo>
                  <a:lnTo>
                    <a:pt x="529590" y="64770"/>
                  </a:lnTo>
                  <a:lnTo>
                    <a:pt x="532130" y="64770"/>
                  </a:lnTo>
                  <a:lnTo>
                    <a:pt x="533400" y="63500"/>
                  </a:lnTo>
                  <a:lnTo>
                    <a:pt x="538480" y="60960"/>
                  </a:lnTo>
                  <a:lnTo>
                    <a:pt x="541020" y="60960"/>
                  </a:lnTo>
                  <a:lnTo>
                    <a:pt x="546100" y="58420"/>
                  </a:lnTo>
                  <a:lnTo>
                    <a:pt x="548640" y="58420"/>
                  </a:lnTo>
                  <a:lnTo>
                    <a:pt x="552450" y="57150"/>
                  </a:lnTo>
                  <a:lnTo>
                    <a:pt x="557530" y="57150"/>
                  </a:lnTo>
                  <a:lnTo>
                    <a:pt x="560070" y="55880"/>
                  </a:lnTo>
                  <a:lnTo>
                    <a:pt x="575310" y="55880"/>
                  </a:lnTo>
                  <a:lnTo>
                    <a:pt x="575310" y="57150"/>
                  </a:lnTo>
                  <a:lnTo>
                    <a:pt x="576580" y="57150"/>
                  </a:lnTo>
                  <a:lnTo>
                    <a:pt x="577850" y="58420"/>
                  </a:lnTo>
                  <a:lnTo>
                    <a:pt x="579120" y="58420"/>
                  </a:lnTo>
                  <a:lnTo>
                    <a:pt x="579120" y="60960"/>
                  </a:lnTo>
                  <a:lnTo>
                    <a:pt x="580390" y="60960"/>
                  </a:lnTo>
                  <a:lnTo>
                    <a:pt x="580390" y="83820"/>
                  </a:lnTo>
                  <a:lnTo>
                    <a:pt x="580390" y="93980"/>
                  </a:lnTo>
                  <a:lnTo>
                    <a:pt x="580390" y="105410"/>
                  </a:lnTo>
                  <a:lnTo>
                    <a:pt x="579120" y="107950"/>
                  </a:lnTo>
                  <a:lnTo>
                    <a:pt x="576580" y="109220"/>
                  </a:lnTo>
                  <a:lnTo>
                    <a:pt x="570230" y="115570"/>
                  </a:lnTo>
                  <a:lnTo>
                    <a:pt x="566420" y="118110"/>
                  </a:lnTo>
                  <a:lnTo>
                    <a:pt x="562610" y="119380"/>
                  </a:lnTo>
                  <a:lnTo>
                    <a:pt x="554990" y="124460"/>
                  </a:lnTo>
                  <a:lnTo>
                    <a:pt x="551180" y="125730"/>
                  </a:lnTo>
                  <a:lnTo>
                    <a:pt x="547370" y="128270"/>
                  </a:lnTo>
                  <a:lnTo>
                    <a:pt x="542290" y="130810"/>
                  </a:lnTo>
                  <a:lnTo>
                    <a:pt x="538480" y="132080"/>
                  </a:lnTo>
                  <a:lnTo>
                    <a:pt x="533400" y="133350"/>
                  </a:lnTo>
                  <a:lnTo>
                    <a:pt x="529590" y="134620"/>
                  </a:lnTo>
                  <a:lnTo>
                    <a:pt x="525780" y="137160"/>
                  </a:lnTo>
                  <a:lnTo>
                    <a:pt x="518160" y="139700"/>
                  </a:lnTo>
                  <a:lnTo>
                    <a:pt x="510540" y="139700"/>
                  </a:lnTo>
                  <a:lnTo>
                    <a:pt x="508000" y="140970"/>
                  </a:lnTo>
                  <a:lnTo>
                    <a:pt x="502920" y="140970"/>
                  </a:lnTo>
                  <a:lnTo>
                    <a:pt x="500380" y="139700"/>
                  </a:lnTo>
                  <a:lnTo>
                    <a:pt x="495300" y="139700"/>
                  </a:lnTo>
                  <a:lnTo>
                    <a:pt x="494030" y="138430"/>
                  </a:lnTo>
                  <a:lnTo>
                    <a:pt x="494030" y="137160"/>
                  </a:lnTo>
                  <a:lnTo>
                    <a:pt x="492760" y="135890"/>
                  </a:lnTo>
                  <a:lnTo>
                    <a:pt x="494030" y="134620"/>
                  </a:lnTo>
                  <a:lnTo>
                    <a:pt x="494030" y="133350"/>
                  </a:lnTo>
                  <a:lnTo>
                    <a:pt x="495300" y="132080"/>
                  </a:lnTo>
                  <a:lnTo>
                    <a:pt x="495300" y="129540"/>
                  </a:lnTo>
                  <a:lnTo>
                    <a:pt x="496570" y="128270"/>
                  </a:lnTo>
                  <a:lnTo>
                    <a:pt x="497840" y="125730"/>
                  </a:lnTo>
                  <a:lnTo>
                    <a:pt x="500380" y="124460"/>
                  </a:lnTo>
                  <a:lnTo>
                    <a:pt x="501650" y="121920"/>
                  </a:lnTo>
                  <a:lnTo>
                    <a:pt x="505460" y="118110"/>
                  </a:lnTo>
                  <a:lnTo>
                    <a:pt x="508000" y="116840"/>
                  </a:lnTo>
                  <a:lnTo>
                    <a:pt x="511810" y="113030"/>
                  </a:lnTo>
                  <a:lnTo>
                    <a:pt x="513080" y="113030"/>
                  </a:lnTo>
                  <a:lnTo>
                    <a:pt x="515620" y="110490"/>
                  </a:lnTo>
                  <a:lnTo>
                    <a:pt x="516890" y="110490"/>
                  </a:lnTo>
                  <a:lnTo>
                    <a:pt x="529590" y="104140"/>
                  </a:lnTo>
                  <a:lnTo>
                    <a:pt x="532130" y="101600"/>
                  </a:lnTo>
                  <a:lnTo>
                    <a:pt x="534670" y="101600"/>
                  </a:lnTo>
                  <a:lnTo>
                    <a:pt x="535940" y="100330"/>
                  </a:lnTo>
                  <a:lnTo>
                    <a:pt x="538480" y="100330"/>
                  </a:lnTo>
                  <a:lnTo>
                    <a:pt x="539750" y="99060"/>
                  </a:lnTo>
                  <a:lnTo>
                    <a:pt x="542290" y="99060"/>
                  </a:lnTo>
                  <a:lnTo>
                    <a:pt x="544830" y="97790"/>
                  </a:lnTo>
                  <a:lnTo>
                    <a:pt x="547370" y="97790"/>
                  </a:lnTo>
                  <a:lnTo>
                    <a:pt x="549910" y="96520"/>
                  </a:lnTo>
                  <a:lnTo>
                    <a:pt x="552450" y="96520"/>
                  </a:lnTo>
                  <a:lnTo>
                    <a:pt x="554990" y="95250"/>
                  </a:lnTo>
                  <a:lnTo>
                    <a:pt x="561340" y="95250"/>
                  </a:lnTo>
                  <a:lnTo>
                    <a:pt x="565150" y="93980"/>
                  </a:lnTo>
                  <a:lnTo>
                    <a:pt x="580390" y="93980"/>
                  </a:lnTo>
                  <a:lnTo>
                    <a:pt x="580390" y="83820"/>
                  </a:lnTo>
                  <a:lnTo>
                    <a:pt x="565150" y="83820"/>
                  </a:lnTo>
                  <a:lnTo>
                    <a:pt x="560070" y="85090"/>
                  </a:lnTo>
                  <a:lnTo>
                    <a:pt x="554990" y="85090"/>
                  </a:lnTo>
                  <a:lnTo>
                    <a:pt x="539750" y="88900"/>
                  </a:lnTo>
                  <a:lnTo>
                    <a:pt x="532130" y="91440"/>
                  </a:lnTo>
                  <a:lnTo>
                    <a:pt x="527050" y="92710"/>
                  </a:lnTo>
                  <a:lnTo>
                    <a:pt x="523240" y="93980"/>
                  </a:lnTo>
                  <a:lnTo>
                    <a:pt x="515620" y="99060"/>
                  </a:lnTo>
                  <a:lnTo>
                    <a:pt x="508000" y="101600"/>
                  </a:lnTo>
                  <a:lnTo>
                    <a:pt x="502920" y="106680"/>
                  </a:lnTo>
                  <a:lnTo>
                    <a:pt x="499110" y="109220"/>
                  </a:lnTo>
                  <a:lnTo>
                    <a:pt x="496570" y="110490"/>
                  </a:lnTo>
                  <a:lnTo>
                    <a:pt x="491490" y="115570"/>
                  </a:lnTo>
                  <a:lnTo>
                    <a:pt x="490220" y="118110"/>
                  </a:lnTo>
                  <a:lnTo>
                    <a:pt x="487680" y="120650"/>
                  </a:lnTo>
                  <a:lnTo>
                    <a:pt x="483870" y="128270"/>
                  </a:lnTo>
                  <a:lnTo>
                    <a:pt x="482600" y="129540"/>
                  </a:lnTo>
                  <a:lnTo>
                    <a:pt x="481330" y="132080"/>
                  </a:lnTo>
                  <a:lnTo>
                    <a:pt x="481330" y="142240"/>
                  </a:lnTo>
                  <a:lnTo>
                    <a:pt x="482600" y="143510"/>
                  </a:lnTo>
                  <a:lnTo>
                    <a:pt x="482600" y="144780"/>
                  </a:lnTo>
                  <a:lnTo>
                    <a:pt x="485140" y="147320"/>
                  </a:lnTo>
                  <a:lnTo>
                    <a:pt x="486410" y="147320"/>
                  </a:lnTo>
                  <a:lnTo>
                    <a:pt x="487680" y="148590"/>
                  </a:lnTo>
                  <a:lnTo>
                    <a:pt x="488950" y="148590"/>
                  </a:lnTo>
                  <a:lnTo>
                    <a:pt x="491490" y="149860"/>
                  </a:lnTo>
                  <a:lnTo>
                    <a:pt x="494030" y="149860"/>
                  </a:lnTo>
                  <a:lnTo>
                    <a:pt x="496570" y="151130"/>
                  </a:lnTo>
                  <a:lnTo>
                    <a:pt x="505460" y="151130"/>
                  </a:lnTo>
                  <a:lnTo>
                    <a:pt x="510540" y="149860"/>
                  </a:lnTo>
                  <a:lnTo>
                    <a:pt x="515620" y="149860"/>
                  </a:lnTo>
                  <a:lnTo>
                    <a:pt x="530860" y="146050"/>
                  </a:lnTo>
                  <a:lnTo>
                    <a:pt x="537210" y="144780"/>
                  </a:lnTo>
                  <a:lnTo>
                    <a:pt x="542290" y="142240"/>
                  </a:lnTo>
                  <a:lnTo>
                    <a:pt x="545465" y="140970"/>
                  </a:lnTo>
                  <a:lnTo>
                    <a:pt x="548640" y="139700"/>
                  </a:lnTo>
                  <a:lnTo>
                    <a:pt x="563880" y="132080"/>
                  </a:lnTo>
                  <a:lnTo>
                    <a:pt x="567690" y="129540"/>
                  </a:lnTo>
                  <a:lnTo>
                    <a:pt x="572770" y="127000"/>
                  </a:lnTo>
                  <a:lnTo>
                    <a:pt x="576580" y="124460"/>
                  </a:lnTo>
                  <a:lnTo>
                    <a:pt x="580390" y="120650"/>
                  </a:lnTo>
                  <a:lnTo>
                    <a:pt x="580390" y="140970"/>
                  </a:lnTo>
                  <a:lnTo>
                    <a:pt x="579120" y="142240"/>
                  </a:lnTo>
                  <a:lnTo>
                    <a:pt x="579120" y="147320"/>
                  </a:lnTo>
                  <a:lnTo>
                    <a:pt x="584200" y="147320"/>
                  </a:lnTo>
                  <a:lnTo>
                    <a:pt x="585470" y="148590"/>
                  </a:lnTo>
                  <a:lnTo>
                    <a:pt x="586740" y="148590"/>
                  </a:lnTo>
                  <a:lnTo>
                    <a:pt x="586740" y="147320"/>
                  </a:lnTo>
                  <a:lnTo>
                    <a:pt x="593090" y="147320"/>
                  </a:lnTo>
                  <a:lnTo>
                    <a:pt x="593090" y="146050"/>
                  </a:lnTo>
                  <a:lnTo>
                    <a:pt x="594360" y="146050"/>
                  </a:lnTo>
                  <a:lnTo>
                    <a:pt x="594360" y="144780"/>
                  </a:lnTo>
                  <a:lnTo>
                    <a:pt x="595630" y="144780"/>
                  </a:lnTo>
                  <a:lnTo>
                    <a:pt x="595630" y="142240"/>
                  </a:lnTo>
                  <a:close/>
                </a:path>
                <a:path w="651509" h="195579">
                  <a:moveTo>
                    <a:pt x="651510" y="3810"/>
                  </a:moveTo>
                  <a:lnTo>
                    <a:pt x="650240" y="2540"/>
                  </a:lnTo>
                  <a:lnTo>
                    <a:pt x="648970" y="2540"/>
                  </a:lnTo>
                  <a:lnTo>
                    <a:pt x="648970" y="1270"/>
                  </a:lnTo>
                  <a:lnTo>
                    <a:pt x="646430" y="1270"/>
                  </a:lnTo>
                  <a:lnTo>
                    <a:pt x="645160" y="0"/>
                  </a:lnTo>
                  <a:lnTo>
                    <a:pt x="637540" y="0"/>
                  </a:lnTo>
                  <a:lnTo>
                    <a:pt x="636270" y="1270"/>
                  </a:lnTo>
                  <a:lnTo>
                    <a:pt x="635000" y="1270"/>
                  </a:lnTo>
                  <a:lnTo>
                    <a:pt x="635000" y="2540"/>
                  </a:lnTo>
                  <a:lnTo>
                    <a:pt x="633730" y="2540"/>
                  </a:lnTo>
                  <a:lnTo>
                    <a:pt x="633730" y="10160"/>
                  </a:lnTo>
                  <a:lnTo>
                    <a:pt x="635000" y="10160"/>
                  </a:lnTo>
                  <a:lnTo>
                    <a:pt x="635000" y="139700"/>
                  </a:lnTo>
                  <a:lnTo>
                    <a:pt x="633730" y="139700"/>
                  </a:lnTo>
                  <a:lnTo>
                    <a:pt x="633730" y="142240"/>
                  </a:lnTo>
                  <a:lnTo>
                    <a:pt x="635000" y="143510"/>
                  </a:lnTo>
                  <a:lnTo>
                    <a:pt x="635000" y="144780"/>
                  </a:lnTo>
                  <a:lnTo>
                    <a:pt x="636270" y="146050"/>
                  </a:lnTo>
                  <a:lnTo>
                    <a:pt x="637540" y="146050"/>
                  </a:lnTo>
                  <a:lnTo>
                    <a:pt x="638810" y="147320"/>
                  </a:lnTo>
                  <a:lnTo>
                    <a:pt x="641350" y="147320"/>
                  </a:lnTo>
                  <a:lnTo>
                    <a:pt x="642620" y="148590"/>
                  </a:lnTo>
                  <a:lnTo>
                    <a:pt x="643890" y="147320"/>
                  </a:lnTo>
                  <a:lnTo>
                    <a:pt x="647700" y="147320"/>
                  </a:lnTo>
                  <a:lnTo>
                    <a:pt x="647700" y="146050"/>
                  </a:lnTo>
                  <a:lnTo>
                    <a:pt x="648970" y="146050"/>
                  </a:lnTo>
                  <a:lnTo>
                    <a:pt x="648970" y="144780"/>
                  </a:lnTo>
                  <a:lnTo>
                    <a:pt x="650240" y="144780"/>
                  </a:lnTo>
                  <a:lnTo>
                    <a:pt x="650240" y="143510"/>
                  </a:lnTo>
                  <a:lnTo>
                    <a:pt x="651510" y="143510"/>
                  </a:lnTo>
                  <a:lnTo>
                    <a:pt x="651510" y="142240"/>
                  </a:lnTo>
                  <a:lnTo>
                    <a:pt x="650240" y="140970"/>
                  </a:lnTo>
                  <a:lnTo>
                    <a:pt x="650240" y="139700"/>
                  </a:lnTo>
                  <a:lnTo>
                    <a:pt x="648970" y="139700"/>
                  </a:lnTo>
                  <a:lnTo>
                    <a:pt x="648970" y="138430"/>
                  </a:lnTo>
                  <a:lnTo>
                    <a:pt x="647700" y="138430"/>
                  </a:lnTo>
                  <a:lnTo>
                    <a:pt x="647700" y="12700"/>
                  </a:lnTo>
                  <a:lnTo>
                    <a:pt x="650240" y="10160"/>
                  </a:lnTo>
                  <a:lnTo>
                    <a:pt x="650240" y="7620"/>
                  </a:lnTo>
                  <a:lnTo>
                    <a:pt x="651510" y="6350"/>
                  </a:lnTo>
                  <a:lnTo>
                    <a:pt x="651510" y="3810"/>
                  </a:lnTo>
                  <a:close/>
                </a:path>
              </a:pathLst>
            </a:custGeom>
            <a:solidFill>
              <a:srgbClr val="DB2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23049" y="3855719"/>
              <a:ext cx="651510" cy="195580"/>
            </a:xfrm>
            <a:custGeom>
              <a:avLst/>
              <a:gdLst/>
              <a:ahLst/>
              <a:cxnLst/>
              <a:rect l="l" t="t" r="r" b="b"/>
              <a:pathLst>
                <a:path w="651509" h="195579">
                  <a:moveTo>
                    <a:pt x="0" y="121919"/>
                  </a:moveTo>
                  <a:lnTo>
                    <a:pt x="0" y="120649"/>
                  </a:lnTo>
                  <a:lnTo>
                    <a:pt x="0" y="119379"/>
                  </a:lnTo>
                  <a:lnTo>
                    <a:pt x="0" y="118109"/>
                  </a:lnTo>
                  <a:lnTo>
                    <a:pt x="1270" y="116839"/>
                  </a:lnTo>
                  <a:lnTo>
                    <a:pt x="1270" y="115569"/>
                  </a:lnTo>
                  <a:lnTo>
                    <a:pt x="2540" y="115569"/>
                  </a:lnTo>
                  <a:lnTo>
                    <a:pt x="2540" y="114299"/>
                  </a:lnTo>
                  <a:lnTo>
                    <a:pt x="3809" y="114299"/>
                  </a:lnTo>
                  <a:lnTo>
                    <a:pt x="5079" y="114299"/>
                  </a:lnTo>
                  <a:lnTo>
                    <a:pt x="5079" y="113029"/>
                  </a:lnTo>
                  <a:lnTo>
                    <a:pt x="6350" y="113029"/>
                  </a:lnTo>
                  <a:lnTo>
                    <a:pt x="7620" y="113029"/>
                  </a:lnTo>
                  <a:lnTo>
                    <a:pt x="8890" y="113029"/>
                  </a:lnTo>
                  <a:lnTo>
                    <a:pt x="10159" y="114299"/>
                  </a:lnTo>
                  <a:lnTo>
                    <a:pt x="11429" y="115569"/>
                  </a:lnTo>
                  <a:lnTo>
                    <a:pt x="12700" y="116839"/>
                  </a:lnTo>
                  <a:lnTo>
                    <a:pt x="12700" y="118109"/>
                  </a:lnTo>
                  <a:lnTo>
                    <a:pt x="13970" y="119379"/>
                  </a:lnTo>
                  <a:lnTo>
                    <a:pt x="13970" y="120649"/>
                  </a:lnTo>
                  <a:lnTo>
                    <a:pt x="15240" y="121919"/>
                  </a:lnTo>
                  <a:lnTo>
                    <a:pt x="15240" y="123189"/>
                  </a:lnTo>
                  <a:lnTo>
                    <a:pt x="16509" y="124459"/>
                  </a:lnTo>
                  <a:lnTo>
                    <a:pt x="16509" y="125729"/>
                  </a:lnTo>
                  <a:lnTo>
                    <a:pt x="17779" y="128269"/>
                  </a:lnTo>
                  <a:lnTo>
                    <a:pt x="17779" y="129539"/>
                  </a:lnTo>
                  <a:lnTo>
                    <a:pt x="19050" y="130809"/>
                  </a:lnTo>
                  <a:lnTo>
                    <a:pt x="19050" y="132079"/>
                  </a:lnTo>
                  <a:lnTo>
                    <a:pt x="21590" y="133349"/>
                  </a:lnTo>
                  <a:lnTo>
                    <a:pt x="21590" y="134619"/>
                  </a:lnTo>
                  <a:lnTo>
                    <a:pt x="22859" y="134619"/>
                  </a:lnTo>
                  <a:lnTo>
                    <a:pt x="24129" y="135889"/>
                  </a:lnTo>
                  <a:lnTo>
                    <a:pt x="26670" y="137159"/>
                  </a:lnTo>
                  <a:lnTo>
                    <a:pt x="27940" y="138429"/>
                  </a:lnTo>
                  <a:lnTo>
                    <a:pt x="29209" y="138429"/>
                  </a:lnTo>
                  <a:lnTo>
                    <a:pt x="31750" y="139699"/>
                  </a:lnTo>
                  <a:lnTo>
                    <a:pt x="33020" y="139699"/>
                  </a:lnTo>
                  <a:lnTo>
                    <a:pt x="35559" y="140969"/>
                  </a:lnTo>
                  <a:lnTo>
                    <a:pt x="53340" y="140969"/>
                  </a:lnTo>
                  <a:lnTo>
                    <a:pt x="58420" y="139699"/>
                  </a:lnTo>
                  <a:lnTo>
                    <a:pt x="63500" y="139699"/>
                  </a:lnTo>
                  <a:lnTo>
                    <a:pt x="67309" y="138429"/>
                  </a:lnTo>
                  <a:lnTo>
                    <a:pt x="72390" y="137159"/>
                  </a:lnTo>
                  <a:lnTo>
                    <a:pt x="77470" y="135889"/>
                  </a:lnTo>
                  <a:lnTo>
                    <a:pt x="82550" y="134619"/>
                  </a:lnTo>
                  <a:lnTo>
                    <a:pt x="87629" y="132079"/>
                  </a:lnTo>
                  <a:lnTo>
                    <a:pt x="92709" y="130809"/>
                  </a:lnTo>
                  <a:lnTo>
                    <a:pt x="96520" y="128269"/>
                  </a:lnTo>
                  <a:lnTo>
                    <a:pt x="100329" y="125729"/>
                  </a:lnTo>
                  <a:lnTo>
                    <a:pt x="105409" y="123189"/>
                  </a:lnTo>
                  <a:lnTo>
                    <a:pt x="109220" y="120649"/>
                  </a:lnTo>
                  <a:lnTo>
                    <a:pt x="113029" y="118109"/>
                  </a:lnTo>
                  <a:lnTo>
                    <a:pt x="115570" y="114299"/>
                  </a:lnTo>
                  <a:lnTo>
                    <a:pt x="119379" y="111759"/>
                  </a:lnTo>
                  <a:lnTo>
                    <a:pt x="121920" y="107949"/>
                  </a:lnTo>
                  <a:lnTo>
                    <a:pt x="124459" y="104139"/>
                  </a:lnTo>
                  <a:lnTo>
                    <a:pt x="125729" y="101599"/>
                  </a:lnTo>
                  <a:lnTo>
                    <a:pt x="128270" y="97789"/>
                  </a:lnTo>
                  <a:lnTo>
                    <a:pt x="128270" y="93979"/>
                  </a:lnTo>
                  <a:lnTo>
                    <a:pt x="129540" y="90169"/>
                  </a:lnTo>
                  <a:lnTo>
                    <a:pt x="130809" y="86359"/>
                  </a:lnTo>
                  <a:lnTo>
                    <a:pt x="129540" y="83819"/>
                  </a:lnTo>
                  <a:lnTo>
                    <a:pt x="129540" y="81279"/>
                  </a:lnTo>
                  <a:lnTo>
                    <a:pt x="129540" y="80009"/>
                  </a:lnTo>
                  <a:lnTo>
                    <a:pt x="128270" y="77469"/>
                  </a:lnTo>
                  <a:lnTo>
                    <a:pt x="128270" y="76199"/>
                  </a:lnTo>
                  <a:lnTo>
                    <a:pt x="127000" y="74929"/>
                  </a:lnTo>
                  <a:lnTo>
                    <a:pt x="125729" y="72389"/>
                  </a:lnTo>
                  <a:lnTo>
                    <a:pt x="123190" y="71119"/>
                  </a:lnTo>
                  <a:lnTo>
                    <a:pt x="121920" y="69849"/>
                  </a:lnTo>
                  <a:lnTo>
                    <a:pt x="120650" y="69849"/>
                  </a:lnTo>
                  <a:lnTo>
                    <a:pt x="118109" y="68579"/>
                  </a:lnTo>
                  <a:lnTo>
                    <a:pt x="115570" y="68579"/>
                  </a:lnTo>
                  <a:lnTo>
                    <a:pt x="113029" y="67309"/>
                  </a:lnTo>
                  <a:lnTo>
                    <a:pt x="110490" y="67309"/>
                  </a:lnTo>
                  <a:lnTo>
                    <a:pt x="107950" y="67309"/>
                  </a:lnTo>
                  <a:lnTo>
                    <a:pt x="92709" y="67309"/>
                  </a:lnTo>
                  <a:lnTo>
                    <a:pt x="90170" y="68579"/>
                  </a:lnTo>
                  <a:lnTo>
                    <a:pt x="88900" y="68579"/>
                  </a:lnTo>
                  <a:lnTo>
                    <a:pt x="86359" y="68579"/>
                  </a:lnTo>
                  <a:lnTo>
                    <a:pt x="83820" y="69849"/>
                  </a:lnTo>
                  <a:lnTo>
                    <a:pt x="81279" y="69849"/>
                  </a:lnTo>
                  <a:lnTo>
                    <a:pt x="78740" y="69849"/>
                  </a:lnTo>
                  <a:lnTo>
                    <a:pt x="74929" y="71119"/>
                  </a:lnTo>
                  <a:lnTo>
                    <a:pt x="72390" y="72389"/>
                  </a:lnTo>
                  <a:lnTo>
                    <a:pt x="69850" y="72389"/>
                  </a:lnTo>
                  <a:lnTo>
                    <a:pt x="67309" y="73659"/>
                  </a:lnTo>
                  <a:lnTo>
                    <a:pt x="63500" y="74929"/>
                  </a:lnTo>
                  <a:lnTo>
                    <a:pt x="60959" y="74929"/>
                  </a:lnTo>
                  <a:lnTo>
                    <a:pt x="57150" y="76199"/>
                  </a:lnTo>
                  <a:lnTo>
                    <a:pt x="54609" y="76199"/>
                  </a:lnTo>
                  <a:lnTo>
                    <a:pt x="52070" y="77469"/>
                  </a:lnTo>
                  <a:lnTo>
                    <a:pt x="49529" y="77469"/>
                  </a:lnTo>
                  <a:lnTo>
                    <a:pt x="46990" y="78739"/>
                  </a:lnTo>
                  <a:lnTo>
                    <a:pt x="45720" y="78739"/>
                  </a:lnTo>
                  <a:lnTo>
                    <a:pt x="43179" y="78739"/>
                  </a:lnTo>
                  <a:lnTo>
                    <a:pt x="40640" y="80009"/>
                  </a:lnTo>
                  <a:lnTo>
                    <a:pt x="39370" y="80009"/>
                  </a:lnTo>
                  <a:lnTo>
                    <a:pt x="38100" y="80009"/>
                  </a:lnTo>
                  <a:lnTo>
                    <a:pt x="35559" y="80009"/>
                  </a:lnTo>
                  <a:lnTo>
                    <a:pt x="34290" y="80009"/>
                  </a:lnTo>
                  <a:lnTo>
                    <a:pt x="31750" y="81279"/>
                  </a:lnTo>
                  <a:lnTo>
                    <a:pt x="30479" y="81279"/>
                  </a:lnTo>
                  <a:lnTo>
                    <a:pt x="27940" y="81279"/>
                  </a:lnTo>
                  <a:lnTo>
                    <a:pt x="24129" y="81279"/>
                  </a:lnTo>
                  <a:lnTo>
                    <a:pt x="21590" y="80009"/>
                  </a:lnTo>
                  <a:lnTo>
                    <a:pt x="17779" y="80009"/>
                  </a:lnTo>
                  <a:lnTo>
                    <a:pt x="15240" y="80009"/>
                  </a:lnTo>
                  <a:lnTo>
                    <a:pt x="12700" y="78739"/>
                  </a:lnTo>
                  <a:lnTo>
                    <a:pt x="10159" y="77469"/>
                  </a:lnTo>
                  <a:lnTo>
                    <a:pt x="7620" y="76199"/>
                  </a:lnTo>
                  <a:lnTo>
                    <a:pt x="6350" y="74929"/>
                  </a:lnTo>
                  <a:lnTo>
                    <a:pt x="5079" y="73659"/>
                  </a:lnTo>
                  <a:lnTo>
                    <a:pt x="3809" y="72389"/>
                  </a:lnTo>
                  <a:lnTo>
                    <a:pt x="2540" y="69849"/>
                  </a:lnTo>
                  <a:lnTo>
                    <a:pt x="1270" y="68579"/>
                  </a:lnTo>
                  <a:lnTo>
                    <a:pt x="0" y="66039"/>
                  </a:lnTo>
                  <a:lnTo>
                    <a:pt x="0" y="63499"/>
                  </a:lnTo>
                  <a:lnTo>
                    <a:pt x="0" y="60959"/>
                  </a:lnTo>
                  <a:lnTo>
                    <a:pt x="0" y="58419"/>
                  </a:lnTo>
                  <a:lnTo>
                    <a:pt x="0" y="55879"/>
                  </a:lnTo>
                  <a:lnTo>
                    <a:pt x="0" y="53339"/>
                  </a:lnTo>
                  <a:lnTo>
                    <a:pt x="0" y="49529"/>
                  </a:lnTo>
                  <a:lnTo>
                    <a:pt x="1270" y="46989"/>
                  </a:lnTo>
                  <a:lnTo>
                    <a:pt x="2540" y="43179"/>
                  </a:lnTo>
                  <a:lnTo>
                    <a:pt x="5079" y="40639"/>
                  </a:lnTo>
                  <a:lnTo>
                    <a:pt x="7620" y="38099"/>
                  </a:lnTo>
                  <a:lnTo>
                    <a:pt x="8890" y="34289"/>
                  </a:lnTo>
                  <a:lnTo>
                    <a:pt x="11429" y="30479"/>
                  </a:lnTo>
                  <a:lnTo>
                    <a:pt x="15240" y="27939"/>
                  </a:lnTo>
                  <a:lnTo>
                    <a:pt x="17779" y="24129"/>
                  </a:lnTo>
                  <a:lnTo>
                    <a:pt x="21590" y="21589"/>
                  </a:lnTo>
                  <a:lnTo>
                    <a:pt x="25400" y="19049"/>
                  </a:lnTo>
                  <a:lnTo>
                    <a:pt x="29209" y="16509"/>
                  </a:lnTo>
                  <a:lnTo>
                    <a:pt x="33020" y="13969"/>
                  </a:lnTo>
                  <a:lnTo>
                    <a:pt x="38100" y="11429"/>
                  </a:lnTo>
                  <a:lnTo>
                    <a:pt x="43179" y="8889"/>
                  </a:lnTo>
                  <a:lnTo>
                    <a:pt x="46990" y="7619"/>
                  </a:lnTo>
                  <a:lnTo>
                    <a:pt x="53340" y="5079"/>
                  </a:lnTo>
                  <a:lnTo>
                    <a:pt x="58420" y="3809"/>
                  </a:lnTo>
                  <a:lnTo>
                    <a:pt x="63500" y="2539"/>
                  </a:lnTo>
                  <a:lnTo>
                    <a:pt x="68579" y="2539"/>
                  </a:lnTo>
                  <a:lnTo>
                    <a:pt x="74929" y="2539"/>
                  </a:lnTo>
                  <a:lnTo>
                    <a:pt x="96520" y="2539"/>
                  </a:lnTo>
                  <a:lnTo>
                    <a:pt x="99059" y="3809"/>
                  </a:lnTo>
                  <a:lnTo>
                    <a:pt x="100329" y="3809"/>
                  </a:lnTo>
                  <a:lnTo>
                    <a:pt x="102870" y="5079"/>
                  </a:lnTo>
                  <a:lnTo>
                    <a:pt x="105409" y="6349"/>
                  </a:lnTo>
                  <a:lnTo>
                    <a:pt x="106679" y="6349"/>
                  </a:lnTo>
                  <a:lnTo>
                    <a:pt x="109220" y="7619"/>
                  </a:lnTo>
                  <a:lnTo>
                    <a:pt x="110490" y="7619"/>
                  </a:lnTo>
                  <a:lnTo>
                    <a:pt x="113029" y="8889"/>
                  </a:lnTo>
                  <a:lnTo>
                    <a:pt x="114300" y="10159"/>
                  </a:lnTo>
                  <a:lnTo>
                    <a:pt x="115570" y="11429"/>
                  </a:lnTo>
                  <a:lnTo>
                    <a:pt x="116840" y="12699"/>
                  </a:lnTo>
                  <a:lnTo>
                    <a:pt x="118109" y="12699"/>
                  </a:lnTo>
                  <a:lnTo>
                    <a:pt x="119379" y="13969"/>
                  </a:lnTo>
                  <a:lnTo>
                    <a:pt x="120650" y="15239"/>
                  </a:lnTo>
                  <a:lnTo>
                    <a:pt x="120650" y="16509"/>
                  </a:lnTo>
                  <a:lnTo>
                    <a:pt x="120650" y="17779"/>
                  </a:lnTo>
                  <a:lnTo>
                    <a:pt x="121920" y="17779"/>
                  </a:lnTo>
                  <a:lnTo>
                    <a:pt x="121920" y="19049"/>
                  </a:lnTo>
                  <a:lnTo>
                    <a:pt x="121920" y="20319"/>
                  </a:lnTo>
                  <a:lnTo>
                    <a:pt x="120650" y="21589"/>
                  </a:lnTo>
                  <a:lnTo>
                    <a:pt x="120650" y="22859"/>
                  </a:lnTo>
                  <a:lnTo>
                    <a:pt x="119379" y="22859"/>
                  </a:lnTo>
                  <a:lnTo>
                    <a:pt x="118109" y="24129"/>
                  </a:lnTo>
                  <a:lnTo>
                    <a:pt x="116840" y="24129"/>
                  </a:lnTo>
                  <a:lnTo>
                    <a:pt x="114300" y="24129"/>
                  </a:lnTo>
                  <a:lnTo>
                    <a:pt x="113029" y="24129"/>
                  </a:lnTo>
                  <a:lnTo>
                    <a:pt x="110490" y="22859"/>
                  </a:lnTo>
                  <a:lnTo>
                    <a:pt x="109220" y="22859"/>
                  </a:lnTo>
                  <a:lnTo>
                    <a:pt x="109220" y="21589"/>
                  </a:lnTo>
                  <a:lnTo>
                    <a:pt x="107950" y="20319"/>
                  </a:lnTo>
                  <a:lnTo>
                    <a:pt x="106679" y="19049"/>
                  </a:lnTo>
                  <a:lnTo>
                    <a:pt x="105409" y="17779"/>
                  </a:lnTo>
                  <a:lnTo>
                    <a:pt x="104140" y="16509"/>
                  </a:lnTo>
                  <a:lnTo>
                    <a:pt x="102870" y="15239"/>
                  </a:lnTo>
                  <a:lnTo>
                    <a:pt x="100329" y="15239"/>
                  </a:lnTo>
                  <a:lnTo>
                    <a:pt x="99059" y="15239"/>
                  </a:lnTo>
                  <a:lnTo>
                    <a:pt x="97790" y="13969"/>
                  </a:lnTo>
                  <a:lnTo>
                    <a:pt x="96520" y="12699"/>
                  </a:lnTo>
                  <a:lnTo>
                    <a:pt x="95250" y="12699"/>
                  </a:lnTo>
                  <a:lnTo>
                    <a:pt x="93979" y="12699"/>
                  </a:lnTo>
                  <a:lnTo>
                    <a:pt x="91440" y="12699"/>
                  </a:lnTo>
                  <a:lnTo>
                    <a:pt x="90170" y="12699"/>
                  </a:lnTo>
                  <a:lnTo>
                    <a:pt x="88900" y="12699"/>
                  </a:lnTo>
                  <a:lnTo>
                    <a:pt x="86359" y="11429"/>
                  </a:lnTo>
                  <a:lnTo>
                    <a:pt x="85090" y="11429"/>
                  </a:lnTo>
                  <a:lnTo>
                    <a:pt x="82550" y="11429"/>
                  </a:lnTo>
                  <a:lnTo>
                    <a:pt x="81279" y="11429"/>
                  </a:lnTo>
                  <a:lnTo>
                    <a:pt x="77470" y="11429"/>
                  </a:lnTo>
                  <a:lnTo>
                    <a:pt x="73659" y="12699"/>
                  </a:lnTo>
                  <a:lnTo>
                    <a:pt x="69850" y="12699"/>
                  </a:lnTo>
                  <a:lnTo>
                    <a:pt x="66040" y="12699"/>
                  </a:lnTo>
                  <a:lnTo>
                    <a:pt x="63500" y="12699"/>
                  </a:lnTo>
                  <a:lnTo>
                    <a:pt x="58420" y="13969"/>
                  </a:lnTo>
                  <a:lnTo>
                    <a:pt x="55879" y="15239"/>
                  </a:lnTo>
                  <a:lnTo>
                    <a:pt x="53340" y="15239"/>
                  </a:lnTo>
                  <a:lnTo>
                    <a:pt x="49529" y="17779"/>
                  </a:lnTo>
                  <a:lnTo>
                    <a:pt x="45720" y="19049"/>
                  </a:lnTo>
                  <a:lnTo>
                    <a:pt x="43179" y="19049"/>
                  </a:lnTo>
                  <a:lnTo>
                    <a:pt x="40640" y="21589"/>
                  </a:lnTo>
                  <a:lnTo>
                    <a:pt x="38100" y="22859"/>
                  </a:lnTo>
                  <a:lnTo>
                    <a:pt x="35559" y="24129"/>
                  </a:lnTo>
                  <a:lnTo>
                    <a:pt x="33020" y="25399"/>
                  </a:lnTo>
                  <a:lnTo>
                    <a:pt x="30479" y="27939"/>
                  </a:lnTo>
                  <a:lnTo>
                    <a:pt x="27940" y="29209"/>
                  </a:lnTo>
                  <a:lnTo>
                    <a:pt x="26670" y="31749"/>
                  </a:lnTo>
                  <a:lnTo>
                    <a:pt x="24129" y="33019"/>
                  </a:lnTo>
                  <a:lnTo>
                    <a:pt x="22859" y="35559"/>
                  </a:lnTo>
                  <a:lnTo>
                    <a:pt x="20320" y="36829"/>
                  </a:lnTo>
                  <a:lnTo>
                    <a:pt x="19050" y="39369"/>
                  </a:lnTo>
                  <a:lnTo>
                    <a:pt x="17779" y="40639"/>
                  </a:lnTo>
                  <a:lnTo>
                    <a:pt x="16509" y="43179"/>
                  </a:lnTo>
                  <a:lnTo>
                    <a:pt x="15240" y="44449"/>
                  </a:lnTo>
                  <a:lnTo>
                    <a:pt x="13970" y="46989"/>
                  </a:lnTo>
                  <a:lnTo>
                    <a:pt x="12700" y="48259"/>
                  </a:lnTo>
                  <a:lnTo>
                    <a:pt x="12700" y="49529"/>
                  </a:lnTo>
                  <a:lnTo>
                    <a:pt x="12700" y="52069"/>
                  </a:lnTo>
                  <a:lnTo>
                    <a:pt x="11429" y="53339"/>
                  </a:lnTo>
                  <a:lnTo>
                    <a:pt x="11429" y="54609"/>
                  </a:lnTo>
                  <a:lnTo>
                    <a:pt x="11429" y="57149"/>
                  </a:lnTo>
                  <a:lnTo>
                    <a:pt x="11429" y="58419"/>
                  </a:lnTo>
                  <a:lnTo>
                    <a:pt x="11429" y="59689"/>
                  </a:lnTo>
                  <a:lnTo>
                    <a:pt x="12700" y="60959"/>
                  </a:lnTo>
                  <a:lnTo>
                    <a:pt x="12700" y="63499"/>
                  </a:lnTo>
                  <a:lnTo>
                    <a:pt x="12700" y="64769"/>
                  </a:lnTo>
                  <a:lnTo>
                    <a:pt x="13970" y="64769"/>
                  </a:lnTo>
                  <a:lnTo>
                    <a:pt x="15240" y="66039"/>
                  </a:lnTo>
                  <a:lnTo>
                    <a:pt x="15240" y="67309"/>
                  </a:lnTo>
                  <a:lnTo>
                    <a:pt x="16509" y="68579"/>
                  </a:lnTo>
                  <a:lnTo>
                    <a:pt x="17779" y="68579"/>
                  </a:lnTo>
                  <a:lnTo>
                    <a:pt x="19050" y="69849"/>
                  </a:lnTo>
                  <a:lnTo>
                    <a:pt x="21590" y="69849"/>
                  </a:lnTo>
                  <a:lnTo>
                    <a:pt x="38100" y="69849"/>
                  </a:lnTo>
                  <a:lnTo>
                    <a:pt x="40640" y="68579"/>
                  </a:lnTo>
                  <a:lnTo>
                    <a:pt x="44450" y="67309"/>
                  </a:lnTo>
                  <a:lnTo>
                    <a:pt x="48259" y="67309"/>
                  </a:lnTo>
                  <a:lnTo>
                    <a:pt x="52070" y="66039"/>
                  </a:lnTo>
                  <a:lnTo>
                    <a:pt x="55879" y="64769"/>
                  </a:lnTo>
                  <a:lnTo>
                    <a:pt x="59690" y="63499"/>
                  </a:lnTo>
                  <a:lnTo>
                    <a:pt x="63500" y="63499"/>
                  </a:lnTo>
                  <a:lnTo>
                    <a:pt x="67309" y="62229"/>
                  </a:lnTo>
                  <a:lnTo>
                    <a:pt x="69850" y="60959"/>
                  </a:lnTo>
                  <a:lnTo>
                    <a:pt x="73659" y="60959"/>
                  </a:lnTo>
                  <a:lnTo>
                    <a:pt x="76200" y="59689"/>
                  </a:lnTo>
                  <a:lnTo>
                    <a:pt x="78740" y="58419"/>
                  </a:lnTo>
                  <a:lnTo>
                    <a:pt x="82550" y="58419"/>
                  </a:lnTo>
                  <a:lnTo>
                    <a:pt x="85090" y="58419"/>
                  </a:lnTo>
                  <a:lnTo>
                    <a:pt x="87629" y="58419"/>
                  </a:lnTo>
                  <a:lnTo>
                    <a:pt x="91440" y="57149"/>
                  </a:lnTo>
                  <a:lnTo>
                    <a:pt x="93979" y="57149"/>
                  </a:lnTo>
                  <a:lnTo>
                    <a:pt x="115570" y="57149"/>
                  </a:lnTo>
                  <a:lnTo>
                    <a:pt x="119379" y="58419"/>
                  </a:lnTo>
                  <a:lnTo>
                    <a:pt x="123190" y="59689"/>
                  </a:lnTo>
                  <a:lnTo>
                    <a:pt x="125729" y="60959"/>
                  </a:lnTo>
                  <a:lnTo>
                    <a:pt x="129540" y="60959"/>
                  </a:lnTo>
                  <a:lnTo>
                    <a:pt x="132079" y="63499"/>
                  </a:lnTo>
                  <a:lnTo>
                    <a:pt x="134620" y="64769"/>
                  </a:lnTo>
                  <a:lnTo>
                    <a:pt x="137159" y="67309"/>
                  </a:lnTo>
                  <a:lnTo>
                    <a:pt x="138429" y="69849"/>
                  </a:lnTo>
                  <a:lnTo>
                    <a:pt x="139700" y="71119"/>
                  </a:lnTo>
                  <a:lnTo>
                    <a:pt x="140970" y="74929"/>
                  </a:lnTo>
                  <a:lnTo>
                    <a:pt x="142240" y="77469"/>
                  </a:lnTo>
                  <a:lnTo>
                    <a:pt x="142240" y="80009"/>
                  </a:lnTo>
                  <a:lnTo>
                    <a:pt x="142240" y="82549"/>
                  </a:lnTo>
                  <a:lnTo>
                    <a:pt x="142240" y="87629"/>
                  </a:lnTo>
                  <a:lnTo>
                    <a:pt x="142240" y="91439"/>
                  </a:lnTo>
                  <a:lnTo>
                    <a:pt x="140970" y="95249"/>
                  </a:lnTo>
                  <a:lnTo>
                    <a:pt x="139700" y="99059"/>
                  </a:lnTo>
                  <a:lnTo>
                    <a:pt x="138429" y="102869"/>
                  </a:lnTo>
                  <a:lnTo>
                    <a:pt x="137159" y="106679"/>
                  </a:lnTo>
                  <a:lnTo>
                    <a:pt x="135890" y="109219"/>
                  </a:lnTo>
                  <a:lnTo>
                    <a:pt x="134620" y="111759"/>
                  </a:lnTo>
                  <a:lnTo>
                    <a:pt x="132079" y="114299"/>
                  </a:lnTo>
                  <a:lnTo>
                    <a:pt x="129540" y="116839"/>
                  </a:lnTo>
                  <a:lnTo>
                    <a:pt x="127000" y="120649"/>
                  </a:lnTo>
                  <a:lnTo>
                    <a:pt x="124459" y="123189"/>
                  </a:lnTo>
                  <a:lnTo>
                    <a:pt x="120650" y="125729"/>
                  </a:lnTo>
                  <a:lnTo>
                    <a:pt x="116840" y="128269"/>
                  </a:lnTo>
                  <a:lnTo>
                    <a:pt x="113029" y="130809"/>
                  </a:lnTo>
                  <a:lnTo>
                    <a:pt x="109220" y="133349"/>
                  </a:lnTo>
                  <a:lnTo>
                    <a:pt x="105409" y="134619"/>
                  </a:lnTo>
                  <a:lnTo>
                    <a:pt x="101600" y="137159"/>
                  </a:lnTo>
                  <a:lnTo>
                    <a:pt x="97790" y="138429"/>
                  </a:lnTo>
                  <a:lnTo>
                    <a:pt x="93979" y="140969"/>
                  </a:lnTo>
                  <a:lnTo>
                    <a:pt x="91440" y="142239"/>
                  </a:lnTo>
                  <a:lnTo>
                    <a:pt x="86359" y="143509"/>
                  </a:lnTo>
                  <a:lnTo>
                    <a:pt x="83820" y="144779"/>
                  </a:lnTo>
                  <a:lnTo>
                    <a:pt x="80009" y="146049"/>
                  </a:lnTo>
                  <a:lnTo>
                    <a:pt x="76200" y="147319"/>
                  </a:lnTo>
                  <a:lnTo>
                    <a:pt x="72390" y="148589"/>
                  </a:lnTo>
                  <a:lnTo>
                    <a:pt x="67309" y="149859"/>
                  </a:lnTo>
                  <a:lnTo>
                    <a:pt x="63500" y="149859"/>
                  </a:lnTo>
                  <a:lnTo>
                    <a:pt x="59690" y="149859"/>
                  </a:lnTo>
                  <a:lnTo>
                    <a:pt x="54609" y="151129"/>
                  </a:lnTo>
                  <a:lnTo>
                    <a:pt x="50800" y="151129"/>
                  </a:lnTo>
                  <a:lnTo>
                    <a:pt x="45720" y="151129"/>
                  </a:lnTo>
                  <a:lnTo>
                    <a:pt x="40640" y="151129"/>
                  </a:lnTo>
                  <a:lnTo>
                    <a:pt x="36829" y="151129"/>
                  </a:lnTo>
                  <a:lnTo>
                    <a:pt x="33020" y="149859"/>
                  </a:lnTo>
                  <a:lnTo>
                    <a:pt x="29209" y="149859"/>
                  </a:lnTo>
                  <a:lnTo>
                    <a:pt x="25400" y="149859"/>
                  </a:lnTo>
                  <a:lnTo>
                    <a:pt x="22859" y="148589"/>
                  </a:lnTo>
                  <a:lnTo>
                    <a:pt x="19050" y="147319"/>
                  </a:lnTo>
                  <a:lnTo>
                    <a:pt x="17779" y="146049"/>
                  </a:lnTo>
                  <a:lnTo>
                    <a:pt x="15240" y="144779"/>
                  </a:lnTo>
                  <a:lnTo>
                    <a:pt x="12700" y="143509"/>
                  </a:lnTo>
                  <a:lnTo>
                    <a:pt x="10159" y="140969"/>
                  </a:lnTo>
                  <a:lnTo>
                    <a:pt x="8890" y="139699"/>
                  </a:lnTo>
                  <a:lnTo>
                    <a:pt x="7620" y="138429"/>
                  </a:lnTo>
                  <a:lnTo>
                    <a:pt x="5079" y="137159"/>
                  </a:lnTo>
                  <a:lnTo>
                    <a:pt x="5079" y="134619"/>
                  </a:lnTo>
                  <a:lnTo>
                    <a:pt x="3809" y="133349"/>
                  </a:lnTo>
                  <a:lnTo>
                    <a:pt x="2540" y="132079"/>
                  </a:lnTo>
                  <a:lnTo>
                    <a:pt x="1270" y="130809"/>
                  </a:lnTo>
                  <a:lnTo>
                    <a:pt x="1270" y="128269"/>
                  </a:lnTo>
                  <a:lnTo>
                    <a:pt x="0" y="126999"/>
                  </a:lnTo>
                  <a:lnTo>
                    <a:pt x="0" y="125729"/>
                  </a:lnTo>
                  <a:lnTo>
                    <a:pt x="0" y="124459"/>
                  </a:lnTo>
                  <a:lnTo>
                    <a:pt x="0" y="123189"/>
                  </a:lnTo>
                  <a:lnTo>
                    <a:pt x="0" y="121919"/>
                  </a:lnTo>
                  <a:close/>
                </a:path>
                <a:path w="651509" h="195579">
                  <a:moveTo>
                    <a:pt x="0" y="2539"/>
                  </a:moveTo>
                  <a:lnTo>
                    <a:pt x="0" y="2539"/>
                  </a:lnTo>
                </a:path>
                <a:path w="651509" h="195579">
                  <a:moveTo>
                    <a:pt x="142240" y="151129"/>
                  </a:moveTo>
                  <a:lnTo>
                    <a:pt x="142240" y="151129"/>
                  </a:lnTo>
                </a:path>
                <a:path w="651509" h="195579">
                  <a:moveTo>
                    <a:pt x="190500" y="135889"/>
                  </a:moveTo>
                  <a:lnTo>
                    <a:pt x="190500" y="135889"/>
                  </a:lnTo>
                  <a:lnTo>
                    <a:pt x="191770" y="137159"/>
                  </a:lnTo>
                  <a:lnTo>
                    <a:pt x="193040" y="138429"/>
                  </a:lnTo>
                  <a:lnTo>
                    <a:pt x="193040" y="139699"/>
                  </a:lnTo>
                  <a:lnTo>
                    <a:pt x="194309" y="140969"/>
                  </a:lnTo>
                  <a:lnTo>
                    <a:pt x="194309" y="142239"/>
                  </a:lnTo>
                  <a:lnTo>
                    <a:pt x="193040" y="142239"/>
                  </a:lnTo>
                  <a:lnTo>
                    <a:pt x="193040" y="143509"/>
                  </a:lnTo>
                  <a:lnTo>
                    <a:pt x="191770" y="144779"/>
                  </a:lnTo>
                  <a:lnTo>
                    <a:pt x="190500" y="146049"/>
                  </a:lnTo>
                  <a:lnTo>
                    <a:pt x="189229" y="146049"/>
                  </a:lnTo>
                  <a:lnTo>
                    <a:pt x="187959" y="147319"/>
                  </a:lnTo>
                  <a:lnTo>
                    <a:pt x="185420" y="147319"/>
                  </a:lnTo>
                  <a:lnTo>
                    <a:pt x="184150" y="147319"/>
                  </a:lnTo>
                  <a:lnTo>
                    <a:pt x="182879" y="147319"/>
                  </a:lnTo>
                  <a:lnTo>
                    <a:pt x="181609" y="147319"/>
                  </a:lnTo>
                  <a:lnTo>
                    <a:pt x="180340" y="147319"/>
                  </a:lnTo>
                  <a:lnTo>
                    <a:pt x="179070" y="147319"/>
                  </a:lnTo>
                  <a:lnTo>
                    <a:pt x="179070" y="146049"/>
                  </a:lnTo>
                  <a:lnTo>
                    <a:pt x="177800" y="146049"/>
                  </a:lnTo>
                  <a:lnTo>
                    <a:pt x="177800" y="144779"/>
                  </a:lnTo>
                  <a:lnTo>
                    <a:pt x="176529" y="143509"/>
                  </a:lnTo>
                  <a:lnTo>
                    <a:pt x="176529" y="142239"/>
                  </a:lnTo>
                  <a:lnTo>
                    <a:pt x="176529" y="140969"/>
                  </a:lnTo>
                  <a:lnTo>
                    <a:pt x="176529" y="139699"/>
                  </a:lnTo>
                  <a:lnTo>
                    <a:pt x="176529" y="138429"/>
                  </a:lnTo>
                  <a:lnTo>
                    <a:pt x="177800" y="138429"/>
                  </a:lnTo>
                  <a:lnTo>
                    <a:pt x="177800" y="137159"/>
                  </a:lnTo>
                  <a:lnTo>
                    <a:pt x="179070" y="135889"/>
                  </a:lnTo>
                  <a:lnTo>
                    <a:pt x="179070" y="58419"/>
                  </a:lnTo>
                  <a:lnTo>
                    <a:pt x="177800" y="58419"/>
                  </a:lnTo>
                  <a:lnTo>
                    <a:pt x="177800" y="57149"/>
                  </a:lnTo>
                  <a:lnTo>
                    <a:pt x="177800" y="55879"/>
                  </a:lnTo>
                  <a:lnTo>
                    <a:pt x="177800" y="54609"/>
                  </a:lnTo>
                  <a:lnTo>
                    <a:pt x="177800" y="53339"/>
                  </a:lnTo>
                  <a:lnTo>
                    <a:pt x="177800" y="52069"/>
                  </a:lnTo>
                  <a:lnTo>
                    <a:pt x="177800" y="50799"/>
                  </a:lnTo>
                  <a:lnTo>
                    <a:pt x="179070" y="49529"/>
                  </a:lnTo>
                  <a:lnTo>
                    <a:pt x="180340" y="48259"/>
                  </a:lnTo>
                  <a:lnTo>
                    <a:pt x="181609" y="48259"/>
                  </a:lnTo>
                  <a:lnTo>
                    <a:pt x="182879" y="48259"/>
                  </a:lnTo>
                  <a:lnTo>
                    <a:pt x="184150" y="48259"/>
                  </a:lnTo>
                  <a:lnTo>
                    <a:pt x="185420" y="48259"/>
                  </a:lnTo>
                  <a:lnTo>
                    <a:pt x="186690" y="48259"/>
                  </a:lnTo>
                  <a:lnTo>
                    <a:pt x="187959" y="48259"/>
                  </a:lnTo>
                  <a:lnTo>
                    <a:pt x="189229" y="48259"/>
                  </a:lnTo>
                  <a:lnTo>
                    <a:pt x="190500" y="48259"/>
                  </a:lnTo>
                  <a:lnTo>
                    <a:pt x="190500" y="49529"/>
                  </a:lnTo>
                  <a:lnTo>
                    <a:pt x="191770" y="50799"/>
                  </a:lnTo>
                  <a:lnTo>
                    <a:pt x="191770" y="52069"/>
                  </a:lnTo>
                  <a:lnTo>
                    <a:pt x="193040" y="52069"/>
                  </a:lnTo>
                  <a:lnTo>
                    <a:pt x="193040" y="53339"/>
                  </a:lnTo>
                  <a:lnTo>
                    <a:pt x="193040" y="54609"/>
                  </a:lnTo>
                  <a:lnTo>
                    <a:pt x="193040" y="55879"/>
                  </a:lnTo>
                  <a:lnTo>
                    <a:pt x="191770" y="57149"/>
                  </a:lnTo>
                  <a:lnTo>
                    <a:pt x="191770" y="58419"/>
                  </a:lnTo>
                  <a:lnTo>
                    <a:pt x="190500" y="58419"/>
                  </a:lnTo>
                  <a:lnTo>
                    <a:pt x="190500" y="135889"/>
                  </a:lnTo>
                  <a:close/>
                </a:path>
                <a:path w="651509" h="195579">
                  <a:moveTo>
                    <a:pt x="176529" y="48259"/>
                  </a:moveTo>
                  <a:lnTo>
                    <a:pt x="176529" y="48259"/>
                  </a:lnTo>
                </a:path>
                <a:path w="651509" h="195579">
                  <a:moveTo>
                    <a:pt x="194309" y="147319"/>
                  </a:moveTo>
                  <a:lnTo>
                    <a:pt x="194309" y="147319"/>
                  </a:lnTo>
                </a:path>
                <a:path w="651509" h="195579">
                  <a:moveTo>
                    <a:pt x="184150" y="34289"/>
                  </a:moveTo>
                  <a:lnTo>
                    <a:pt x="182879" y="34289"/>
                  </a:lnTo>
                  <a:lnTo>
                    <a:pt x="181609" y="33019"/>
                  </a:lnTo>
                  <a:lnTo>
                    <a:pt x="180340" y="33019"/>
                  </a:lnTo>
                  <a:lnTo>
                    <a:pt x="179070" y="31749"/>
                  </a:lnTo>
                  <a:lnTo>
                    <a:pt x="177800" y="31749"/>
                  </a:lnTo>
                  <a:lnTo>
                    <a:pt x="176529" y="30479"/>
                  </a:lnTo>
                  <a:lnTo>
                    <a:pt x="176529" y="29209"/>
                  </a:lnTo>
                  <a:lnTo>
                    <a:pt x="176529" y="27939"/>
                  </a:lnTo>
                  <a:lnTo>
                    <a:pt x="176529" y="26669"/>
                  </a:lnTo>
                  <a:lnTo>
                    <a:pt x="176529" y="24129"/>
                  </a:lnTo>
                  <a:lnTo>
                    <a:pt x="176529" y="21589"/>
                  </a:lnTo>
                  <a:lnTo>
                    <a:pt x="176529" y="19049"/>
                  </a:lnTo>
                  <a:lnTo>
                    <a:pt x="176529" y="17779"/>
                  </a:lnTo>
                  <a:lnTo>
                    <a:pt x="176529" y="15239"/>
                  </a:lnTo>
                  <a:lnTo>
                    <a:pt x="177800" y="13969"/>
                  </a:lnTo>
                  <a:lnTo>
                    <a:pt x="177800" y="12699"/>
                  </a:lnTo>
                  <a:lnTo>
                    <a:pt x="179070" y="11429"/>
                  </a:lnTo>
                  <a:lnTo>
                    <a:pt x="180340" y="10159"/>
                  </a:lnTo>
                  <a:lnTo>
                    <a:pt x="181609" y="8889"/>
                  </a:lnTo>
                  <a:lnTo>
                    <a:pt x="182879" y="8889"/>
                  </a:lnTo>
                  <a:lnTo>
                    <a:pt x="184150" y="7619"/>
                  </a:lnTo>
                  <a:lnTo>
                    <a:pt x="186690" y="7619"/>
                  </a:lnTo>
                  <a:lnTo>
                    <a:pt x="187959" y="7619"/>
                  </a:lnTo>
                  <a:lnTo>
                    <a:pt x="190500" y="7619"/>
                  </a:lnTo>
                  <a:lnTo>
                    <a:pt x="191770" y="7619"/>
                  </a:lnTo>
                  <a:lnTo>
                    <a:pt x="193040" y="8889"/>
                  </a:lnTo>
                  <a:lnTo>
                    <a:pt x="194309" y="10159"/>
                  </a:lnTo>
                  <a:lnTo>
                    <a:pt x="195579" y="10159"/>
                  </a:lnTo>
                  <a:lnTo>
                    <a:pt x="196850" y="12699"/>
                  </a:lnTo>
                  <a:lnTo>
                    <a:pt x="196850" y="15239"/>
                  </a:lnTo>
                  <a:lnTo>
                    <a:pt x="196850" y="17779"/>
                  </a:lnTo>
                  <a:lnTo>
                    <a:pt x="196850" y="19049"/>
                  </a:lnTo>
                  <a:lnTo>
                    <a:pt x="196850" y="21589"/>
                  </a:lnTo>
                  <a:lnTo>
                    <a:pt x="195579" y="22859"/>
                  </a:lnTo>
                  <a:lnTo>
                    <a:pt x="195579" y="24129"/>
                  </a:lnTo>
                  <a:lnTo>
                    <a:pt x="195579" y="26669"/>
                  </a:lnTo>
                  <a:lnTo>
                    <a:pt x="194309" y="27939"/>
                  </a:lnTo>
                  <a:lnTo>
                    <a:pt x="193040" y="29209"/>
                  </a:lnTo>
                  <a:lnTo>
                    <a:pt x="193040" y="30479"/>
                  </a:lnTo>
                  <a:lnTo>
                    <a:pt x="191770" y="30479"/>
                  </a:lnTo>
                  <a:lnTo>
                    <a:pt x="190500" y="31749"/>
                  </a:lnTo>
                  <a:lnTo>
                    <a:pt x="189229" y="33019"/>
                  </a:lnTo>
                  <a:lnTo>
                    <a:pt x="187959" y="33019"/>
                  </a:lnTo>
                  <a:lnTo>
                    <a:pt x="186690" y="33019"/>
                  </a:lnTo>
                  <a:lnTo>
                    <a:pt x="185420" y="34289"/>
                  </a:lnTo>
                  <a:lnTo>
                    <a:pt x="184150" y="34289"/>
                  </a:lnTo>
                  <a:close/>
                </a:path>
                <a:path w="651509" h="195579">
                  <a:moveTo>
                    <a:pt x="176529" y="7619"/>
                  </a:moveTo>
                  <a:lnTo>
                    <a:pt x="176529" y="7619"/>
                  </a:lnTo>
                </a:path>
                <a:path w="651509" h="195579">
                  <a:moveTo>
                    <a:pt x="196850" y="34289"/>
                  </a:moveTo>
                  <a:lnTo>
                    <a:pt x="196850" y="34289"/>
                  </a:lnTo>
                </a:path>
                <a:path w="651509" h="195579">
                  <a:moveTo>
                    <a:pt x="240029" y="187959"/>
                  </a:moveTo>
                  <a:lnTo>
                    <a:pt x="238759" y="187959"/>
                  </a:lnTo>
                  <a:lnTo>
                    <a:pt x="237490" y="186689"/>
                  </a:lnTo>
                  <a:lnTo>
                    <a:pt x="236220" y="185419"/>
                  </a:lnTo>
                  <a:lnTo>
                    <a:pt x="236220" y="184149"/>
                  </a:lnTo>
                  <a:lnTo>
                    <a:pt x="234950" y="184149"/>
                  </a:lnTo>
                  <a:lnTo>
                    <a:pt x="234950" y="182879"/>
                  </a:lnTo>
                  <a:lnTo>
                    <a:pt x="233679" y="181609"/>
                  </a:lnTo>
                  <a:lnTo>
                    <a:pt x="233679" y="180339"/>
                  </a:lnTo>
                  <a:lnTo>
                    <a:pt x="234950" y="180339"/>
                  </a:lnTo>
                  <a:lnTo>
                    <a:pt x="234950" y="179069"/>
                  </a:lnTo>
                  <a:lnTo>
                    <a:pt x="234950" y="177799"/>
                  </a:lnTo>
                  <a:lnTo>
                    <a:pt x="234950" y="176529"/>
                  </a:lnTo>
                  <a:lnTo>
                    <a:pt x="236220" y="176529"/>
                  </a:lnTo>
                  <a:lnTo>
                    <a:pt x="236220" y="175259"/>
                  </a:lnTo>
                  <a:lnTo>
                    <a:pt x="237490" y="175259"/>
                  </a:lnTo>
                  <a:lnTo>
                    <a:pt x="238759" y="175259"/>
                  </a:lnTo>
                  <a:lnTo>
                    <a:pt x="238759" y="173989"/>
                  </a:lnTo>
                  <a:lnTo>
                    <a:pt x="240029" y="173989"/>
                  </a:lnTo>
                  <a:lnTo>
                    <a:pt x="241300" y="173989"/>
                  </a:lnTo>
                  <a:lnTo>
                    <a:pt x="242570" y="173989"/>
                  </a:lnTo>
                  <a:lnTo>
                    <a:pt x="243840" y="173989"/>
                  </a:lnTo>
                  <a:lnTo>
                    <a:pt x="243840" y="175259"/>
                  </a:lnTo>
                  <a:lnTo>
                    <a:pt x="245109" y="175259"/>
                  </a:lnTo>
                  <a:lnTo>
                    <a:pt x="245109" y="176529"/>
                  </a:lnTo>
                  <a:lnTo>
                    <a:pt x="246379" y="176529"/>
                  </a:lnTo>
                  <a:lnTo>
                    <a:pt x="246379" y="177799"/>
                  </a:lnTo>
                  <a:lnTo>
                    <a:pt x="246379" y="179069"/>
                  </a:lnTo>
                  <a:lnTo>
                    <a:pt x="247650" y="179069"/>
                  </a:lnTo>
                  <a:lnTo>
                    <a:pt x="248920" y="180339"/>
                  </a:lnTo>
                  <a:lnTo>
                    <a:pt x="250190" y="180339"/>
                  </a:lnTo>
                  <a:lnTo>
                    <a:pt x="251459" y="181609"/>
                  </a:lnTo>
                  <a:lnTo>
                    <a:pt x="252729" y="182879"/>
                  </a:lnTo>
                  <a:lnTo>
                    <a:pt x="254000" y="182879"/>
                  </a:lnTo>
                  <a:lnTo>
                    <a:pt x="255270" y="184149"/>
                  </a:lnTo>
                  <a:lnTo>
                    <a:pt x="256540" y="184149"/>
                  </a:lnTo>
                  <a:lnTo>
                    <a:pt x="257809" y="184149"/>
                  </a:lnTo>
                  <a:lnTo>
                    <a:pt x="259079" y="185419"/>
                  </a:lnTo>
                  <a:lnTo>
                    <a:pt x="279400" y="185419"/>
                  </a:lnTo>
                  <a:lnTo>
                    <a:pt x="284479" y="184149"/>
                  </a:lnTo>
                  <a:lnTo>
                    <a:pt x="287020" y="182879"/>
                  </a:lnTo>
                  <a:lnTo>
                    <a:pt x="290829" y="181609"/>
                  </a:lnTo>
                  <a:lnTo>
                    <a:pt x="293370" y="180339"/>
                  </a:lnTo>
                  <a:lnTo>
                    <a:pt x="295909" y="177799"/>
                  </a:lnTo>
                  <a:lnTo>
                    <a:pt x="299720" y="175259"/>
                  </a:lnTo>
                  <a:lnTo>
                    <a:pt x="300990" y="172719"/>
                  </a:lnTo>
                  <a:lnTo>
                    <a:pt x="303529" y="168909"/>
                  </a:lnTo>
                  <a:lnTo>
                    <a:pt x="304800" y="166369"/>
                  </a:lnTo>
                  <a:lnTo>
                    <a:pt x="306070" y="162559"/>
                  </a:lnTo>
                  <a:lnTo>
                    <a:pt x="307340" y="158749"/>
                  </a:lnTo>
                  <a:lnTo>
                    <a:pt x="307340" y="154939"/>
                  </a:lnTo>
                  <a:lnTo>
                    <a:pt x="308609" y="152399"/>
                  </a:lnTo>
                  <a:lnTo>
                    <a:pt x="308609" y="147319"/>
                  </a:lnTo>
                  <a:lnTo>
                    <a:pt x="308609" y="95249"/>
                  </a:lnTo>
                  <a:lnTo>
                    <a:pt x="307340" y="95249"/>
                  </a:lnTo>
                  <a:lnTo>
                    <a:pt x="304800" y="100329"/>
                  </a:lnTo>
                  <a:lnTo>
                    <a:pt x="302259" y="104139"/>
                  </a:lnTo>
                  <a:lnTo>
                    <a:pt x="298450" y="109219"/>
                  </a:lnTo>
                  <a:lnTo>
                    <a:pt x="295909" y="113029"/>
                  </a:lnTo>
                  <a:lnTo>
                    <a:pt x="292100" y="116839"/>
                  </a:lnTo>
                  <a:lnTo>
                    <a:pt x="289559" y="120649"/>
                  </a:lnTo>
                  <a:lnTo>
                    <a:pt x="287020" y="124459"/>
                  </a:lnTo>
                  <a:lnTo>
                    <a:pt x="283209" y="126999"/>
                  </a:lnTo>
                  <a:lnTo>
                    <a:pt x="266700" y="139699"/>
                  </a:lnTo>
                  <a:lnTo>
                    <a:pt x="264159" y="142239"/>
                  </a:lnTo>
                  <a:lnTo>
                    <a:pt x="260350" y="144779"/>
                  </a:lnTo>
                  <a:lnTo>
                    <a:pt x="257809" y="146049"/>
                  </a:lnTo>
                  <a:lnTo>
                    <a:pt x="255270" y="147319"/>
                  </a:lnTo>
                  <a:lnTo>
                    <a:pt x="251459" y="148589"/>
                  </a:lnTo>
                  <a:lnTo>
                    <a:pt x="248920" y="149859"/>
                  </a:lnTo>
                  <a:lnTo>
                    <a:pt x="246379" y="149859"/>
                  </a:lnTo>
                  <a:lnTo>
                    <a:pt x="243840" y="151129"/>
                  </a:lnTo>
                  <a:lnTo>
                    <a:pt x="241300" y="151129"/>
                  </a:lnTo>
                  <a:lnTo>
                    <a:pt x="240029" y="151129"/>
                  </a:lnTo>
                  <a:lnTo>
                    <a:pt x="237490" y="152399"/>
                  </a:lnTo>
                  <a:lnTo>
                    <a:pt x="234950" y="151129"/>
                  </a:lnTo>
                  <a:lnTo>
                    <a:pt x="233679" y="151129"/>
                  </a:lnTo>
                  <a:lnTo>
                    <a:pt x="231140" y="151129"/>
                  </a:lnTo>
                  <a:lnTo>
                    <a:pt x="229870" y="149859"/>
                  </a:lnTo>
                  <a:lnTo>
                    <a:pt x="228600" y="149859"/>
                  </a:lnTo>
                  <a:lnTo>
                    <a:pt x="227329" y="148589"/>
                  </a:lnTo>
                  <a:lnTo>
                    <a:pt x="224790" y="147319"/>
                  </a:lnTo>
                  <a:lnTo>
                    <a:pt x="223520" y="146049"/>
                  </a:lnTo>
                  <a:lnTo>
                    <a:pt x="223520" y="144779"/>
                  </a:lnTo>
                  <a:lnTo>
                    <a:pt x="222250" y="143509"/>
                  </a:lnTo>
                  <a:lnTo>
                    <a:pt x="220979" y="140969"/>
                  </a:lnTo>
                  <a:lnTo>
                    <a:pt x="220979" y="139699"/>
                  </a:lnTo>
                  <a:lnTo>
                    <a:pt x="219709" y="137159"/>
                  </a:lnTo>
                  <a:lnTo>
                    <a:pt x="219709" y="134619"/>
                  </a:lnTo>
                  <a:lnTo>
                    <a:pt x="219709" y="120649"/>
                  </a:lnTo>
                  <a:lnTo>
                    <a:pt x="220979" y="118109"/>
                  </a:lnTo>
                  <a:lnTo>
                    <a:pt x="220979" y="114299"/>
                  </a:lnTo>
                  <a:lnTo>
                    <a:pt x="222250" y="111759"/>
                  </a:lnTo>
                  <a:lnTo>
                    <a:pt x="223520" y="107949"/>
                  </a:lnTo>
                  <a:lnTo>
                    <a:pt x="224790" y="104139"/>
                  </a:lnTo>
                  <a:lnTo>
                    <a:pt x="227329" y="100329"/>
                  </a:lnTo>
                  <a:lnTo>
                    <a:pt x="228600" y="96519"/>
                  </a:lnTo>
                  <a:lnTo>
                    <a:pt x="231140" y="93979"/>
                  </a:lnTo>
                  <a:lnTo>
                    <a:pt x="232409" y="90169"/>
                  </a:lnTo>
                  <a:lnTo>
                    <a:pt x="234950" y="87629"/>
                  </a:lnTo>
                  <a:lnTo>
                    <a:pt x="237490" y="83819"/>
                  </a:lnTo>
                  <a:lnTo>
                    <a:pt x="240029" y="80009"/>
                  </a:lnTo>
                  <a:lnTo>
                    <a:pt x="242570" y="77469"/>
                  </a:lnTo>
                  <a:lnTo>
                    <a:pt x="245109" y="73659"/>
                  </a:lnTo>
                  <a:lnTo>
                    <a:pt x="248920" y="71119"/>
                  </a:lnTo>
                  <a:lnTo>
                    <a:pt x="251459" y="68579"/>
                  </a:lnTo>
                  <a:lnTo>
                    <a:pt x="255270" y="66039"/>
                  </a:lnTo>
                  <a:lnTo>
                    <a:pt x="259079" y="63499"/>
                  </a:lnTo>
                  <a:lnTo>
                    <a:pt x="262890" y="60959"/>
                  </a:lnTo>
                  <a:lnTo>
                    <a:pt x="266700" y="58419"/>
                  </a:lnTo>
                  <a:lnTo>
                    <a:pt x="269240" y="55879"/>
                  </a:lnTo>
                  <a:lnTo>
                    <a:pt x="274320" y="54609"/>
                  </a:lnTo>
                  <a:lnTo>
                    <a:pt x="278129" y="53339"/>
                  </a:lnTo>
                  <a:lnTo>
                    <a:pt x="281940" y="50799"/>
                  </a:lnTo>
                  <a:lnTo>
                    <a:pt x="287020" y="49529"/>
                  </a:lnTo>
                  <a:lnTo>
                    <a:pt x="290829" y="49529"/>
                  </a:lnTo>
                  <a:lnTo>
                    <a:pt x="295909" y="48259"/>
                  </a:lnTo>
                  <a:lnTo>
                    <a:pt x="299720" y="48259"/>
                  </a:lnTo>
                  <a:lnTo>
                    <a:pt x="314959" y="48259"/>
                  </a:lnTo>
                  <a:lnTo>
                    <a:pt x="317500" y="48259"/>
                  </a:lnTo>
                  <a:lnTo>
                    <a:pt x="317500" y="49529"/>
                  </a:lnTo>
                  <a:lnTo>
                    <a:pt x="318770" y="49529"/>
                  </a:lnTo>
                  <a:lnTo>
                    <a:pt x="318770" y="50799"/>
                  </a:lnTo>
                  <a:lnTo>
                    <a:pt x="320040" y="50799"/>
                  </a:lnTo>
                  <a:lnTo>
                    <a:pt x="320040" y="52069"/>
                  </a:lnTo>
                  <a:lnTo>
                    <a:pt x="320040" y="53339"/>
                  </a:lnTo>
                  <a:lnTo>
                    <a:pt x="321309" y="54609"/>
                  </a:lnTo>
                  <a:lnTo>
                    <a:pt x="321309" y="55879"/>
                  </a:lnTo>
                  <a:lnTo>
                    <a:pt x="321309" y="57149"/>
                  </a:lnTo>
                  <a:lnTo>
                    <a:pt x="321309" y="152399"/>
                  </a:lnTo>
                  <a:lnTo>
                    <a:pt x="321309" y="156209"/>
                  </a:lnTo>
                  <a:lnTo>
                    <a:pt x="320040" y="158749"/>
                  </a:lnTo>
                  <a:lnTo>
                    <a:pt x="320040" y="162559"/>
                  </a:lnTo>
                  <a:lnTo>
                    <a:pt x="318770" y="166369"/>
                  </a:lnTo>
                  <a:lnTo>
                    <a:pt x="317500" y="168909"/>
                  </a:lnTo>
                  <a:lnTo>
                    <a:pt x="316229" y="171449"/>
                  </a:lnTo>
                  <a:lnTo>
                    <a:pt x="314959" y="173989"/>
                  </a:lnTo>
                  <a:lnTo>
                    <a:pt x="313690" y="176529"/>
                  </a:lnTo>
                  <a:lnTo>
                    <a:pt x="311150" y="179069"/>
                  </a:lnTo>
                  <a:lnTo>
                    <a:pt x="308609" y="181609"/>
                  </a:lnTo>
                  <a:lnTo>
                    <a:pt x="306070" y="182879"/>
                  </a:lnTo>
                  <a:lnTo>
                    <a:pt x="303529" y="185419"/>
                  </a:lnTo>
                  <a:lnTo>
                    <a:pt x="300990" y="186689"/>
                  </a:lnTo>
                  <a:lnTo>
                    <a:pt x="298450" y="187959"/>
                  </a:lnTo>
                  <a:lnTo>
                    <a:pt x="295909" y="190499"/>
                  </a:lnTo>
                  <a:lnTo>
                    <a:pt x="293370" y="191769"/>
                  </a:lnTo>
                  <a:lnTo>
                    <a:pt x="290829" y="193039"/>
                  </a:lnTo>
                  <a:lnTo>
                    <a:pt x="288290" y="193039"/>
                  </a:lnTo>
                  <a:lnTo>
                    <a:pt x="285750" y="194309"/>
                  </a:lnTo>
                  <a:lnTo>
                    <a:pt x="283209" y="195579"/>
                  </a:lnTo>
                  <a:lnTo>
                    <a:pt x="280670" y="195579"/>
                  </a:lnTo>
                  <a:lnTo>
                    <a:pt x="278129" y="195579"/>
                  </a:lnTo>
                  <a:lnTo>
                    <a:pt x="259079" y="195579"/>
                  </a:lnTo>
                  <a:lnTo>
                    <a:pt x="255270" y="194309"/>
                  </a:lnTo>
                  <a:lnTo>
                    <a:pt x="251459" y="193039"/>
                  </a:lnTo>
                  <a:lnTo>
                    <a:pt x="247650" y="191769"/>
                  </a:lnTo>
                  <a:lnTo>
                    <a:pt x="243840" y="190499"/>
                  </a:lnTo>
                  <a:lnTo>
                    <a:pt x="240029" y="187959"/>
                  </a:lnTo>
                  <a:close/>
                </a:path>
                <a:path w="651509" h="195579">
                  <a:moveTo>
                    <a:pt x="219709" y="48259"/>
                  </a:moveTo>
                  <a:lnTo>
                    <a:pt x="219709" y="48259"/>
                  </a:lnTo>
                </a:path>
                <a:path w="651509" h="195579">
                  <a:moveTo>
                    <a:pt x="321309" y="195579"/>
                  </a:moveTo>
                  <a:lnTo>
                    <a:pt x="321309" y="195579"/>
                  </a:lnTo>
                </a:path>
                <a:path w="651509" h="195579">
                  <a:moveTo>
                    <a:pt x="306070" y="58419"/>
                  </a:moveTo>
                  <a:lnTo>
                    <a:pt x="302259" y="58419"/>
                  </a:lnTo>
                  <a:lnTo>
                    <a:pt x="298450" y="59689"/>
                  </a:lnTo>
                  <a:lnTo>
                    <a:pt x="294640" y="59689"/>
                  </a:lnTo>
                  <a:lnTo>
                    <a:pt x="289559" y="60959"/>
                  </a:lnTo>
                  <a:lnTo>
                    <a:pt x="285750" y="63499"/>
                  </a:lnTo>
                  <a:lnTo>
                    <a:pt x="281940" y="64769"/>
                  </a:lnTo>
                  <a:lnTo>
                    <a:pt x="276859" y="67309"/>
                  </a:lnTo>
                  <a:lnTo>
                    <a:pt x="273050" y="68579"/>
                  </a:lnTo>
                  <a:lnTo>
                    <a:pt x="269240" y="71119"/>
                  </a:lnTo>
                  <a:lnTo>
                    <a:pt x="265429" y="74929"/>
                  </a:lnTo>
                  <a:lnTo>
                    <a:pt x="260350" y="77469"/>
                  </a:lnTo>
                  <a:lnTo>
                    <a:pt x="257809" y="81279"/>
                  </a:lnTo>
                  <a:lnTo>
                    <a:pt x="254000" y="83819"/>
                  </a:lnTo>
                  <a:lnTo>
                    <a:pt x="250190" y="87629"/>
                  </a:lnTo>
                  <a:lnTo>
                    <a:pt x="247650" y="91439"/>
                  </a:lnTo>
                  <a:lnTo>
                    <a:pt x="245109" y="96519"/>
                  </a:lnTo>
                  <a:lnTo>
                    <a:pt x="241300" y="100329"/>
                  </a:lnTo>
                  <a:lnTo>
                    <a:pt x="240029" y="105409"/>
                  </a:lnTo>
                  <a:lnTo>
                    <a:pt x="237490" y="109219"/>
                  </a:lnTo>
                  <a:lnTo>
                    <a:pt x="236220" y="114299"/>
                  </a:lnTo>
                  <a:lnTo>
                    <a:pt x="234950" y="118109"/>
                  </a:lnTo>
                  <a:lnTo>
                    <a:pt x="233679" y="123189"/>
                  </a:lnTo>
                  <a:lnTo>
                    <a:pt x="233679" y="128269"/>
                  </a:lnTo>
                  <a:lnTo>
                    <a:pt x="233679" y="133349"/>
                  </a:lnTo>
                  <a:lnTo>
                    <a:pt x="233679" y="134619"/>
                  </a:lnTo>
                  <a:lnTo>
                    <a:pt x="233679" y="137159"/>
                  </a:lnTo>
                  <a:lnTo>
                    <a:pt x="233679" y="138429"/>
                  </a:lnTo>
                  <a:lnTo>
                    <a:pt x="234950" y="139699"/>
                  </a:lnTo>
                  <a:lnTo>
                    <a:pt x="236220" y="140969"/>
                  </a:lnTo>
                  <a:lnTo>
                    <a:pt x="237490" y="142239"/>
                  </a:lnTo>
                  <a:lnTo>
                    <a:pt x="238759" y="142239"/>
                  </a:lnTo>
                  <a:lnTo>
                    <a:pt x="241300" y="142239"/>
                  </a:lnTo>
                  <a:lnTo>
                    <a:pt x="243840" y="140969"/>
                  </a:lnTo>
                  <a:lnTo>
                    <a:pt x="246379" y="139699"/>
                  </a:lnTo>
                  <a:lnTo>
                    <a:pt x="250190" y="138429"/>
                  </a:lnTo>
                  <a:lnTo>
                    <a:pt x="254000" y="137159"/>
                  </a:lnTo>
                  <a:lnTo>
                    <a:pt x="257809" y="134619"/>
                  </a:lnTo>
                  <a:lnTo>
                    <a:pt x="260350" y="130809"/>
                  </a:lnTo>
                  <a:lnTo>
                    <a:pt x="265429" y="128269"/>
                  </a:lnTo>
                  <a:lnTo>
                    <a:pt x="269240" y="124459"/>
                  </a:lnTo>
                  <a:lnTo>
                    <a:pt x="273050" y="120649"/>
                  </a:lnTo>
                  <a:lnTo>
                    <a:pt x="276859" y="116839"/>
                  </a:lnTo>
                  <a:lnTo>
                    <a:pt x="280670" y="113029"/>
                  </a:lnTo>
                  <a:lnTo>
                    <a:pt x="284479" y="109219"/>
                  </a:lnTo>
                  <a:lnTo>
                    <a:pt x="287020" y="104139"/>
                  </a:lnTo>
                  <a:lnTo>
                    <a:pt x="290829" y="100329"/>
                  </a:lnTo>
                  <a:lnTo>
                    <a:pt x="293370" y="95249"/>
                  </a:lnTo>
                  <a:lnTo>
                    <a:pt x="297179" y="90169"/>
                  </a:lnTo>
                  <a:lnTo>
                    <a:pt x="299720" y="85089"/>
                  </a:lnTo>
                  <a:lnTo>
                    <a:pt x="300990" y="81279"/>
                  </a:lnTo>
                  <a:lnTo>
                    <a:pt x="303529" y="76199"/>
                  </a:lnTo>
                  <a:lnTo>
                    <a:pt x="304800" y="71119"/>
                  </a:lnTo>
                  <a:lnTo>
                    <a:pt x="306070" y="67309"/>
                  </a:lnTo>
                  <a:lnTo>
                    <a:pt x="306070" y="63499"/>
                  </a:lnTo>
                  <a:lnTo>
                    <a:pt x="306070" y="58419"/>
                  </a:lnTo>
                  <a:close/>
                </a:path>
                <a:path w="651509" h="195579">
                  <a:moveTo>
                    <a:pt x="233679" y="58419"/>
                  </a:moveTo>
                  <a:lnTo>
                    <a:pt x="233679" y="58419"/>
                  </a:lnTo>
                </a:path>
                <a:path w="651509" h="195579">
                  <a:moveTo>
                    <a:pt x="306070" y="142239"/>
                  </a:moveTo>
                  <a:lnTo>
                    <a:pt x="306070" y="142239"/>
                  </a:lnTo>
                </a:path>
                <a:path w="651509" h="195579">
                  <a:moveTo>
                    <a:pt x="452120" y="139699"/>
                  </a:moveTo>
                  <a:lnTo>
                    <a:pt x="453390" y="139699"/>
                  </a:lnTo>
                  <a:lnTo>
                    <a:pt x="454659" y="140969"/>
                  </a:lnTo>
                  <a:lnTo>
                    <a:pt x="454659" y="142239"/>
                  </a:lnTo>
                  <a:lnTo>
                    <a:pt x="454659" y="143509"/>
                  </a:lnTo>
                  <a:lnTo>
                    <a:pt x="453390" y="144779"/>
                  </a:lnTo>
                  <a:lnTo>
                    <a:pt x="453390" y="146049"/>
                  </a:lnTo>
                  <a:lnTo>
                    <a:pt x="452120" y="146049"/>
                  </a:lnTo>
                  <a:lnTo>
                    <a:pt x="450850" y="147319"/>
                  </a:lnTo>
                  <a:lnTo>
                    <a:pt x="449579" y="147319"/>
                  </a:lnTo>
                  <a:lnTo>
                    <a:pt x="448309" y="147319"/>
                  </a:lnTo>
                  <a:lnTo>
                    <a:pt x="447040" y="147319"/>
                  </a:lnTo>
                  <a:lnTo>
                    <a:pt x="445770" y="148589"/>
                  </a:lnTo>
                  <a:lnTo>
                    <a:pt x="444500" y="147319"/>
                  </a:lnTo>
                  <a:lnTo>
                    <a:pt x="443229" y="147319"/>
                  </a:lnTo>
                  <a:lnTo>
                    <a:pt x="441959" y="147319"/>
                  </a:lnTo>
                  <a:lnTo>
                    <a:pt x="440690" y="146049"/>
                  </a:lnTo>
                  <a:lnTo>
                    <a:pt x="439420" y="146049"/>
                  </a:lnTo>
                  <a:lnTo>
                    <a:pt x="439420" y="144779"/>
                  </a:lnTo>
                  <a:lnTo>
                    <a:pt x="439420" y="143509"/>
                  </a:lnTo>
                  <a:lnTo>
                    <a:pt x="439420" y="142239"/>
                  </a:lnTo>
                  <a:lnTo>
                    <a:pt x="439420" y="140969"/>
                  </a:lnTo>
                  <a:lnTo>
                    <a:pt x="439420" y="139699"/>
                  </a:lnTo>
                  <a:lnTo>
                    <a:pt x="439420" y="60959"/>
                  </a:lnTo>
                  <a:lnTo>
                    <a:pt x="439420" y="59689"/>
                  </a:lnTo>
                  <a:lnTo>
                    <a:pt x="438150" y="59689"/>
                  </a:lnTo>
                  <a:lnTo>
                    <a:pt x="438150" y="58419"/>
                  </a:lnTo>
                  <a:lnTo>
                    <a:pt x="436879" y="58419"/>
                  </a:lnTo>
                  <a:lnTo>
                    <a:pt x="430529" y="58419"/>
                  </a:lnTo>
                  <a:lnTo>
                    <a:pt x="427990" y="59689"/>
                  </a:lnTo>
                  <a:lnTo>
                    <a:pt x="425450" y="60959"/>
                  </a:lnTo>
                  <a:lnTo>
                    <a:pt x="421640" y="63499"/>
                  </a:lnTo>
                  <a:lnTo>
                    <a:pt x="417829" y="64769"/>
                  </a:lnTo>
                  <a:lnTo>
                    <a:pt x="412750" y="67309"/>
                  </a:lnTo>
                  <a:lnTo>
                    <a:pt x="408940" y="69849"/>
                  </a:lnTo>
                  <a:lnTo>
                    <a:pt x="402590" y="73659"/>
                  </a:lnTo>
                  <a:lnTo>
                    <a:pt x="398779" y="77469"/>
                  </a:lnTo>
                  <a:lnTo>
                    <a:pt x="393700" y="80009"/>
                  </a:lnTo>
                  <a:lnTo>
                    <a:pt x="389890" y="82549"/>
                  </a:lnTo>
                  <a:lnTo>
                    <a:pt x="386079" y="85089"/>
                  </a:lnTo>
                  <a:lnTo>
                    <a:pt x="382270" y="87629"/>
                  </a:lnTo>
                  <a:lnTo>
                    <a:pt x="378459" y="90169"/>
                  </a:lnTo>
                  <a:lnTo>
                    <a:pt x="375920" y="91439"/>
                  </a:lnTo>
                  <a:lnTo>
                    <a:pt x="375920" y="139699"/>
                  </a:lnTo>
                  <a:lnTo>
                    <a:pt x="377190" y="140969"/>
                  </a:lnTo>
                  <a:lnTo>
                    <a:pt x="377190" y="142239"/>
                  </a:lnTo>
                  <a:lnTo>
                    <a:pt x="377190" y="144779"/>
                  </a:lnTo>
                  <a:lnTo>
                    <a:pt x="375920" y="144779"/>
                  </a:lnTo>
                  <a:lnTo>
                    <a:pt x="375920" y="146049"/>
                  </a:lnTo>
                  <a:lnTo>
                    <a:pt x="374650" y="146049"/>
                  </a:lnTo>
                  <a:lnTo>
                    <a:pt x="373379" y="147319"/>
                  </a:lnTo>
                  <a:lnTo>
                    <a:pt x="372109" y="147319"/>
                  </a:lnTo>
                  <a:lnTo>
                    <a:pt x="369570" y="147319"/>
                  </a:lnTo>
                  <a:lnTo>
                    <a:pt x="368300" y="148589"/>
                  </a:lnTo>
                  <a:lnTo>
                    <a:pt x="367029" y="147319"/>
                  </a:lnTo>
                  <a:lnTo>
                    <a:pt x="364490" y="147319"/>
                  </a:lnTo>
                  <a:lnTo>
                    <a:pt x="363220" y="147319"/>
                  </a:lnTo>
                  <a:lnTo>
                    <a:pt x="361950" y="146049"/>
                  </a:lnTo>
                  <a:lnTo>
                    <a:pt x="360679" y="144779"/>
                  </a:lnTo>
                  <a:lnTo>
                    <a:pt x="360679" y="143509"/>
                  </a:lnTo>
                  <a:lnTo>
                    <a:pt x="360679" y="142239"/>
                  </a:lnTo>
                  <a:lnTo>
                    <a:pt x="361950" y="140969"/>
                  </a:lnTo>
                  <a:lnTo>
                    <a:pt x="361950" y="139699"/>
                  </a:lnTo>
                  <a:lnTo>
                    <a:pt x="363220" y="139699"/>
                  </a:lnTo>
                  <a:lnTo>
                    <a:pt x="363220" y="96519"/>
                  </a:lnTo>
                  <a:lnTo>
                    <a:pt x="361950" y="96519"/>
                  </a:lnTo>
                  <a:lnTo>
                    <a:pt x="361950" y="95249"/>
                  </a:lnTo>
                  <a:lnTo>
                    <a:pt x="360679" y="95249"/>
                  </a:lnTo>
                  <a:lnTo>
                    <a:pt x="360679" y="93979"/>
                  </a:lnTo>
                  <a:lnTo>
                    <a:pt x="360679" y="92709"/>
                  </a:lnTo>
                  <a:lnTo>
                    <a:pt x="359409" y="92709"/>
                  </a:lnTo>
                  <a:lnTo>
                    <a:pt x="359409" y="91439"/>
                  </a:lnTo>
                  <a:lnTo>
                    <a:pt x="360679" y="91439"/>
                  </a:lnTo>
                  <a:lnTo>
                    <a:pt x="360679" y="90169"/>
                  </a:lnTo>
                  <a:lnTo>
                    <a:pt x="360679" y="88899"/>
                  </a:lnTo>
                  <a:lnTo>
                    <a:pt x="361950" y="87629"/>
                  </a:lnTo>
                  <a:lnTo>
                    <a:pt x="361950" y="86359"/>
                  </a:lnTo>
                  <a:lnTo>
                    <a:pt x="363220" y="85089"/>
                  </a:lnTo>
                  <a:lnTo>
                    <a:pt x="363220" y="54609"/>
                  </a:lnTo>
                  <a:lnTo>
                    <a:pt x="361950" y="53339"/>
                  </a:lnTo>
                  <a:lnTo>
                    <a:pt x="361950" y="52069"/>
                  </a:lnTo>
                  <a:lnTo>
                    <a:pt x="361950" y="50799"/>
                  </a:lnTo>
                  <a:lnTo>
                    <a:pt x="361950" y="49529"/>
                  </a:lnTo>
                  <a:lnTo>
                    <a:pt x="361950" y="48259"/>
                  </a:lnTo>
                  <a:lnTo>
                    <a:pt x="363220" y="48259"/>
                  </a:lnTo>
                  <a:lnTo>
                    <a:pt x="363220" y="46989"/>
                  </a:lnTo>
                  <a:lnTo>
                    <a:pt x="364490" y="45719"/>
                  </a:lnTo>
                  <a:lnTo>
                    <a:pt x="365759" y="45719"/>
                  </a:lnTo>
                  <a:lnTo>
                    <a:pt x="367029" y="45719"/>
                  </a:lnTo>
                  <a:lnTo>
                    <a:pt x="368300" y="44449"/>
                  </a:lnTo>
                  <a:lnTo>
                    <a:pt x="369570" y="44449"/>
                  </a:lnTo>
                  <a:lnTo>
                    <a:pt x="370840" y="44449"/>
                  </a:lnTo>
                  <a:lnTo>
                    <a:pt x="372109" y="44449"/>
                  </a:lnTo>
                  <a:lnTo>
                    <a:pt x="373379" y="44449"/>
                  </a:lnTo>
                  <a:lnTo>
                    <a:pt x="374650" y="45719"/>
                  </a:lnTo>
                  <a:lnTo>
                    <a:pt x="375920" y="45719"/>
                  </a:lnTo>
                  <a:lnTo>
                    <a:pt x="377190" y="46989"/>
                  </a:lnTo>
                  <a:lnTo>
                    <a:pt x="378459" y="48259"/>
                  </a:lnTo>
                  <a:lnTo>
                    <a:pt x="378459" y="49529"/>
                  </a:lnTo>
                  <a:lnTo>
                    <a:pt x="378459" y="50799"/>
                  </a:lnTo>
                  <a:lnTo>
                    <a:pt x="377190" y="52069"/>
                  </a:lnTo>
                  <a:lnTo>
                    <a:pt x="377190" y="53339"/>
                  </a:lnTo>
                  <a:lnTo>
                    <a:pt x="375920" y="53339"/>
                  </a:lnTo>
                  <a:lnTo>
                    <a:pt x="375920" y="78739"/>
                  </a:lnTo>
                  <a:lnTo>
                    <a:pt x="381000" y="74929"/>
                  </a:lnTo>
                  <a:lnTo>
                    <a:pt x="386079" y="72389"/>
                  </a:lnTo>
                  <a:lnTo>
                    <a:pt x="389890" y="68579"/>
                  </a:lnTo>
                  <a:lnTo>
                    <a:pt x="394970" y="66039"/>
                  </a:lnTo>
                  <a:lnTo>
                    <a:pt x="398779" y="63499"/>
                  </a:lnTo>
                  <a:lnTo>
                    <a:pt x="403859" y="60959"/>
                  </a:lnTo>
                  <a:lnTo>
                    <a:pt x="407670" y="57149"/>
                  </a:lnTo>
                  <a:lnTo>
                    <a:pt x="412750" y="54609"/>
                  </a:lnTo>
                  <a:lnTo>
                    <a:pt x="416559" y="52069"/>
                  </a:lnTo>
                  <a:lnTo>
                    <a:pt x="420370" y="50799"/>
                  </a:lnTo>
                  <a:lnTo>
                    <a:pt x="424179" y="48259"/>
                  </a:lnTo>
                  <a:lnTo>
                    <a:pt x="426720" y="46989"/>
                  </a:lnTo>
                  <a:lnTo>
                    <a:pt x="430529" y="45719"/>
                  </a:lnTo>
                  <a:lnTo>
                    <a:pt x="433070" y="45719"/>
                  </a:lnTo>
                  <a:lnTo>
                    <a:pt x="434340" y="44449"/>
                  </a:lnTo>
                  <a:lnTo>
                    <a:pt x="435609" y="44449"/>
                  </a:lnTo>
                  <a:lnTo>
                    <a:pt x="438150" y="44449"/>
                  </a:lnTo>
                  <a:lnTo>
                    <a:pt x="439420" y="44449"/>
                  </a:lnTo>
                  <a:lnTo>
                    <a:pt x="440690" y="45719"/>
                  </a:lnTo>
                  <a:lnTo>
                    <a:pt x="443229" y="45719"/>
                  </a:lnTo>
                  <a:lnTo>
                    <a:pt x="445770" y="46989"/>
                  </a:lnTo>
                  <a:lnTo>
                    <a:pt x="447040" y="48259"/>
                  </a:lnTo>
                  <a:lnTo>
                    <a:pt x="448309" y="48259"/>
                  </a:lnTo>
                  <a:lnTo>
                    <a:pt x="449579" y="49529"/>
                  </a:lnTo>
                  <a:lnTo>
                    <a:pt x="449579" y="50799"/>
                  </a:lnTo>
                  <a:lnTo>
                    <a:pt x="450850" y="50799"/>
                  </a:lnTo>
                  <a:lnTo>
                    <a:pt x="452120" y="52069"/>
                  </a:lnTo>
                  <a:lnTo>
                    <a:pt x="452120" y="53339"/>
                  </a:lnTo>
                  <a:lnTo>
                    <a:pt x="452120" y="54609"/>
                  </a:lnTo>
                  <a:lnTo>
                    <a:pt x="452120" y="55879"/>
                  </a:lnTo>
                  <a:lnTo>
                    <a:pt x="452120" y="57149"/>
                  </a:lnTo>
                  <a:lnTo>
                    <a:pt x="452120" y="139699"/>
                  </a:lnTo>
                  <a:close/>
                </a:path>
                <a:path w="651509" h="195579">
                  <a:moveTo>
                    <a:pt x="359409" y="44449"/>
                  </a:moveTo>
                  <a:lnTo>
                    <a:pt x="359409" y="44449"/>
                  </a:lnTo>
                </a:path>
                <a:path w="651509" h="195579">
                  <a:moveTo>
                    <a:pt x="454659" y="148589"/>
                  </a:moveTo>
                  <a:lnTo>
                    <a:pt x="454659" y="148589"/>
                  </a:lnTo>
                </a:path>
                <a:path w="651509" h="195579">
                  <a:moveTo>
                    <a:pt x="580390" y="120649"/>
                  </a:moveTo>
                  <a:lnTo>
                    <a:pt x="576579" y="124459"/>
                  </a:lnTo>
                  <a:lnTo>
                    <a:pt x="572770" y="126999"/>
                  </a:lnTo>
                  <a:lnTo>
                    <a:pt x="567690" y="129539"/>
                  </a:lnTo>
                  <a:lnTo>
                    <a:pt x="563879" y="132079"/>
                  </a:lnTo>
                  <a:lnTo>
                    <a:pt x="558800" y="134619"/>
                  </a:lnTo>
                  <a:lnTo>
                    <a:pt x="553720" y="137159"/>
                  </a:lnTo>
                  <a:lnTo>
                    <a:pt x="548640" y="139699"/>
                  </a:lnTo>
                  <a:lnTo>
                    <a:pt x="542290" y="142239"/>
                  </a:lnTo>
                  <a:lnTo>
                    <a:pt x="537209" y="144779"/>
                  </a:lnTo>
                  <a:lnTo>
                    <a:pt x="530859" y="146049"/>
                  </a:lnTo>
                  <a:lnTo>
                    <a:pt x="525779" y="147319"/>
                  </a:lnTo>
                  <a:lnTo>
                    <a:pt x="520700" y="148589"/>
                  </a:lnTo>
                  <a:lnTo>
                    <a:pt x="515620" y="149859"/>
                  </a:lnTo>
                  <a:lnTo>
                    <a:pt x="510540" y="149859"/>
                  </a:lnTo>
                  <a:lnTo>
                    <a:pt x="505459" y="151129"/>
                  </a:lnTo>
                  <a:lnTo>
                    <a:pt x="500379" y="151129"/>
                  </a:lnTo>
                  <a:lnTo>
                    <a:pt x="497840" y="151129"/>
                  </a:lnTo>
                  <a:lnTo>
                    <a:pt x="496570" y="151129"/>
                  </a:lnTo>
                  <a:lnTo>
                    <a:pt x="494029" y="149859"/>
                  </a:lnTo>
                  <a:lnTo>
                    <a:pt x="492759" y="149859"/>
                  </a:lnTo>
                  <a:lnTo>
                    <a:pt x="491490" y="149859"/>
                  </a:lnTo>
                  <a:lnTo>
                    <a:pt x="488950" y="148589"/>
                  </a:lnTo>
                  <a:lnTo>
                    <a:pt x="487679" y="148589"/>
                  </a:lnTo>
                  <a:lnTo>
                    <a:pt x="486409" y="147319"/>
                  </a:lnTo>
                  <a:lnTo>
                    <a:pt x="485140" y="147319"/>
                  </a:lnTo>
                  <a:lnTo>
                    <a:pt x="483870" y="146049"/>
                  </a:lnTo>
                  <a:lnTo>
                    <a:pt x="482600" y="144779"/>
                  </a:lnTo>
                  <a:lnTo>
                    <a:pt x="482600" y="143509"/>
                  </a:lnTo>
                  <a:lnTo>
                    <a:pt x="481329" y="142239"/>
                  </a:lnTo>
                  <a:lnTo>
                    <a:pt x="481329" y="140969"/>
                  </a:lnTo>
                  <a:lnTo>
                    <a:pt x="481329" y="139699"/>
                  </a:lnTo>
                  <a:lnTo>
                    <a:pt x="481329" y="138429"/>
                  </a:lnTo>
                  <a:lnTo>
                    <a:pt x="481329" y="135889"/>
                  </a:lnTo>
                  <a:lnTo>
                    <a:pt x="481329" y="134619"/>
                  </a:lnTo>
                  <a:lnTo>
                    <a:pt x="481329" y="132079"/>
                  </a:lnTo>
                  <a:lnTo>
                    <a:pt x="482600" y="129539"/>
                  </a:lnTo>
                  <a:lnTo>
                    <a:pt x="483870" y="128269"/>
                  </a:lnTo>
                  <a:lnTo>
                    <a:pt x="485140" y="125729"/>
                  </a:lnTo>
                  <a:lnTo>
                    <a:pt x="486409" y="123189"/>
                  </a:lnTo>
                  <a:lnTo>
                    <a:pt x="487679" y="120649"/>
                  </a:lnTo>
                  <a:lnTo>
                    <a:pt x="490220" y="118109"/>
                  </a:lnTo>
                  <a:lnTo>
                    <a:pt x="491490" y="115569"/>
                  </a:lnTo>
                  <a:lnTo>
                    <a:pt x="494029" y="113029"/>
                  </a:lnTo>
                  <a:lnTo>
                    <a:pt x="496570" y="110489"/>
                  </a:lnTo>
                  <a:lnTo>
                    <a:pt x="499109" y="109219"/>
                  </a:lnTo>
                  <a:lnTo>
                    <a:pt x="502920" y="106679"/>
                  </a:lnTo>
                  <a:lnTo>
                    <a:pt x="505459" y="104139"/>
                  </a:lnTo>
                  <a:lnTo>
                    <a:pt x="508000" y="101599"/>
                  </a:lnTo>
                  <a:lnTo>
                    <a:pt x="511809" y="100329"/>
                  </a:lnTo>
                  <a:lnTo>
                    <a:pt x="515620" y="99059"/>
                  </a:lnTo>
                  <a:lnTo>
                    <a:pt x="519429" y="96519"/>
                  </a:lnTo>
                  <a:lnTo>
                    <a:pt x="523240" y="93979"/>
                  </a:lnTo>
                  <a:lnTo>
                    <a:pt x="527050" y="92709"/>
                  </a:lnTo>
                  <a:lnTo>
                    <a:pt x="532129" y="91439"/>
                  </a:lnTo>
                  <a:lnTo>
                    <a:pt x="535940" y="90169"/>
                  </a:lnTo>
                  <a:lnTo>
                    <a:pt x="539750" y="88899"/>
                  </a:lnTo>
                  <a:lnTo>
                    <a:pt x="544829" y="87629"/>
                  </a:lnTo>
                  <a:lnTo>
                    <a:pt x="549909" y="86359"/>
                  </a:lnTo>
                  <a:lnTo>
                    <a:pt x="554990" y="85089"/>
                  </a:lnTo>
                  <a:lnTo>
                    <a:pt x="560070" y="85089"/>
                  </a:lnTo>
                  <a:lnTo>
                    <a:pt x="565150" y="83819"/>
                  </a:lnTo>
                  <a:lnTo>
                    <a:pt x="570229" y="83819"/>
                  </a:lnTo>
                  <a:lnTo>
                    <a:pt x="575309" y="83819"/>
                  </a:lnTo>
                  <a:lnTo>
                    <a:pt x="580390" y="83819"/>
                  </a:lnTo>
                  <a:lnTo>
                    <a:pt x="580390" y="64769"/>
                  </a:lnTo>
                  <a:lnTo>
                    <a:pt x="580390" y="63499"/>
                  </a:lnTo>
                  <a:lnTo>
                    <a:pt x="580390" y="62229"/>
                  </a:lnTo>
                  <a:lnTo>
                    <a:pt x="580390" y="60959"/>
                  </a:lnTo>
                  <a:lnTo>
                    <a:pt x="579120" y="60959"/>
                  </a:lnTo>
                  <a:lnTo>
                    <a:pt x="579120" y="59689"/>
                  </a:lnTo>
                  <a:lnTo>
                    <a:pt x="579120" y="58419"/>
                  </a:lnTo>
                  <a:lnTo>
                    <a:pt x="577850" y="58419"/>
                  </a:lnTo>
                  <a:lnTo>
                    <a:pt x="576579" y="57149"/>
                  </a:lnTo>
                  <a:lnTo>
                    <a:pt x="575309" y="57149"/>
                  </a:lnTo>
                  <a:lnTo>
                    <a:pt x="575309" y="55879"/>
                  </a:lnTo>
                  <a:lnTo>
                    <a:pt x="574040" y="55879"/>
                  </a:lnTo>
                  <a:lnTo>
                    <a:pt x="572770" y="55879"/>
                  </a:lnTo>
                  <a:lnTo>
                    <a:pt x="560070" y="55879"/>
                  </a:lnTo>
                  <a:lnTo>
                    <a:pt x="557529" y="57149"/>
                  </a:lnTo>
                  <a:lnTo>
                    <a:pt x="553720" y="57149"/>
                  </a:lnTo>
                  <a:lnTo>
                    <a:pt x="552450" y="57149"/>
                  </a:lnTo>
                  <a:lnTo>
                    <a:pt x="548640" y="58419"/>
                  </a:lnTo>
                  <a:lnTo>
                    <a:pt x="546100" y="58419"/>
                  </a:lnTo>
                  <a:lnTo>
                    <a:pt x="543559" y="59689"/>
                  </a:lnTo>
                  <a:lnTo>
                    <a:pt x="541020" y="60959"/>
                  </a:lnTo>
                  <a:lnTo>
                    <a:pt x="538479" y="60959"/>
                  </a:lnTo>
                  <a:lnTo>
                    <a:pt x="535940" y="62229"/>
                  </a:lnTo>
                  <a:lnTo>
                    <a:pt x="533400" y="63499"/>
                  </a:lnTo>
                  <a:lnTo>
                    <a:pt x="532129" y="64769"/>
                  </a:lnTo>
                  <a:lnTo>
                    <a:pt x="529590" y="64769"/>
                  </a:lnTo>
                  <a:lnTo>
                    <a:pt x="527050" y="66039"/>
                  </a:lnTo>
                  <a:lnTo>
                    <a:pt x="524509" y="67309"/>
                  </a:lnTo>
                  <a:lnTo>
                    <a:pt x="521970" y="68579"/>
                  </a:lnTo>
                  <a:lnTo>
                    <a:pt x="520700" y="69849"/>
                  </a:lnTo>
                  <a:lnTo>
                    <a:pt x="519429" y="71119"/>
                  </a:lnTo>
                  <a:lnTo>
                    <a:pt x="516890" y="72389"/>
                  </a:lnTo>
                  <a:lnTo>
                    <a:pt x="515620" y="74929"/>
                  </a:lnTo>
                  <a:lnTo>
                    <a:pt x="513079" y="76199"/>
                  </a:lnTo>
                  <a:lnTo>
                    <a:pt x="513079" y="77469"/>
                  </a:lnTo>
                  <a:lnTo>
                    <a:pt x="513079" y="78739"/>
                  </a:lnTo>
                  <a:lnTo>
                    <a:pt x="511809" y="80009"/>
                  </a:lnTo>
                  <a:lnTo>
                    <a:pt x="510540" y="80009"/>
                  </a:lnTo>
                  <a:lnTo>
                    <a:pt x="509270" y="81279"/>
                  </a:lnTo>
                  <a:lnTo>
                    <a:pt x="506729" y="81279"/>
                  </a:lnTo>
                  <a:lnTo>
                    <a:pt x="505459" y="81279"/>
                  </a:lnTo>
                  <a:lnTo>
                    <a:pt x="504190" y="81279"/>
                  </a:lnTo>
                  <a:lnTo>
                    <a:pt x="502920" y="81279"/>
                  </a:lnTo>
                  <a:lnTo>
                    <a:pt x="502920" y="80009"/>
                  </a:lnTo>
                  <a:lnTo>
                    <a:pt x="501650" y="80009"/>
                  </a:lnTo>
                  <a:lnTo>
                    <a:pt x="500379" y="80009"/>
                  </a:lnTo>
                  <a:lnTo>
                    <a:pt x="500379" y="78739"/>
                  </a:lnTo>
                  <a:lnTo>
                    <a:pt x="499109" y="78739"/>
                  </a:lnTo>
                  <a:lnTo>
                    <a:pt x="499109" y="77469"/>
                  </a:lnTo>
                  <a:lnTo>
                    <a:pt x="497840" y="77469"/>
                  </a:lnTo>
                  <a:lnTo>
                    <a:pt x="497840" y="76199"/>
                  </a:lnTo>
                  <a:lnTo>
                    <a:pt x="496570" y="76199"/>
                  </a:lnTo>
                  <a:lnTo>
                    <a:pt x="496570" y="74929"/>
                  </a:lnTo>
                  <a:lnTo>
                    <a:pt x="496570" y="73659"/>
                  </a:lnTo>
                  <a:lnTo>
                    <a:pt x="497840" y="72389"/>
                  </a:lnTo>
                  <a:lnTo>
                    <a:pt x="499109" y="71119"/>
                  </a:lnTo>
                  <a:lnTo>
                    <a:pt x="499109" y="69849"/>
                  </a:lnTo>
                  <a:lnTo>
                    <a:pt x="500379" y="69849"/>
                  </a:lnTo>
                  <a:lnTo>
                    <a:pt x="500379" y="68579"/>
                  </a:lnTo>
                  <a:lnTo>
                    <a:pt x="501650" y="68579"/>
                  </a:lnTo>
                  <a:lnTo>
                    <a:pt x="502920" y="68579"/>
                  </a:lnTo>
                  <a:lnTo>
                    <a:pt x="502920" y="67309"/>
                  </a:lnTo>
                  <a:lnTo>
                    <a:pt x="504190" y="67309"/>
                  </a:lnTo>
                  <a:lnTo>
                    <a:pt x="505459" y="67309"/>
                  </a:lnTo>
                  <a:lnTo>
                    <a:pt x="509270" y="64769"/>
                  </a:lnTo>
                  <a:lnTo>
                    <a:pt x="513079" y="63499"/>
                  </a:lnTo>
                  <a:lnTo>
                    <a:pt x="515620" y="60959"/>
                  </a:lnTo>
                  <a:lnTo>
                    <a:pt x="520700" y="58419"/>
                  </a:lnTo>
                  <a:lnTo>
                    <a:pt x="524509" y="55879"/>
                  </a:lnTo>
                  <a:lnTo>
                    <a:pt x="528320" y="54609"/>
                  </a:lnTo>
                  <a:lnTo>
                    <a:pt x="532129" y="53339"/>
                  </a:lnTo>
                  <a:lnTo>
                    <a:pt x="535940" y="50799"/>
                  </a:lnTo>
                  <a:lnTo>
                    <a:pt x="541020" y="49529"/>
                  </a:lnTo>
                  <a:lnTo>
                    <a:pt x="544829" y="48259"/>
                  </a:lnTo>
                  <a:lnTo>
                    <a:pt x="548640" y="48259"/>
                  </a:lnTo>
                  <a:lnTo>
                    <a:pt x="553720" y="46989"/>
                  </a:lnTo>
                  <a:lnTo>
                    <a:pt x="558800" y="46989"/>
                  </a:lnTo>
                  <a:lnTo>
                    <a:pt x="562609" y="45719"/>
                  </a:lnTo>
                  <a:lnTo>
                    <a:pt x="567690" y="45719"/>
                  </a:lnTo>
                  <a:lnTo>
                    <a:pt x="572770" y="45719"/>
                  </a:lnTo>
                  <a:lnTo>
                    <a:pt x="575309" y="45719"/>
                  </a:lnTo>
                  <a:lnTo>
                    <a:pt x="576579" y="45719"/>
                  </a:lnTo>
                  <a:lnTo>
                    <a:pt x="579120" y="46989"/>
                  </a:lnTo>
                  <a:lnTo>
                    <a:pt x="580390" y="46989"/>
                  </a:lnTo>
                  <a:lnTo>
                    <a:pt x="582929" y="48259"/>
                  </a:lnTo>
                  <a:lnTo>
                    <a:pt x="584200" y="48259"/>
                  </a:lnTo>
                  <a:lnTo>
                    <a:pt x="585470" y="49529"/>
                  </a:lnTo>
                  <a:lnTo>
                    <a:pt x="588009" y="50799"/>
                  </a:lnTo>
                  <a:lnTo>
                    <a:pt x="589279" y="52069"/>
                  </a:lnTo>
                  <a:lnTo>
                    <a:pt x="590550" y="53339"/>
                  </a:lnTo>
                  <a:lnTo>
                    <a:pt x="590550" y="54609"/>
                  </a:lnTo>
                  <a:lnTo>
                    <a:pt x="591820" y="55879"/>
                  </a:lnTo>
                  <a:lnTo>
                    <a:pt x="593090" y="58419"/>
                  </a:lnTo>
                  <a:lnTo>
                    <a:pt x="593090" y="60959"/>
                  </a:lnTo>
                  <a:lnTo>
                    <a:pt x="593090" y="62229"/>
                  </a:lnTo>
                  <a:lnTo>
                    <a:pt x="593090" y="64769"/>
                  </a:lnTo>
                  <a:lnTo>
                    <a:pt x="593090" y="139699"/>
                  </a:lnTo>
                  <a:lnTo>
                    <a:pt x="594359" y="139699"/>
                  </a:lnTo>
                  <a:lnTo>
                    <a:pt x="594359" y="140969"/>
                  </a:lnTo>
                  <a:lnTo>
                    <a:pt x="594359" y="142239"/>
                  </a:lnTo>
                  <a:lnTo>
                    <a:pt x="595629" y="142239"/>
                  </a:lnTo>
                  <a:lnTo>
                    <a:pt x="595629" y="143509"/>
                  </a:lnTo>
                  <a:lnTo>
                    <a:pt x="595629" y="144779"/>
                  </a:lnTo>
                  <a:lnTo>
                    <a:pt x="594359" y="144779"/>
                  </a:lnTo>
                  <a:lnTo>
                    <a:pt x="594359" y="146049"/>
                  </a:lnTo>
                  <a:lnTo>
                    <a:pt x="593090" y="146049"/>
                  </a:lnTo>
                  <a:lnTo>
                    <a:pt x="593090" y="147319"/>
                  </a:lnTo>
                  <a:lnTo>
                    <a:pt x="591820" y="147319"/>
                  </a:lnTo>
                  <a:lnTo>
                    <a:pt x="591820" y="147319"/>
                  </a:lnTo>
                  <a:lnTo>
                    <a:pt x="586740" y="147319"/>
                  </a:lnTo>
                  <a:lnTo>
                    <a:pt x="586740" y="148589"/>
                  </a:lnTo>
                  <a:lnTo>
                    <a:pt x="585470" y="148589"/>
                  </a:lnTo>
                  <a:lnTo>
                    <a:pt x="584200" y="147319"/>
                  </a:lnTo>
                  <a:lnTo>
                    <a:pt x="582929" y="147319"/>
                  </a:lnTo>
                  <a:lnTo>
                    <a:pt x="580390" y="147319"/>
                  </a:lnTo>
                  <a:lnTo>
                    <a:pt x="579120" y="147319"/>
                  </a:lnTo>
                  <a:lnTo>
                    <a:pt x="579120" y="146049"/>
                  </a:lnTo>
                  <a:lnTo>
                    <a:pt x="579120" y="144779"/>
                  </a:lnTo>
                  <a:lnTo>
                    <a:pt x="579120" y="143509"/>
                  </a:lnTo>
                  <a:lnTo>
                    <a:pt x="579120" y="142239"/>
                  </a:lnTo>
                  <a:lnTo>
                    <a:pt x="580390" y="140969"/>
                  </a:lnTo>
                  <a:lnTo>
                    <a:pt x="580390" y="139699"/>
                  </a:lnTo>
                  <a:lnTo>
                    <a:pt x="580390" y="120649"/>
                  </a:lnTo>
                  <a:close/>
                </a:path>
                <a:path w="651509" h="195579">
                  <a:moveTo>
                    <a:pt x="481329" y="45719"/>
                  </a:moveTo>
                  <a:lnTo>
                    <a:pt x="481329" y="45719"/>
                  </a:lnTo>
                </a:path>
                <a:path w="651509" h="195579">
                  <a:moveTo>
                    <a:pt x="595629" y="151129"/>
                  </a:moveTo>
                  <a:lnTo>
                    <a:pt x="595629" y="151129"/>
                  </a:lnTo>
                </a:path>
                <a:path w="651509" h="195579">
                  <a:moveTo>
                    <a:pt x="581659" y="93979"/>
                  </a:moveTo>
                  <a:lnTo>
                    <a:pt x="581659" y="93979"/>
                  </a:lnTo>
                  <a:lnTo>
                    <a:pt x="562609" y="93979"/>
                  </a:lnTo>
                  <a:lnTo>
                    <a:pt x="558800" y="95249"/>
                  </a:lnTo>
                  <a:lnTo>
                    <a:pt x="556259" y="95249"/>
                  </a:lnTo>
                  <a:lnTo>
                    <a:pt x="552450" y="96519"/>
                  </a:lnTo>
                  <a:lnTo>
                    <a:pt x="549909" y="96519"/>
                  </a:lnTo>
                  <a:lnTo>
                    <a:pt x="547370" y="96519"/>
                  </a:lnTo>
                  <a:lnTo>
                    <a:pt x="544829" y="97789"/>
                  </a:lnTo>
                  <a:lnTo>
                    <a:pt x="542290" y="99059"/>
                  </a:lnTo>
                  <a:lnTo>
                    <a:pt x="541020" y="99059"/>
                  </a:lnTo>
                  <a:lnTo>
                    <a:pt x="538479" y="99059"/>
                  </a:lnTo>
                  <a:lnTo>
                    <a:pt x="537209" y="100329"/>
                  </a:lnTo>
                  <a:lnTo>
                    <a:pt x="534670" y="101599"/>
                  </a:lnTo>
                  <a:lnTo>
                    <a:pt x="533400" y="101599"/>
                  </a:lnTo>
                  <a:lnTo>
                    <a:pt x="532129" y="102869"/>
                  </a:lnTo>
                  <a:lnTo>
                    <a:pt x="529590" y="104139"/>
                  </a:lnTo>
                  <a:lnTo>
                    <a:pt x="527050" y="105409"/>
                  </a:lnTo>
                  <a:lnTo>
                    <a:pt x="524509" y="106679"/>
                  </a:lnTo>
                  <a:lnTo>
                    <a:pt x="521970" y="107949"/>
                  </a:lnTo>
                  <a:lnTo>
                    <a:pt x="520700" y="109219"/>
                  </a:lnTo>
                  <a:lnTo>
                    <a:pt x="518159" y="110489"/>
                  </a:lnTo>
                  <a:lnTo>
                    <a:pt x="515620" y="110489"/>
                  </a:lnTo>
                  <a:lnTo>
                    <a:pt x="514350" y="113029"/>
                  </a:lnTo>
                  <a:lnTo>
                    <a:pt x="511809" y="113029"/>
                  </a:lnTo>
                  <a:lnTo>
                    <a:pt x="510540" y="115569"/>
                  </a:lnTo>
                  <a:lnTo>
                    <a:pt x="508000" y="116839"/>
                  </a:lnTo>
                  <a:lnTo>
                    <a:pt x="505459" y="118109"/>
                  </a:lnTo>
                  <a:lnTo>
                    <a:pt x="504190" y="120649"/>
                  </a:lnTo>
                  <a:lnTo>
                    <a:pt x="501650" y="123189"/>
                  </a:lnTo>
                  <a:lnTo>
                    <a:pt x="500379" y="124459"/>
                  </a:lnTo>
                  <a:lnTo>
                    <a:pt x="499109" y="126999"/>
                  </a:lnTo>
                  <a:lnTo>
                    <a:pt x="497840" y="128269"/>
                  </a:lnTo>
                  <a:lnTo>
                    <a:pt x="496570" y="130809"/>
                  </a:lnTo>
                  <a:lnTo>
                    <a:pt x="495300" y="132079"/>
                  </a:lnTo>
                  <a:lnTo>
                    <a:pt x="494029" y="133349"/>
                  </a:lnTo>
                  <a:lnTo>
                    <a:pt x="494029" y="135889"/>
                  </a:lnTo>
                  <a:lnTo>
                    <a:pt x="494029" y="137159"/>
                  </a:lnTo>
                  <a:lnTo>
                    <a:pt x="494029" y="138429"/>
                  </a:lnTo>
                  <a:lnTo>
                    <a:pt x="495300" y="139699"/>
                  </a:lnTo>
                  <a:lnTo>
                    <a:pt x="496570" y="139699"/>
                  </a:lnTo>
                  <a:lnTo>
                    <a:pt x="497840" y="140969"/>
                  </a:lnTo>
                  <a:lnTo>
                    <a:pt x="500379" y="140969"/>
                  </a:lnTo>
                  <a:lnTo>
                    <a:pt x="502920" y="142239"/>
                  </a:lnTo>
                  <a:lnTo>
                    <a:pt x="505459" y="142239"/>
                  </a:lnTo>
                  <a:lnTo>
                    <a:pt x="508000" y="142239"/>
                  </a:lnTo>
                  <a:lnTo>
                    <a:pt x="511809" y="140969"/>
                  </a:lnTo>
                  <a:lnTo>
                    <a:pt x="514350" y="140969"/>
                  </a:lnTo>
                  <a:lnTo>
                    <a:pt x="518159" y="139699"/>
                  </a:lnTo>
                  <a:lnTo>
                    <a:pt x="521970" y="138429"/>
                  </a:lnTo>
                  <a:lnTo>
                    <a:pt x="525779" y="137159"/>
                  </a:lnTo>
                  <a:lnTo>
                    <a:pt x="529590" y="135889"/>
                  </a:lnTo>
                  <a:lnTo>
                    <a:pt x="534670" y="134619"/>
                  </a:lnTo>
                  <a:lnTo>
                    <a:pt x="538479" y="133349"/>
                  </a:lnTo>
                  <a:lnTo>
                    <a:pt x="543559" y="130809"/>
                  </a:lnTo>
                  <a:lnTo>
                    <a:pt x="547370" y="128269"/>
                  </a:lnTo>
                  <a:lnTo>
                    <a:pt x="551179" y="126999"/>
                  </a:lnTo>
                  <a:lnTo>
                    <a:pt x="556259" y="124459"/>
                  </a:lnTo>
                  <a:lnTo>
                    <a:pt x="560070" y="121919"/>
                  </a:lnTo>
                  <a:lnTo>
                    <a:pt x="563879" y="120649"/>
                  </a:lnTo>
                  <a:lnTo>
                    <a:pt x="566420" y="118109"/>
                  </a:lnTo>
                  <a:lnTo>
                    <a:pt x="570229" y="115569"/>
                  </a:lnTo>
                  <a:lnTo>
                    <a:pt x="572770" y="113029"/>
                  </a:lnTo>
                  <a:lnTo>
                    <a:pt x="575309" y="110489"/>
                  </a:lnTo>
                  <a:lnTo>
                    <a:pt x="577850" y="109219"/>
                  </a:lnTo>
                  <a:lnTo>
                    <a:pt x="579120" y="107949"/>
                  </a:lnTo>
                  <a:lnTo>
                    <a:pt x="580390" y="105409"/>
                  </a:lnTo>
                  <a:lnTo>
                    <a:pt x="581659" y="104139"/>
                  </a:lnTo>
                  <a:lnTo>
                    <a:pt x="581659" y="101599"/>
                  </a:lnTo>
                  <a:lnTo>
                    <a:pt x="581659" y="93979"/>
                  </a:lnTo>
                  <a:close/>
                </a:path>
                <a:path w="651509" h="195579">
                  <a:moveTo>
                    <a:pt x="494029" y="93979"/>
                  </a:moveTo>
                  <a:lnTo>
                    <a:pt x="494029" y="93979"/>
                  </a:lnTo>
                </a:path>
                <a:path w="651509" h="195579">
                  <a:moveTo>
                    <a:pt x="581659" y="142239"/>
                  </a:moveTo>
                  <a:lnTo>
                    <a:pt x="581659" y="142239"/>
                  </a:lnTo>
                </a:path>
                <a:path w="651509" h="195579">
                  <a:moveTo>
                    <a:pt x="647700" y="138429"/>
                  </a:moveTo>
                  <a:lnTo>
                    <a:pt x="648970" y="138429"/>
                  </a:lnTo>
                  <a:lnTo>
                    <a:pt x="648970" y="139699"/>
                  </a:lnTo>
                  <a:lnTo>
                    <a:pt x="650240" y="139699"/>
                  </a:lnTo>
                  <a:lnTo>
                    <a:pt x="650240" y="140969"/>
                  </a:lnTo>
                  <a:lnTo>
                    <a:pt x="651509" y="142239"/>
                  </a:lnTo>
                  <a:lnTo>
                    <a:pt x="651509" y="143509"/>
                  </a:lnTo>
                  <a:lnTo>
                    <a:pt x="650240" y="143509"/>
                  </a:lnTo>
                  <a:lnTo>
                    <a:pt x="650240" y="144779"/>
                  </a:lnTo>
                  <a:lnTo>
                    <a:pt x="648970" y="144779"/>
                  </a:lnTo>
                  <a:lnTo>
                    <a:pt x="648970" y="146049"/>
                  </a:lnTo>
                  <a:lnTo>
                    <a:pt x="647700" y="146049"/>
                  </a:lnTo>
                  <a:lnTo>
                    <a:pt x="647700" y="147319"/>
                  </a:lnTo>
                  <a:lnTo>
                    <a:pt x="646429" y="147319"/>
                  </a:lnTo>
                  <a:lnTo>
                    <a:pt x="645159" y="147319"/>
                  </a:lnTo>
                  <a:lnTo>
                    <a:pt x="643890" y="147319"/>
                  </a:lnTo>
                  <a:lnTo>
                    <a:pt x="642620" y="148589"/>
                  </a:lnTo>
                  <a:lnTo>
                    <a:pt x="641350" y="147319"/>
                  </a:lnTo>
                  <a:lnTo>
                    <a:pt x="640079" y="147319"/>
                  </a:lnTo>
                  <a:lnTo>
                    <a:pt x="638809" y="147319"/>
                  </a:lnTo>
                  <a:lnTo>
                    <a:pt x="638809" y="147319"/>
                  </a:lnTo>
                  <a:lnTo>
                    <a:pt x="635000" y="144779"/>
                  </a:lnTo>
                  <a:lnTo>
                    <a:pt x="635000" y="143509"/>
                  </a:lnTo>
                  <a:lnTo>
                    <a:pt x="633729" y="142239"/>
                  </a:lnTo>
                  <a:lnTo>
                    <a:pt x="633729" y="140969"/>
                  </a:lnTo>
                  <a:lnTo>
                    <a:pt x="633729" y="139699"/>
                  </a:lnTo>
                  <a:lnTo>
                    <a:pt x="635000" y="139699"/>
                  </a:lnTo>
                  <a:lnTo>
                    <a:pt x="635000" y="138429"/>
                  </a:lnTo>
                  <a:lnTo>
                    <a:pt x="635000" y="12699"/>
                  </a:lnTo>
                  <a:lnTo>
                    <a:pt x="635000" y="11429"/>
                  </a:lnTo>
                  <a:lnTo>
                    <a:pt x="635000" y="10159"/>
                  </a:lnTo>
                  <a:lnTo>
                    <a:pt x="633729" y="10159"/>
                  </a:lnTo>
                  <a:lnTo>
                    <a:pt x="633729" y="8889"/>
                  </a:lnTo>
                  <a:lnTo>
                    <a:pt x="633729" y="7619"/>
                  </a:lnTo>
                  <a:lnTo>
                    <a:pt x="633729" y="6349"/>
                  </a:lnTo>
                  <a:lnTo>
                    <a:pt x="633729" y="5079"/>
                  </a:lnTo>
                  <a:lnTo>
                    <a:pt x="633729" y="3809"/>
                  </a:lnTo>
                  <a:lnTo>
                    <a:pt x="633729" y="2539"/>
                  </a:lnTo>
                  <a:lnTo>
                    <a:pt x="635000" y="2539"/>
                  </a:lnTo>
                  <a:lnTo>
                    <a:pt x="635000" y="1269"/>
                  </a:lnTo>
                  <a:lnTo>
                    <a:pt x="636270" y="1269"/>
                  </a:lnTo>
                  <a:lnTo>
                    <a:pt x="637540" y="0"/>
                  </a:lnTo>
                  <a:lnTo>
                    <a:pt x="638809" y="0"/>
                  </a:lnTo>
                  <a:lnTo>
                    <a:pt x="640079" y="0"/>
                  </a:lnTo>
                  <a:lnTo>
                    <a:pt x="641350" y="0"/>
                  </a:lnTo>
                  <a:lnTo>
                    <a:pt x="642620" y="0"/>
                  </a:lnTo>
                  <a:lnTo>
                    <a:pt x="643890" y="0"/>
                  </a:lnTo>
                  <a:lnTo>
                    <a:pt x="645159" y="0"/>
                  </a:lnTo>
                  <a:lnTo>
                    <a:pt x="646429" y="1269"/>
                  </a:lnTo>
                  <a:lnTo>
                    <a:pt x="647700" y="1269"/>
                  </a:lnTo>
                  <a:lnTo>
                    <a:pt x="648970" y="1269"/>
                  </a:lnTo>
                  <a:lnTo>
                    <a:pt x="648970" y="2539"/>
                  </a:lnTo>
                  <a:lnTo>
                    <a:pt x="650240" y="2539"/>
                  </a:lnTo>
                  <a:lnTo>
                    <a:pt x="651509" y="3809"/>
                  </a:lnTo>
                  <a:lnTo>
                    <a:pt x="651509" y="5079"/>
                  </a:lnTo>
                  <a:lnTo>
                    <a:pt x="651509" y="6349"/>
                  </a:lnTo>
                  <a:lnTo>
                    <a:pt x="650240" y="7619"/>
                  </a:lnTo>
                  <a:lnTo>
                    <a:pt x="650240" y="8889"/>
                  </a:lnTo>
                  <a:lnTo>
                    <a:pt x="650240" y="10159"/>
                  </a:lnTo>
                  <a:lnTo>
                    <a:pt x="648970" y="11429"/>
                  </a:lnTo>
                  <a:lnTo>
                    <a:pt x="647700" y="12699"/>
                  </a:lnTo>
                  <a:lnTo>
                    <a:pt x="647700" y="138429"/>
                  </a:lnTo>
                  <a:close/>
                </a:path>
                <a:path w="651509" h="195579">
                  <a:moveTo>
                    <a:pt x="633729" y="0"/>
                  </a:moveTo>
                  <a:lnTo>
                    <a:pt x="633729" y="0"/>
                  </a:lnTo>
                </a:path>
                <a:path w="651509" h="195579">
                  <a:moveTo>
                    <a:pt x="651509" y="148589"/>
                  </a:moveTo>
                  <a:lnTo>
                    <a:pt x="651509" y="148589"/>
                  </a:lnTo>
                </a:path>
              </a:pathLst>
            </a:custGeom>
            <a:ln w="3234">
              <a:solidFill>
                <a:srgbClr val="DB2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90030" y="4142739"/>
              <a:ext cx="800100" cy="154940"/>
            </a:xfrm>
            <a:custGeom>
              <a:avLst/>
              <a:gdLst/>
              <a:ahLst/>
              <a:cxnLst/>
              <a:rect l="l" t="t" r="r" b="b"/>
              <a:pathLst>
                <a:path w="800100" h="154939">
                  <a:moveTo>
                    <a:pt x="172720" y="67310"/>
                  </a:moveTo>
                  <a:lnTo>
                    <a:pt x="170180" y="64770"/>
                  </a:lnTo>
                  <a:lnTo>
                    <a:pt x="170180" y="63500"/>
                  </a:lnTo>
                  <a:lnTo>
                    <a:pt x="168910" y="62230"/>
                  </a:lnTo>
                  <a:lnTo>
                    <a:pt x="161290" y="62230"/>
                  </a:lnTo>
                  <a:lnTo>
                    <a:pt x="158750" y="63500"/>
                  </a:lnTo>
                  <a:lnTo>
                    <a:pt x="154940" y="63500"/>
                  </a:lnTo>
                  <a:lnTo>
                    <a:pt x="147320" y="66040"/>
                  </a:lnTo>
                  <a:lnTo>
                    <a:pt x="143510" y="66040"/>
                  </a:lnTo>
                  <a:lnTo>
                    <a:pt x="133350" y="68580"/>
                  </a:lnTo>
                  <a:lnTo>
                    <a:pt x="129540" y="68580"/>
                  </a:lnTo>
                  <a:lnTo>
                    <a:pt x="121920" y="71120"/>
                  </a:lnTo>
                  <a:lnTo>
                    <a:pt x="118110" y="71120"/>
                  </a:lnTo>
                  <a:lnTo>
                    <a:pt x="115570" y="72390"/>
                  </a:lnTo>
                  <a:lnTo>
                    <a:pt x="110490" y="72390"/>
                  </a:lnTo>
                  <a:lnTo>
                    <a:pt x="107950" y="73660"/>
                  </a:lnTo>
                  <a:lnTo>
                    <a:pt x="101600" y="73660"/>
                  </a:lnTo>
                  <a:lnTo>
                    <a:pt x="99060" y="74930"/>
                  </a:lnTo>
                  <a:lnTo>
                    <a:pt x="90170" y="74930"/>
                  </a:lnTo>
                  <a:lnTo>
                    <a:pt x="90170" y="76200"/>
                  </a:lnTo>
                  <a:lnTo>
                    <a:pt x="88900" y="77470"/>
                  </a:lnTo>
                  <a:lnTo>
                    <a:pt x="88900" y="82550"/>
                  </a:lnTo>
                  <a:lnTo>
                    <a:pt x="90170" y="83820"/>
                  </a:lnTo>
                  <a:lnTo>
                    <a:pt x="91440" y="83820"/>
                  </a:lnTo>
                  <a:lnTo>
                    <a:pt x="91440" y="85090"/>
                  </a:lnTo>
                  <a:lnTo>
                    <a:pt x="102870" y="85090"/>
                  </a:lnTo>
                  <a:lnTo>
                    <a:pt x="105410" y="83820"/>
                  </a:lnTo>
                  <a:lnTo>
                    <a:pt x="111760" y="83820"/>
                  </a:lnTo>
                  <a:lnTo>
                    <a:pt x="114300" y="82550"/>
                  </a:lnTo>
                  <a:lnTo>
                    <a:pt x="118110" y="82550"/>
                  </a:lnTo>
                  <a:lnTo>
                    <a:pt x="119380" y="81280"/>
                  </a:lnTo>
                  <a:lnTo>
                    <a:pt x="123190" y="81280"/>
                  </a:lnTo>
                  <a:lnTo>
                    <a:pt x="125730" y="80010"/>
                  </a:lnTo>
                  <a:lnTo>
                    <a:pt x="129540" y="80010"/>
                  </a:lnTo>
                  <a:lnTo>
                    <a:pt x="132080" y="78740"/>
                  </a:lnTo>
                  <a:lnTo>
                    <a:pt x="135890" y="78740"/>
                  </a:lnTo>
                  <a:lnTo>
                    <a:pt x="138430" y="77470"/>
                  </a:lnTo>
                  <a:lnTo>
                    <a:pt x="142240" y="77470"/>
                  </a:lnTo>
                  <a:lnTo>
                    <a:pt x="144780" y="76200"/>
                  </a:lnTo>
                  <a:lnTo>
                    <a:pt x="148590" y="76200"/>
                  </a:lnTo>
                  <a:lnTo>
                    <a:pt x="151130" y="74930"/>
                  </a:lnTo>
                  <a:lnTo>
                    <a:pt x="153670" y="74930"/>
                  </a:lnTo>
                  <a:lnTo>
                    <a:pt x="157480" y="73660"/>
                  </a:lnTo>
                  <a:lnTo>
                    <a:pt x="160020" y="73660"/>
                  </a:lnTo>
                  <a:lnTo>
                    <a:pt x="160020" y="74930"/>
                  </a:lnTo>
                  <a:lnTo>
                    <a:pt x="158750" y="77470"/>
                  </a:lnTo>
                  <a:lnTo>
                    <a:pt x="158750" y="81280"/>
                  </a:lnTo>
                  <a:lnTo>
                    <a:pt x="157480" y="83820"/>
                  </a:lnTo>
                  <a:lnTo>
                    <a:pt x="157480" y="86360"/>
                  </a:lnTo>
                  <a:lnTo>
                    <a:pt x="156210" y="87630"/>
                  </a:lnTo>
                  <a:lnTo>
                    <a:pt x="153670" y="92710"/>
                  </a:lnTo>
                  <a:lnTo>
                    <a:pt x="153670" y="95250"/>
                  </a:lnTo>
                  <a:lnTo>
                    <a:pt x="151130" y="96520"/>
                  </a:lnTo>
                  <a:lnTo>
                    <a:pt x="148590" y="101600"/>
                  </a:lnTo>
                  <a:lnTo>
                    <a:pt x="144780" y="105410"/>
                  </a:lnTo>
                  <a:lnTo>
                    <a:pt x="142240" y="110490"/>
                  </a:lnTo>
                  <a:lnTo>
                    <a:pt x="139700" y="111760"/>
                  </a:lnTo>
                  <a:lnTo>
                    <a:pt x="133350" y="118110"/>
                  </a:lnTo>
                  <a:lnTo>
                    <a:pt x="132080" y="120650"/>
                  </a:lnTo>
                  <a:lnTo>
                    <a:pt x="129540" y="121920"/>
                  </a:lnTo>
                  <a:lnTo>
                    <a:pt x="127000" y="124460"/>
                  </a:lnTo>
                  <a:lnTo>
                    <a:pt x="121920" y="127000"/>
                  </a:lnTo>
                  <a:lnTo>
                    <a:pt x="116840" y="132080"/>
                  </a:lnTo>
                  <a:lnTo>
                    <a:pt x="114300" y="132080"/>
                  </a:lnTo>
                  <a:lnTo>
                    <a:pt x="110490" y="135890"/>
                  </a:lnTo>
                  <a:lnTo>
                    <a:pt x="107950" y="137160"/>
                  </a:lnTo>
                  <a:lnTo>
                    <a:pt x="105410" y="137160"/>
                  </a:lnTo>
                  <a:lnTo>
                    <a:pt x="101600" y="138430"/>
                  </a:lnTo>
                  <a:lnTo>
                    <a:pt x="100330" y="139700"/>
                  </a:lnTo>
                  <a:lnTo>
                    <a:pt x="97790" y="139700"/>
                  </a:lnTo>
                  <a:lnTo>
                    <a:pt x="92710" y="142240"/>
                  </a:lnTo>
                  <a:lnTo>
                    <a:pt x="87630" y="142240"/>
                  </a:lnTo>
                  <a:lnTo>
                    <a:pt x="85090" y="143510"/>
                  </a:lnTo>
                  <a:lnTo>
                    <a:pt x="69850" y="143510"/>
                  </a:lnTo>
                  <a:lnTo>
                    <a:pt x="66040" y="144780"/>
                  </a:lnTo>
                  <a:lnTo>
                    <a:pt x="58420" y="144780"/>
                  </a:lnTo>
                  <a:lnTo>
                    <a:pt x="54610" y="143510"/>
                  </a:lnTo>
                  <a:lnTo>
                    <a:pt x="46990" y="143510"/>
                  </a:lnTo>
                  <a:lnTo>
                    <a:pt x="44450" y="142240"/>
                  </a:lnTo>
                  <a:lnTo>
                    <a:pt x="40640" y="140970"/>
                  </a:lnTo>
                  <a:lnTo>
                    <a:pt x="35560" y="138430"/>
                  </a:lnTo>
                  <a:lnTo>
                    <a:pt x="31750" y="137160"/>
                  </a:lnTo>
                  <a:lnTo>
                    <a:pt x="20320" y="125730"/>
                  </a:lnTo>
                  <a:lnTo>
                    <a:pt x="15240" y="115570"/>
                  </a:lnTo>
                  <a:lnTo>
                    <a:pt x="12700" y="107950"/>
                  </a:lnTo>
                  <a:lnTo>
                    <a:pt x="12700" y="102870"/>
                  </a:lnTo>
                  <a:lnTo>
                    <a:pt x="11417" y="99060"/>
                  </a:lnTo>
                  <a:lnTo>
                    <a:pt x="11417" y="91440"/>
                  </a:lnTo>
                  <a:lnTo>
                    <a:pt x="12700" y="86360"/>
                  </a:lnTo>
                  <a:lnTo>
                    <a:pt x="12700" y="82550"/>
                  </a:lnTo>
                  <a:lnTo>
                    <a:pt x="15240" y="74930"/>
                  </a:lnTo>
                  <a:lnTo>
                    <a:pt x="17767" y="69850"/>
                  </a:lnTo>
                  <a:lnTo>
                    <a:pt x="19050" y="66040"/>
                  </a:lnTo>
                  <a:lnTo>
                    <a:pt x="26670" y="54610"/>
                  </a:lnTo>
                  <a:lnTo>
                    <a:pt x="30467" y="50800"/>
                  </a:lnTo>
                  <a:lnTo>
                    <a:pt x="33020" y="46990"/>
                  </a:lnTo>
                  <a:lnTo>
                    <a:pt x="36817" y="44450"/>
                  </a:lnTo>
                  <a:lnTo>
                    <a:pt x="43167" y="38100"/>
                  </a:lnTo>
                  <a:lnTo>
                    <a:pt x="46990" y="35560"/>
                  </a:lnTo>
                  <a:lnTo>
                    <a:pt x="50800" y="31750"/>
                  </a:lnTo>
                  <a:lnTo>
                    <a:pt x="54610" y="29210"/>
                  </a:lnTo>
                  <a:lnTo>
                    <a:pt x="59690" y="26670"/>
                  </a:lnTo>
                  <a:lnTo>
                    <a:pt x="63500" y="24130"/>
                  </a:lnTo>
                  <a:lnTo>
                    <a:pt x="67310" y="22860"/>
                  </a:lnTo>
                  <a:lnTo>
                    <a:pt x="71120" y="20320"/>
                  </a:lnTo>
                  <a:lnTo>
                    <a:pt x="74930" y="19050"/>
                  </a:lnTo>
                  <a:lnTo>
                    <a:pt x="80010" y="16510"/>
                  </a:lnTo>
                  <a:lnTo>
                    <a:pt x="95250" y="11430"/>
                  </a:lnTo>
                  <a:lnTo>
                    <a:pt x="102870" y="11430"/>
                  </a:lnTo>
                  <a:lnTo>
                    <a:pt x="105410" y="10160"/>
                  </a:lnTo>
                  <a:lnTo>
                    <a:pt x="121920" y="10160"/>
                  </a:lnTo>
                  <a:lnTo>
                    <a:pt x="125730" y="11430"/>
                  </a:lnTo>
                  <a:lnTo>
                    <a:pt x="132080" y="11430"/>
                  </a:lnTo>
                  <a:lnTo>
                    <a:pt x="134620" y="12700"/>
                  </a:lnTo>
                  <a:lnTo>
                    <a:pt x="137160" y="12700"/>
                  </a:lnTo>
                  <a:lnTo>
                    <a:pt x="139700" y="13970"/>
                  </a:lnTo>
                  <a:lnTo>
                    <a:pt x="140970" y="13970"/>
                  </a:lnTo>
                  <a:lnTo>
                    <a:pt x="143510" y="15240"/>
                  </a:lnTo>
                  <a:lnTo>
                    <a:pt x="146050" y="17780"/>
                  </a:lnTo>
                  <a:lnTo>
                    <a:pt x="146050" y="19050"/>
                  </a:lnTo>
                  <a:lnTo>
                    <a:pt x="147320" y="20320"/>
                  </a:lnTo>
                  <a:lnTo>
                    <a:pt x="147320" y="22860"/>
                  </a:lnTo>
                  <a:lnTo>
                    <a:pt x="149860" y="25400"/>
                  </a:lnTo>
                  <a:lnTo>
                    <a:pt x="151130" y="25400"/>
                  </a:lnTo>
                  <a:lnTo>
                    <a:pt x="152400" y="26670"/>
                  </a:lnTo>
                  <a:lnTo>
                    <a:pt x="157480" y="26670"/>
                  </a:lnTo>
                  <a:lnTo>
                    <a:pt x="161290" y="22860"/>
                  </a:lnTo>
                  <a:lnTo>
                    <a:pt x="161290" y="16510"/>
                  </a:lnTo>
                  <a:lnTo>
                    <a:pt x="160020" y="16510"/>
                  </a:lnTo>
                  <a:lnTo>
                    <a:pt x="158750" y="15240"/>
                  </a:lnTo>
                  <a:lnTo>
                    <a:pt x="158750" y="13970"/>
                  </a:lnTo>
                  <a:lnTo>
                    <a:pt x="154927" y="10160"/>
                  </a:lnTo>
                  <a:lnTo>
                    <a:pt x="152400" y="7620"/>
                  </a:lnTo>
                  <a:lnTo>
                    <a:pt x="151130" y="7620"/>
                  </a:lnTo>
                  <a:lnTo>
                    <a:pt x="149860" y="6350"/>
                  </a:lnTo>
                  <a:lnTo>
                    <a:pt x="148590" y="6350"/>
                  </a:lnTo>
                  <a:lnTo>
                    <a:pt x="148590" y="5080"/>
                  </a:lnTo>
                  <a:lnTo>
                    <a:pt x="144780" y="5080"/>
                  </a:lnTo>
                  <a:lnTo>
                    <a:pt x="143510" y="3810"/>
                  </a:lnTo>
                  <a:lnTo>
                    <a:pt x="142240" y="3810"/>
                  </a:lnTo>
                  <a:lnTo>
                    <a:pt x="139700" y="2540"/>
                  </a:lnTo>
                  <a:lnTo>
                    <a:pt x="135890" y="2540"/>
                  </a:lnTo>
                  <a:lnTo>
                    <a:pt x="134620" y="1270"/>
                  </a:lnTo>
                  <a:lnTo>
                    <a:pt x="125730" y="1270"/>
                  </a:lnTo>
                  <a:lnTo>
                    <a:pt x="123190" y="0"/>
                  </a:lnTo>
                  <a:lnTo>
                    <a:pt x="105410" y="0"/>
                  </a:lnTo>
                  <a:lnTo>
                    <a:pt x="104140" y="1270"/>
                  </a:lnTo>
                  <a:lnTo>
                    <a:pt x="97790" y="1270"/>
                  </a:lnTo>
                  <a:lnTo>
                    <a:pt x="93980" y="2540"/>
                  </a:lnTo>
                  <a:lnTo>
                    <a:pt x="91440" y="2540"/>
                  </a:lnTo>
                  <a:lnTo>
                    <a:pt x="88900" y="3810"/>
                  </a:lnTo>
                  <a:lnTo>
                    <a:pt x="86360" y="3810"/>
                  </a:lnTo>
                  <a:lnTo>
                    <a:pt x="83820" y="5080"/>
                  </a:lnTo>
                  <a:lnTo>
                    <a:pt x="81280" y="5080"/>
                  </a:lnTo>
                  <a:lnTo>
                    <a:pt x="78740" y="6350"/>
                  </a:lnTo>
                  <a:lnTo>
                    <a:pt x="74930" y="7620"/>
                  </a:lnTo>
                  <a:lnTo>
                    <a:pt x="69850" y="10160"/>
                  </a:lnTo>
                  <a:lnTo>
                    <a:pt x="66040" y="11430"/>
                  </a:lnTo>
                  <a:lnTo>
                    <a:pt x="58420" y="15240"/>
                  </a:lnTo>
                  <a:lnTo>
                    <a:pt x="54610" y="16510"/>
                  </a:lnTo>
                  <a:lnTo>
                    <a:pt x="50800" y="20320"/>
                  </a:lnTo>
                  <a:lnTo>
                    <a:pt x="45720" y="22860"/>
                  </a:lnTo>
                  <a:lnTo>
                    <a:pt x="40640" y="26670"/>
                  </a:lnTo>
                  <a:lnTo>
                    <a:pt x="29210" y="34290"/>
                  </a:lnTo>
                  <a:lnTo>
                    <a:pt x="26670" y="38100"/>
                  </a:lnTo>
                  <a:lnTo>
                    <a:pt x="22860" y="40640"/>
                  </a:lnTo>
                  <a:lnTo>
                    <a:pt x="17767" y="45720"/>
                  </a:lnTo>
                  <a:lnTo>
                    <a:pt x="15240" y="49530"/>
                  </a:lnTo>
                  <a:lnTo>
                    <a:pt x="12700" y="52070"/>
                  </a:lnTo>
                  <a:lnTo>
                    <a:pt x="11417" y="54610"/>
                  </a:lnTo>
                  <a:lnTo>
                    <a:pt x="8890" y="57150"/>
                  </a:lnTo>
                  <a:lnTo>
                    <a:pt x="7620" y="60960"/>
                  </a:lnTo>
                  <a:lnTo>
                    <a:pt x="5067" y="63500"/>
                  </a:lnTo>
                  <a:lnTo>
                    <a:pt x="3810" y="67310"/>
                  </a:lnTo>
                  <a:lnTo>
                    <a:pt x="2540" y="69850"/>
                  </a:lnTo>
                  <a:lnTo>
                    <a:pt x="2540" y="73660"/>
                  </a:lnTo>
                  <a:lnTo>
                    <a:pt x="1270" y="76200"/>
                  </a:lnTo>
                  <a:lnTo>
                    <a:pt x="1270" y="80010"/>
                  </a:lnTo>
                  <a:lnTo>
                    <a:pt x="0" y="83820"/>
                  </a:lnTo>
                  <a:lnTo>
                    <a:pt x="0" y="104140"/>
                  </a:lnTo>
                  <a:lnTo>
                    <a:pt x="1270" y="107950"/>
                  </a:lnTo>
                  <a:lnTo>
                    <a:pt x="1270" y="111760"/>
                  </a:lnTo>
                  <a:lnTo>
                    <a:pt x="6350" y="127000"/>
                  </a:lnTo>
                  <a:lnTo>
                    <a:pt x="11417" y="132080"/>
                  </a:lnTo>
                  <a:lnTo>
                    <a:pt x="13970" y="135890"/>
                  </a:lnTo>
                  <a:lnTo>
                    <a:pt x="21590" y="143510"/>
                  </a:lnTo>
                  <a:lnTo>
                    <a:pt x="25400" y="144780"/>
                  </a:lnTo>
                  <a:lnTo>
                    <a:pt x="29210" y="147320"/>
                  </a:lnTo>
                  <a:lnTo>
                    <a:pt x="33020" y="148590"/>
                  </a:lnTo>
                  <a:lnTo>
                    <a:pt x="35560" y="151130"/>
                  </a:lnTo>
                  <a:lnTo>
                    <a:pt x="40640" y="152400"/>
                  </a:lnTo>
                  <a:lnTo>
                    <a:pt x="44450" y="152400"/>
                  </a:lnTo>
                  <a:lnTo>
                    <a:pt x="48260" y="153670"/>
                  </a:lnTo>
                  <a:lnTo>
                    <a:pt x="53340" y="154940"/>
                  </a:lnTo>
                  <a:lnTo>
                    <a:pt x="69850" y="154940"/>
                  </a:lnTo>
                  <a:lnTo>
                    <a:pt x="76200" y="153670"/>
                  </a:lnTo>
                  <a:lnTo>
                    <a:pt x="83820" y="153670"/>
                  </a:lnTo>
                  <a:lnTo>
                    <a:pt x="96520" y="151130"/>
                  </a:lnTo>
                  <a:lnTo>
                    <a:pt x="101600" y="149860"/>
                  </a:lnTo>
                  <a:lnTo>
                    <a:pt x="107950" y="147320"/>
                  </a:lnTo>
                  <a:lnTo>
                    <a:pt x="113030" y="144780"/>
                  </a:lnTo>
                  <a:lnTo>
                    <a:pt x="118110" y="143510"/>
                  </a:lnTo>
                  <a:lnTo>
                    <a:pt x="123190" y="139700"/>
                  </a:lnTo>
                  <a:lnTo>
                    <a:pt x="127000" y="137160"/>
                  </a:lnTo>
                  <a:lnTo>
                    <a:pt x="137160" y="132080"/>
                  </a:lnTo>
                  <a:lnTo>
                    <a:pt x="139700" y="128270"/>
                  </a:lnTo>
                  <a:lnTo>
                    <a:pt x="143510" y="125730"/>
                  </a:lnTo>
                  <a:lnTo>
                    <a:pt x="153670" y="115570"/>
                  </a:lnTo>
                  <a:lnTo>
                    <a:pt x="161290" y="104140"/>
                  </a:lnTo>
                  <a:lnTo>
                    <a:pt x="162560" y="100330"/>
                  </a:lnTo>
                  <a:lnTo>
                    <a:pt x="165100" y="97790"/>
                  </a:lnTo>
                  <a:lnTo>
                    <a:pt x="168910" y="86360"/>
                  </a:lnTo>
                  <a:lnTo>
                    <a:pt x="170180" y="83820"/>
                  </a:lnTo>
                  <a:lnTo>
                    <a:pt x="170180" y="80010"/>
                  </a:lnTo>
                  <a:lnTo>
                    <a:pt x="172720" y="74930"/>
                  </a:lnTo>
                  <a:lnTo>
                    <a:pt x="172720" y="67310"/>
                  </a:lnTo>
                  <a:close/>
                </a:path>
                <a:path w="800100" h="154939">
                  <a:moveTo>
                    <a:pt x="281940" y="64770"/>
                  </a:moveTo>
                  <a:lnTo>
                    <a:pt x="281305" y="63500"/>
                  </a:lnTo>
                  <a:lnTo>
                    <a:pt x="280670" y="62230"/>
                  </a:lnTo>
                  <a:lnTo>
                    <a:pt x="280670" y="57150"/>
                  </a:lnTo>
                  <a:lnTo>
                    <a:pt x="275590" y="52070"/>
                  </a:lnTo>
                  <a:lnTo>
                    <a:pt x="273050" y="52070"/>
                  </a:lnTo>
                  <a:lnTo>
                    <a:pt x="271780" y="50800"/>
                  </a:lnTo>
                  <a:lnTo>
                    <a:pt x="267970" y="50800"/>
                  </a:lnTo>
                  <a:lnTo>
                    <a:pt x="266700" y="52070"/>
                  </a:lnTo>
                  <a:lnTo>
                    <a:pt x="264160" y="52070"/>
                  </a:lnTo>
                  <a:lnTo>
                    <a:pt x="261620" y="53340"/>
                  </a:lnTo>
                  <a:lnTo>
                    <a:pt x="260350" y="54610"/>
                  </a:lnTo>
                  <a:lnTo>
                    <a:pt x="257810" y="54610"/>
                  </a:lnTo>
                  <a:lnTo>
                    <a:pt x="237490" y="64770"/>
                  </a:lnTo>
                  <a:lnTo>
                    <a:pt x="234950" y="67310"/>
                  </a:lnTo>
                  <a:lnTo>
                    <a:pt x="232410" y="68580"/>
                  </a:lnTo>
                  <a:lnTo>
                    <a:pt x="228600" y="69850"/>
                  </a:lnTo>
                  <a:lnTo>
                    <a:pt x="227330" y="71120"/>
                  </a:lnTo>
                  <a:lnTo>
                    <a:pt x="222250" y="73660"/>
                  </a:lnTo>
                  <a:lnTo>
                    <a:pt x="220980" y="76200"/>
                  </a:lnTo>
                  <a:lnTo>
                    <a:pt x="218440" y="77470"/>
                  </a:lnTo>
                  <a:lnTo>
                    <a:pt x="217170" y="77470"/>
                  </a:lnTo>
                  <a:lnTo>
                    <a:pt x="217170" y="57150"/>
                  </a:lnTo>
                  <a:lnTo>
                    <a:pt x="218440" y="57150"/>
                  </a:lnTo>
                  <a:lnTo>
                    <a:pt x="218440" y="52070"/>
                  </a:lnTo>
                  <a:lnTo>
                    <a:pt x="217170" y="52070"/>
                  </a:lnTo>
                  <a:lnTo>
                    <a:pt x="215900" y="50800"/>
                  </a:lnTo>
                  <a:lnTo>
                    <a:pt x="209550" y="50800"/>
                  </a:lnTo>
                  <a:lnTo>
                    <a:pt x="207010" y="52070"/>
                  </a:lnTo>
                  <a:lnTo>
                    <a:pt x="205740" y="52070"/>
                  </a:lnTo>
                  <a:lnTo>
                    <a:pt x="204470" y="53340"/>
                  </a:lnTo>
                  <a:lnTo>
                    <a:pt x="204470" y="143510"/>
                  </a:lnTo>
                  <a:lnTo>
                    <a:pt x="201930" y="146050"/>
                  </a:lnTo>
                  <a:lnTo>
                    <a:pt x="201930" y="149860"/>
                  </a:lnTo>
                  <a:lnTo>
                    <a:pt x="203200" y="151130"/>
                  </a:lnTo>
                  <a:lnTo>
                    <a:pt x="204470" y="151130"/>
                  </a:lnTo>
                  <a:lnTo>
                    <a:pt x="205740" y="152400"/>
                  </a:lnTo>
                  <a:lnTo>
                    <a:pt x="207010" y="152400"/>
                  </a:lnTo>
                  <a:lnTo>
                    <a:pt x="208280" y="153670"/>
                  </a:lnTo>
                  <a:lnTo>
                    <a:pt x="213360" y="153670"/>
                  </a:lnTo>
                  <a:lnTo>
                    <a:pt x="214630" y="152400"/>
                  </a:lnTo>
                  <a:lnTo>
                    <a:pt x="218440" y="152400"/>
                  </a:lnTo>
                  <a:lnTo>
                    <a:pt x="218440" y="151130"/>
                  </a:lnTo>
                  <a:lnTo>
                    <a:pt x="219710" y="151130"/>
                  </a:lnTo>
                  <a:lnTo>
                    <a:pt x="219710" y="149860"/>
                  </a:lnTo>
                  <a:lnTo>
                    <a:pt x="220980" y="148590"/>
                  </a:lnTo>
                  <a:lnTo>
                    <a:pt x="220980" y="146050"/>
                  </a:lnTo>
                  <a:lnTo>
                    <a:pt x="219710" y="146050"/>
                  </a:lnTo>
                  <a:lnTo>
                    <a:pt x="219710" y="143510"/>
                  </a:lnTo>
                  <a:lnTo>
                    <a:pt x="218440" y="143510"/>
                  </a:lnTo>
                  <a:lnTo>
                    <a:pt x="218440" y="142240"/>
                  </a:lnTo>
                  <a:lnTo>
                    <a:pt x="217170" y="142240"/>
                  </a:lnTo>
                  <a:lnTo>
                    <a:pt x="217170" y="91440"/>
                  </a:lnTo>
                  <a:lnTo>
                    <a:pt x="220980" y="88900"/>
                  </a:lnTo>
                  <a:lnTo>
                    <a:pt x="223520" y="86360"/>
                  </a:lnTo>
                  <a:lnTo>
                    <a:pt x="234950" y="78740"/>
                  </a:lnTo>
                  <a:lnTo>
                    <a:pt x="236220" y="77470"/>
                  </a:lnTo>
                  <a:lnTo>
                    <a:pt x="237490" y="76200"/>
                  </a:lnTo>
                  <a:lnTo>
                    <a:pt x="242570" y="74930"/>
                  </a:lnTo>
                  <a:lnTo>
                    <a:pt x="250190" y="69850"/>
                  </a:lnTo>
                  <a:lnTo>
                    <a:pt x="254000" y="68580"/>
                  </a:lnTo>
                  <a:lnTo>
                    <a:pt x="256540" y="67310"/>
                  </a:lnTo>
                  <a:lnTo>
                    <a:pt x="260350" y="64770"/>
                  </a:lnTo>
                  <a:lnTo>
                    <a:pt x="261620" y="64770"/>
                  </a:lnTo>
                  <a:lnTo>
                    <a:pt x="264160" y="63500"/>
                  </a:lnTo>
                  <a:lnTo>
                    <a:pt x="267970" y="63500"/>
                  </a:lnTo>
                  <a:lnTo>
                    <a:pt x="267970" y="64770"/>
                  </a:lnTo>
                  <a:lnTo>
                    <a:pt x="269240" y="64770"/>
                  </a:lnTo>
                  <a:lnTo>
                    <a:pt x="269240" y="69850"/>
                  </a:lnTo>
                  <a:lnTo>
                    <a:pt x="270510" y="69850"/>
                  </a:lnTo>
                  <a:lnTo>
                    <a:pt x="269240" y="71120"/>
                  </a:lnTo>
                  <a:lnTo>
                    <a:pt x="269240" y="76200"/>
                  </a:lnTo>
                  <a:lnTo>
                    <a:pt x="270510" y="76200"/>
                  </a:lnTo>
                  <a:lnTo>
                    <a:pt x="270510" y="77470"/>
                  </a:lnTo>
                  <a:lnTo>
                    <a:pt x="273050" y="77470"/>
                  </a:lnTo>
                  <a:lnTo>
                    <a:pt x="273050" y="78740"/>
                  </a:lnTo>
                  <a:lnTo>
                    <a:pt x="278130" y="78740"/>
                  </a:lnTo>
                  <a:lnTo>
                    <a:pt x="279400" y="77470"/>
                  </a:lnTo>
                  <a:lnTo>
                    <a:pt x="281940" y="77470"/>
                  </a:lnTo>
                  <a:lnTo>
                    <a:pt x="281940" y="64770"/>
                  </a:lnTo>
                  <a:close/>
                </a:path>
                <a:path w="800100" h="154939">
                  <a:moveTo>
                    <a:pt x="403860" y="88900"/>
                  </a:moveTo>
                  <a:lnTo>
                    <a:pt x="402590" y="85090"/>
                  </a:lnTo>
                  <a:lnTo>
                    <a:pt x="402590" y="81280"/>
                  </a:lnTo>
                  <a:lnTo>
                    <a:pt x="401320" y="78740"/>
                  </a:lnTo>
                  <a:lnTo>
                    <a:pt x="401320" y="74930"/>
                  </a:lnTo>
                  <a:lnTo>
                    <a:pt x="397510" y="67310"/>
                  </a:lnTo>
                  <a:lnTo>
                    <a:pt x="393700" y="63500"/>
                  </a:lnTo>
                  <a:lnTo>
                    <a:pt x="392430" y="60960"/>
                  </a:lnTo>
                  <a:lnTo>
                    <a:pt x="389890" y="59690"/>
                  </a:lnTo>
                  <a:lnTo>
                    <a:pt x="389890" y="81280"/>
                  </a:lnTo>
                  <a:lnTo>
                    <a:pt x="389890" y="101600"/>
                  </a:lnTo>
                  <a:lnTo>
                    <a:pt x="388620" y="104140"/>
                  </a:lnTo>
                  <a:lnTo>
                    <a:pt x="387350" y="107950"/>
                  </a:lnTo>
                  <a:lnTo>
                    <a:pt x="386080" y="110490"/>
                  </a:lnTo>
                  <a:lnTo>
                    <a:pt x="384810" y="114300"/>
                  </a:lnTo>
                  <a:lnTo>
                    <a:pt x="382270" y="116840"/>
                  </a:lnTo>
                  <a:lnTo>
                    <a:pt x="379730" y="120650"/>
                  </a:lnTo>
                  <a:lnTo>
                    <a:pt x="378460" y="123190"/>
                  </a:lnTo>
                  <a:lnTo>
                    <a:pt x="370840" y="130810"/>
                  </a:lnTo>
                  <a:lnTo>
                    <a:pt x="367030" y="132080"/>
                  </a:lnTo>
                  <a:lnTo>
                    <a:pt x="364490" y="134620"/>
                  </a:lnTo>
                  <a:lnTo>
                    <a:pt x="360680" y="137160"/>
                  </a:lnTo>
                  <a:lnTo>
                    <a:pt x="358140" y="138430"/>
                  </a:lnTo>
                  <a:lnTo>
                    <a:pt x="354330" y="139700"/>
                  </a:lnTo>
                  <a:lnTo>
                    <a:pt x="350520" y="142240"/>
                  </a:lnTo>
                  <a:lnTo>
                    <a:pt x="346710" y="142240"/>
                  </a:lnTo>
                  <a:lnTo>
                    <a:pt x="344170" y="143510"/>
                  </a:lnTo>
                  <a:lnTo>
                    <a:pt x="340360" y="143510"/>
                  </a:lnTo>
                  <a:lnTo>
                    <a:pt x="336550" y="144780"/>
                  </a:lnTo>
                  <a:lnTo>
                    <a:pt x="328930" y="144780"/>
                  </a:lnTo>
                  <a:lnTo>
                    <a:pt x="325120" y="143510"/>
                  </a:lnTo>
                  <a:lnTo>
                    <a:pt x="322580" y="143510"/>
                  </a:lnTo>
                  <a:lnTo>
                    <a:pt x="314960" y="139700"/>
                  </a:lnTo>
                  <a:lnTo>
                    <a:pt x="313690" y="138430"/>
                  </a:lnTo>
                  <a:lnTo>
                    <a:pt x="311150" y="133350"/>
                  </a:lnTo>
                  <a:lnTo>
                    <a:pt x="309880" y="132080"/>
                  </a:lnTo>
                  <a:lnTo>
                    <a:pt x="307340" y="127000"/>
                  </a:lnTo>
                  <a:lnTo>
                    <a:pt x="307340" y="120650"/>
                  </a:lnTo>
                  <a:lnTo>
                    <a:pt x="306070" y="116840"/>
                  </a:lnTo>
                  <a:lnTo>
                    <a:pt x="307340" y="113030"/>
                  </a:lnTo>
                  <a:lnTo>
                    <a:pt x="307340" y="105410"/>
                  </a:lnTo>
                  <a:lnTo>
                    <a:pt x="309880" y="97790"/>
                  </a:lnTo>
                  <a:lnTo>
                    <a:pt x="311150" y="95250"/>
                  </a:lnTo>
                  <a:lnTo>
                    <a:pt x="312420" y="91440"/>
                  </a:lnTo>
                  <a:lnTo>
                    <a:pt x="314960" y="88900"/>
                  </a:lnTo>
                  <a:lnTo>
                    <a:pt x="320040" y="81280"/>
                  </a:lnTo>
                  <a:lnTo>
                    <a:pt x="321310" y="78740"/>
                  </a:lnTo>
                  <a:lnTo>
                    <a:pt x="323850" y="76200"/>
                  </a:lnTo>
                  <a:lnTo>
                    <a:pt x="326390" y="74930"/>
                  </a:lnTo>
                  <a:lnTo>
                    <a:pt x="328930" y="72390"/>
                  </a:lnTo>
                  <a:lnTo>
                    <a:pt x="336550" y="67310"/>
                  </a:lnTo>
                  <a:lnTo>
                    <a:pt x="339090" y="66040"/>
                  </a:lnTo>
                  <a:lnTo>
                    <a:pt x="342900" y="64770"/>
                  </a:lnTo>
                  <a:lnTo>
                    <a:pt x="345440" y="63500"/>
                  </a:lnTo>
                  <a:lnTo>
                    <a:pt x="349250" y="62230"/>
                  </a:lnTo>
                  <a:lnTo>
                    <a:pt x="351790" y="60960"/>
                  </a:lnTo>
                  <a:lnTo>
                    <a:pt x="355600" y="60960"/>
                  </a:lnTo>
                  <a:lnTo>
                    <a:pt x="359410" y="59690"/>
                  </a:lnTo>
                  <a:lnTo>
                    <a:pt x="365760" y="59690"/>
                  </a:lnTo>
                  <a:lnTo>
                    <a:pt x="368300" y="60960"/>
                  </a:lnTo>
                  <a:lnTo>
                    <a:pt x="370840" y="60960"/>
                  </a:lnTo>
                  <a:lnTo>
                    <a:pt x="374650" y="62230"/>
                  </a:lnTo>
                  <a:lnTo>
                    <a:pt x="379730" y="64770"/>
                  </a:lnTo>
                  <a:lnTo>
                    <a:pt x="383540" y="68580"/>
                  </a:lnTo>
                  <a:lnTo>
                    <a:pt x="384810" y="71120"/>
                  </a:lnTo>
                  <a:lnTo>
                    <a:pt x="386080" y="72390"/>
                  </a:lnTo>
                  <a:lnTo>
                    <a:pt x="387350" y="74930"/>
                  </a:lnTo>
                  <a:lnTo>
                    <a:pt x="388620" y="78740"/>
                  </a:lnTo>
                  <a:lnTo>
                    <a:pt x="389890" y="81280"/>
                  </a:lnTo>
                  <a:lnTo>
                    <a:pt x="389890" y="59690"/>
                  </a:lnTo>
                  <a:lnTo>
                    <a:pt x="388620" y="57150"/>
                  </a:lnTo>
                  <a:lnTo>
                    <a:pt x="387350" y="55880"/>
                  </a:lnTo>
                  <a:lnTo>
                    <a:pt x="384810" y="54610"/>
                  </a:lnTo>
                  <a:lnTo>
                    <a:pt x="382270" y="54610"/>
                  </a:lnTo>
                  <a:lnTo>
                    <a:pt x="377190" y="52070"/>
                  </a:lnTo>
                  <a:lnTo>
                    <a:pt x="374650" y="52070"/>
                  </a:lnTo>
                  <a:lnTo>
                    <a:pt x="373380" y="50800"/>
                  </a:lnTo>
                  <a:lnTo>
                    <a:pt x="353060" y="50800"/>
                  </a:lnTo>
                  <a:lnTo>
                    <a:pt x="349250" y="52070"/>
                  </a:lnTo>
                  <a:lnTo>
                    <a:pt x="345440" y="52070"/>
                  </a:lnTo>
                  <a:lnTo>
                    <a:pt x="341630" y="53340"/>
                  </a:lnTo>
                  <a:lnTo>
                    <a:pt x="339090" y="54610"/>
                  </a:lnTo>
                  <a:lnTo>
                    <a:pt x="331470" y="57150"/>
                  </a:lnTo>
                  <a:lnTo>
                    <a:pt x="328930" y="59690"/>
                  </a:lnTo>
                  <a:lnTo>
                    <a:pt x="323850" y="62230"/>
                  </a:lnTo>
                  <a:lnTo>
                    <a:pt x="320040" y="64770"/>
                  </a:lnTo>
                  <a:lnTo>
                    <a:pt x="317500" y="67310"/>
                  </a:lnTo>
                  <a:lnTo>
                    <a:pt x="314960" y="68580"/>
                  </a:lnTo>
                  <a:lnTo>
                    <a:pt x="309880" y="73660"/>
                  </a:lnTo>
                  <a:lnTo>
                    <a:pt x="308610" y="76200"/>
                  </a:lnTo>
                  <a:lnTo>
                    <a:pt x="306070" y="78740"/>
                  </a:lnTo>
                  <a:lnTo>
                    <a:pt x="304800" y="81280"/>
                  </a:lnTo>
                  <a:lnTo>
                    <a:pt x="302260" y="85090"/>
                  </a:lnTo>
                  <a:lnTo>
                    <a:pt x="299720" y="90170"/>
                  </a:lnTo>
                  <a:lnTo>
                    <a:pt x="298450" y="93980"/>
                  </a:lnTo>
                  <a:lnTo>
                    <a:pt x="295910" y="99060"/>
                  </a:lnTo>
                  <a:lnTo>
                    <a:pt x="295910" y="102870"/>
                  </a:lnTo>
                  <a:lnTo>
                    <a:pt x="294640" y="106680"/>
                  </a:lnTo>
                  <a:lnTo>
                    <a:pt x="294640" y="109220"/>
                  </a:lnTo>
                  <a:lnTo>
                    <a:pt x="293370" y="113030"/>
                  </a:lnTo>
                  <a:lnTo>
                    <a:pt x="293370" y="124460"/>
                  </a:lnTo>
                  <a:lnTo>
                    <a:pt x="294640" y="127000"/>
                  </a:lnTo>
                  <a:lnTo>
                    <a:pt x="295910" y="130810"/>
                  </a:lnTo>
                  <a:lnTo>
                    <a:pt x="295910" y="133350"/>
                  </a:lnTo>
                  <a:lnTo>
                    <a:pt x="297180" y="134620"/>
                  </a:lnTo>
                  <a:lnTo>
                    <a:pt x="300990" y="142240"/>
                  </a:lnTo>
                  <a:lnTo>
                    <a:pt x="303530" y="143510"/>
                  </a:lnTo>
                  <a:lnTo>
                    <a:pt x="308610" y="148590"/>
                  </a:lnTo>
                  <a:lnTo>
                    <a:pt x="309880" y="148590"/>
                  </a:lnTo>
                  <a:lnTo>
                    <a:pt x="314960" y="151130"/>
                  </a:lnTo>
                  <a:lnTo>
                    <a:pt x="316230" y="152400"/>
                  </a:lnTo>
                  <a:lnTo>
                    <a:pt x="318770" y="152400"/>
                  </a:lnTo>
                  <a:lnTo>
                    <a:pt x="320040" y="153670"/>
                  </a:lnTo>
                  <a:lnTo>
                    <a:pt x="325120" y="153670"/>
                  </a:lnTo>
                  <a:lnTo>
                    <a:pt x="327660" y="154940"/>
                  </a:lnTo>
                  <a:lnTo>
                    <a:pt x="332740" y="154940"/>
                  </a:lnTo>
                  <a:lnTo>
                    <a:pt x="336550" y="153670"/>
                  </a:lnTo>
                  <a:lnTo>
                    <a:pt x="342900" y="153670"/>
                  </a:lnTo>
                  <a:lnTo>
                    <a:pt x="350520" y="151130"/>
                  </a:lnTo>
                  <a:lnTo>
                    <a:pt x="353060" y="151130"/>
                  </a:lnTo>
                  <a:lnTo>
                    <a:pt x="360680" y="148590"/>
                  </a:lnTo>
                  <a:lnTo>
                    <a:pt x="363220" y="146050"/>
                  </a:lnTo>
                  <a:lnTo>
                    <a:pt x="367030" y="144780"/>
                  </a:lnTo>
                  <a:lnTo>
                    <a:pt x="369570" y="143510"/>
                  </a:lnTo>
                  <a:lnTo>
                    <a:pt x="373380" y="142240"/>
                  </a:lnTo>
                  <a:lnTo>
                    <a:pt x="378460" y="137160"/>
                  </a:lnTo>
                  <a:lnTo>
                    <a:pt x="381000" y="135890"/>
                  </a:lnTo>
                  <a:lnTo>
                    <a:pt x="388620" y="128270"/>
                  </a:lnTo>
                  <a:lnTo>
                    <a:pt x="389890" y="125730"/>
                  </a:lnTo>
                  <a:lnTo>
                    <a:pt x="392430" y="124460"/>
                  </a:lnTo>
                  <a:lnTo>
                    <a:pt x="393700" y="120650"/>
                  </a:lnTo>
                  <a:lnTo>
                    <a:pt x="396240" y="118110"/>
                  </a:lnTo>
                  <a:lnTo>
                    <a:pt x="400050" y="110490"/>
                  </a:lnTo>
                  <a:lnTo>
                    <a:pt x="401320" y="106680"/>
                  </a:lnTo>
                  <a:lnTo>
                    <a:pt x="401320" y="104140"/>
                  </a:lnTo>
                  <a:lnTo>
                    <a:pt x="402590" y="101600"/>
                  </a:lnTo>
                  <a:lnTo>
                    <a:pt x="402590" y="97790"/>
                  </a:lnTo>
                  <a:lnTo>
                    <a:pt x="403860" y="95250"/>
                  </a:lnTo>
                  <a:lnTo>
                    <a:pt x="403860" y="88900"/>
                  </a:lnTo>
                  <a:close/>
                </a:path>
                <a:path w="800100" h="154939">
                  <a:moveTo>
                    <a:pt x="524510" y="143510"/>
                  </a:moveTo>
                  <a:lnTo>
                    <a:pt x="523240" y="143510"/>
                  </a:lnTo>
                  <a:lnTo>
                    <a:pt x="523240" y="135890"/>
                  </a:lnTo>
                  <a:lnTo>
                    <a:pt x="523240" y="54610"/>
                  </a:lnTo>
                  <a:lnTo>
                    <a:pt x="521970" y="54610"/>
                  </a:lnTo>
                  <a:lnTo>
                    <a:pt x="521970" y="53340"/>
                  </a:lnTo>
                  <a:lnTo>
                    <a:pt x="520700" y="52070"/>
                  </a:lnTo>
                  <a:lnTo>
                    <a:pt x="510540" y="52070"/>
                  </a:lnTo>
                  <a:lnTo>
                    <a:pt x="510540" y="53340"/>
                  </a:lnTo>
                  <a:lnTo>
                    <a:pt x="509270" y="53340"/>
                  </a:lnTo>
                  <a:lnTo>
                    <a:pt x="509270" y="57150"/>
                  </a:lnTo>
                  <a:lnTo>
                    <a:pt x="510540" y="57150"/>
                  </a:lnTo>
                  <a:lnTo>
                    <a:pt x="510540" y="124460"/>
                  </a:lnTo>
                  <a:lnTo>
                    <a:pt x="508000" y="125730"/>
                  </a:lnTo>
                  <a:lnTo>
                    <a:pt x="504190" y="128270"/>
                  </a:lnTo>
                  <a:lnTo>
                    <a:pt x="501650" y="129540"/>
                  </a:lnTo>
                  <a:lnTo>
                    <a:pt x="499110" y="132080"/>
                  </a:lnTo>
                  <a:lnTo>
                    <a:pt x="495300" y="133350"/>
                  </a:lnTo>
                  <a:lnTo>
                    <a:pt x="492760" y="134620"/>
                  </a:lnTo>
                  <a:lnTo>
                    <a:pt x="488950" y="137160"/>
                  </a:lnTo>
                  <a:lnTo>
                    <a:pt x="485140" y="138430"/>
                  </a:lnTo>
                  <a:lnTo>
                    <a:pt x="480060" y="140970"/>
                  </a:lnTo>
                  <a:lnTo>
                    <a:pt x="476250" y="142240"/>
                  </a:lnTo>
                  <a:lnTo>
                    <a:pt x="473710" y="142240"/>
                  </a:lnTo>
                  <a:lnTo>
                    <a:pt x="469900" y="143510"/>
                  </a:lnTo>
                  <a:lnTo>
                    <a:pt x="467360" y="143510"/>
                  </a:lnTo>
                  <a:lnTo>
                    <a:pt x="464820" y="144780"/>
                  </a:lnTo>
                  <a:lnTo>
                    <a:pt x="459740" y="144780"/>
                  </a:lnTo>
                  <a:lnTo>
                    <a:pt x="458470" y="143510"/>
                  </a:lnTo>
                  <a:lnTo>
                    <a:pt x="455930" y="143510"/>
                  </a:lnTo>
                  <a:lnTo>
                    <a:pt x="454660" y="142240"/>
                  </a:lnTo>
                  <a:lnTo>
                    <a:pt x="453390" y="142240"/>
                  </a:lnTo>
                  <a:lnTo>
                    <a:pt x="450850" y="139700"/>
                  </a:lnTo>
                  <a:lnTo>
                    <a:pt x="448310" y="139700"/>
                  </a:lnTo>
                  <a:lnTo>
                    <a:pt x="448310" y="138430"/>
                  </a:lnTo>
                  <a:lnTo>
                    <a:pt x="447040" y="137160"/>
                  </a:lnTo>
                  <a:lnTo>
                    <a:pt x="447040" y="57150"/>
                  </a:lnTo>
                  <a:lnTo>
                    <a:pt x="448310" y="57150"/>
                  </a:lnTo>
                  <a:lnTo>
                    <a:pt x="448310" y="53340"/>
                  </a:lnTo>
                  <a:lnTo>
                    <a:pt x="447040" y="53340"/>
                  </a:lnTo>
                  <a:lnTo>
                    <a:pt x="447040" y="52070"/>
                  </a:lnTo>
                  <a:lnTo>
                    <a:pt x="444500" y="52070"/>
                  </a:lnTo>
                  <a:lnTo>
                    <a:pt x="444500" y="50800"/>
                  </a:lnTo>
                  <a:lnTo>
                    <a:pt x="438150" y="50800"/>
                  </a:lnTo>
                  <a:lnTo>
                    <a:pt x="436880" y="52070"/>
                  </a:lnTo>
                  <a:lnTo>
                    <a:pt x="434340" y="52070"/>
                  </a:lnTo>
                  <a:lnTo>
                    <a:pt x="433070" y="53340"/>
                  </a:lnTo>
                  <a:lnTo>
                    <a:pt x="433070" y="58420"/>
                  </a:lnTo>
                  <a:lnTo>
                    <a:pt x="434340" y="58420"/>
                  </a:lnTo>
                  <a:lnTo>
                    <a:pt x="434340" y="138430"/>
                  </a:lnTo>
                  <a:lnTo>
                    <a:pt x="435610" y="139700"/>
                  </a:lnTo>
                  <a:lnTo>
                    <a:pt x="435610" y="142240"/>
                  </a:lnTo>
                  <a:lnTo>
                    <a:pt x="438150" y="144780"/>
                  </a:lnTo>
                  <a:lnTo>
                    <a:pt x="439420" y="147320"/>
                  </a:lnTo>
                  <a:lnTo>
                    <a:pt x="444500" y="149860"/>
                  </a:lnTo>
                  <a:lnTo>
                    <a:pt x="445770" y="151130"/>
                  </a:lnTo>
                  <a:lnTo>
                    <a:pt x="448310" y="152400"/>
                  </a:lnTo>
                  <a:lnTo>
                    <a:pt x="449580" y="152400"/>
                  </a:lnTo>
                  <a:lnTo>
                    <a:pt x="452120" y="153670"/>
                  </a:lnTo>
                  <a:lnTo>
                    <a:pt x="454660" y="153670"/>
                  </a:lnTo>
                  <a:lnTo>
                    <a:pt x="457200" y="154940"/>
                  </a:lnTo>
                  <a:lnTo>
                    <a:pt x="462280" y="154940"/>
                  </a:lnTo>
                  <a:lnTo>
                    <a:pt x="466090" y="153670"/>
                  </a:lnTo>
                  <a:lnTo>
                    <a:pt x="468630" y="153670"/>
                  </a:lnTo>
                  <a:lnTo>
                    <a:pt x="472440" y="152400"/>
                  </a:lnTo>
                  <a:lnTo>
                    <a:pt x="476250" y="152400"/>
                  </a:lnTo>
                  <a:lnTo>
                    <a:pt x="487680" y="148590"/>
                  </a:lnTo>
                  <a:lnTo>
                    <a:pt x="491490" y="146050"/>
                  </a:lnTo>
                  <a:lnTo>
                    <a:pt x="495300" y="144780"/>
                  </a:lnTo>
                  <a:lnTo>
                    <a:pt x="497840" y="143510"/>
                  </a:lnTo>
                  <a:lnTo>
                    <a:pt x="501650" y="142240"/>
                  </a:lnTo>
                  <a:lnTo>
                    <a:pt x="506730" y="139700"/>
                  </a:lnTo>
                  <a:lnTo>
                    <a:pt x="508000" y="137160"/>
                  </a:lnTo>
                  <a:lnTo>
                    <a:pt x="510540" y="135890"/>
                  </a:lnTo>
                  <a:lnTo>
                    <a:pt x="510540" y="144780"/>
                  </a:lnTo>
                  <a:lnTo>
                    <a:pt x="509270" y="144780"/>
                  </a:lnTo>
                  <a:lnTo>
                    <a:pt x="509270" y="146050"/>
                  </a:lnTo>
                  <a:lnTo>
                    <a:pt x="508000" y="146050"/>
                  </a:lnTo>
                  <a:lnTo>
                    <a:pt x="508000" y="149860"/>
                  </a:lnTo>
                  <a:lnTo>
                    <a:pt x="509270" y="149860"/>
                  </a:lnTo>
                  <a:lnTo>
                    <a:pt x="509270" y="151130"/>
                  </a:lnTo>
                  <a:lnTo>
                    <a:pt x="511810" y="151130"/>
                  </a:lnTo>
                  <a:lnTo>
                    <a:pt x="513080" y="152400"/>
                  </a:lnTo>
                  <a:lnTo>
                    <a:pt x="516890" y="152400"/>
                  </a:lnTo>
                  <a:lnTo>
                    <a:pt x="519430" y="151130"/>
                  </a:lnTo>
                  <a:lnTo>
                    <a:pt x="521970" y="151130"/>
                  </a:lnTo>
                  <a:lnTo>
                    <a:pt x="524510" y="148590"/>
                  </a:lnTo>
                  <a:lnTo>
                    <a:pt x="524510" y="143510"/>
                  </a:lnTo>
                  <a:close/>
                </a:path>
                <a:path w="800100" h="154939">
                  <a:moveTo>
                    <a:pt x="656590" y="144780"/>
                  </a:moveTo>
                  <a:lnTo>
                    <a:pt x="655320" y="143510"/>
                  </a:lnTo>
                  <a:lnTo>
                    <a:pt x="655320" y="60960"/>
                  </a:lnTo>
                  <a:lnTo>
                    <a:pt x="655320" y="57150"/>
                  </a:lnTo>
                  <a:lnTo>
                    <a:pt x="654050" y="54610"/>
                  </a:lnTo>
                  <a:lnTo>
                    <a:pt x="651510" y="52070"/>
                  </a:lnTo>
                  <a:lnTo>
                    <a:pt x="648970" y="50800"/>
                  </a:lnTo>
                  <a:lnTo>
                    <a:pt x="648970" y="49530"/>
                  </a:lnTo>
                  <a:lnTo>
                    <a:pt x="646430" y="49530"/>
                  </a:lnTo>
                  <a:lnTo>
                    <a:pt x="645160" y="48260"/>
                  </a:lnTo>
                  <a:lnTo>
                    <a:pt x="635000" y="48260"/>
                  </a:lnTo>
                  <a:lnTo>
                    <a:pt x="627380" y="52070"/>
                  </a:lnTo>
                  <a:lnTo>
                    <a:pt x="623570" y="53340"/>
                  </a:lnTo>
                  <a:lnTo>
                    <a:pt x="615950" y="58420"/>
                  </a:lnTo>
                  <a:lnTo>
                    <a:pt x="610870" y="60960"/>
                  </a:lnTo>
                  <a:lnTo>
                    <a:pt x="607060" y="63500"/>
                  </a:lnTo>
                  <a:lnTo>
                    <a:pt x="601980" y="66040"/>
                  </a:lnTo>
                  <a:lnTo>
                    <a:pt x="598170" y="69850"/>
                  </a:lnTo>
                  <a:lnTo>
                    <a:pt x="593090" y="72390"/>
                  </a:lnTo>
                  <a:lnTo>
                    <a:pt x="589280" y="74930"/>
                  </a:lnTo>
                  <a:lnTo>
                    <a:pt x="579120" y="82550"/>
                  </a:lnTo>
                  <a:lnTo>
                    <a:pt x="579120" y="55880"/>
                  </a:lnTo>
                  <a:lnTo>
                    <a:pt x="580390" y="54610"/>
                  </a:lnTo>
                  <a:lnTo>
                    <a:pt x="580390" y="53340"/>
                  </a:lnTo>
                  <a:lnTo>
                    <a:pt x="581660" y="52070"/>
                  </a:lnTo>
                  <a:lnTo>
                    <a:pt x="580390" y="52070"/>
                  </a:lnTo>
                  <a:lnTo>
                    <a:pt x="580390" y="49530"/>
                  </a:lnTo>
                  <a:lnTo>
                    <a:pt x="579120" y="48260"/>
                  </a:lnTo>
                  <a:lnTo>
                    <a:pt x="568960" y="48260"/>
                  </a:lnTo>
                  <a:lnTo>
                    <a:pt x="568960" y="49530"/>
                  </a:lnTo>
                  <a:lnTo>
                    <a:pt x="567690" y="49530"/>
                  </a:lnTo>
                  <a:lnTo>
                    <a:pt x="566420" y="50800"/>
                  </a:lnTo>
                  <a:lnTo>
                    <a:pt x="565150" y="50800"/>
                  </a:lnTo>
                  <a:lnTo>
                    <a:pt x="565150" y="57150"/>
                  </a:lnTo>
                  <a:lnTo>
                    <a:pt x="566420" y="57150"/>
                  </a:lnTo>
                  <a:lnTo>
                    <a:pt x="566420" y="88900"/>
                  </a:lnTo>
                  <a:lnTo>
                    <a:pt x="565150" y="90170"/>
                  </a:lnTo>
                  <a:lnTo>
                    <a:pt x="565150" y="91440"/>
                  </a:lnTo>
                  <a:lnTo>
                    <a:pt x="563880" y="92710"/>
                  </a:lnTo>
                  <a:lnTo>
                    <a:pt x="563880" y="93980"/>
                  </a:lnTo>
                  <a:lnTo>
                    <a:pt x="562610" y="93980"/>
                  </a:lnTo>
                  <a:lnTo>
                    <a:pt x="562610" y="97790"/>
                  </a:lnTo>
                  <a:lnTo>
                    <a:pt x="563880" y="99060"/>
                  </a:lnTo>
                  <a:lnTo>
                    <a:pt x="565150" y="99060"/>
                  </a:lnTo>
                  <a:lnTo>
                    <a:pt x="565150" y="100330"/>
                  </a:lnTo>
                  <a:lnTo>
                    <a:pt x="566420" y="100330"/>
                  </a:lnTo>
                  <a:lnTo>
                    <a:pt x="566420" y="144780"/>
                  </a:lnTo>
                  <a:lnTo>
                    <a:pt x="563880" y="147320"/>
                  </a:lnTo>
                  <a:lnTo>
                    <a:pt x="563880" y="149860"/>
                  </a:lnTo>
                  <a:lnTo>
                    <a:pt x="565150" y="151130"/>
                  </a:lnTo>
                  <a:lnTo>
                    <a:pt x="565150" y="152400"/>
                  </a:lnTo>
                  <a:lnTo>
                    <a:pt x="567690" y="152400"/>
                  </a:lnTo>
                  <a:lnTo>
                    <a:pt x="570230" y="153670"/>
                  </a:lnTo>
                  <a:lnTo>
                    <a:pt x="572770" y="153670"/>
                  </a:lnTo>
                  <a:lnTo>
                    <a:pt x="575310" y="152400"/>
                  </a:lnTo>
                  <a:lnTo>
                    <a:pt x="576580" y="152400"/>
                  </a:lnTo>
                  <a:lnTo>
                    <a:pt x="577850" y="151130"/>
                  </a:lnTo>
                  <a:lnTo>
                    <a:pt x="579120" y="151130"/>
                  </a:lnTo>
                  <a:lnTo>
                    <a:pt x="579120" y="148590"/>
                  </a:lnTo>
                  <a:lnTo>
                    <a:pt x="580390" y="148590"/>
                  </a:lnTo>
                  <a:lnTo>
                    <a:pt x="580390" y="147320"/>
                  </a:lnTo>
                  <a:lnTo>
                    <a:pt x="579120" y="146050"/>
                  </a:lnTo>
                  <a:lnTo>
                    <a:pt x="579120" y="96520"/>
                  </a:lnTo>
                  <a:lnTo>
                    <a:pt x="581660" y="93980"/>
                  </a:lnTo>
                  <a:lnTo>
                    <a:pt x="596900" y="83820"/>
                  </a:lnTo>
                  <a:lnTo>
                    <a:pt x="598589" y="82550"/>
                  </a:lnTo>
                  <a:lnTo>
                    <a:pt x="601980" y="80010"/>
                  </a:lnTo>
                  <a:lnTo>
                    <a:pt x="605790" y="77470"/>
                  </a:lnTo>
                  <a:lnTo>
                    <a:pt x="610870" y="74930"/>
                  </a:lnTo>
                  <a:lnTo>
                    <a:pt x="615950" y="71120"/>
                  </a:lnTo>
                  <a:lnTo>
                    <a:pt x="621030" y="68580"/>
                  </a:lnTo>
                  <a:lnTo>
                    <a:pt x="624840" y="66040"/>
                  </a:lnTo>
                  <a:lnTo>
                    <a:pt x="627380" y="64770"/>
                  </a:lnTo>
                  <a:lnTo>
                    <a:pt x="631190" y="63500"/>
                  </a:lnTo>
                  <a:lnTo>
                    <a:pt x="632460" y="62230"/>
                  </a:lnTo>
                  <a:lnTo>
                    <a:pt x="635000" y="60960"/>
                  </a:lnTo>
                  <a:lnTo>
                    <a:pt x="638810" y="60960"/>
                  </a:lnTo>
                  <a:lnTo>
                    <a:pt x="640080" y="62230"/>
                  </a:lnTo>
                  <a:lnTo>
                    <a:pt x="641350" y="62230"/>
                  </a:lnTo>
                  <a:lnTo>
                    <a:pt x="642620" y="63500"/>
                  </a:lnTo>
                  <a:lnTo>
                    <a:pt x="642620" y="151130"/>
                  </a:lnTo>
                  <a:lnTo>
                    <a:pt x="643890" y="151130"/>
                  </a:lnTo>
                  <a:lnTo>
                    <a:pt x="645160" y="152400"/>
                  </a:lnTo>
                  <a:lnTo>
                    <a:pt x="646430" y="152400"/>
                  </a:lnTo>
                  <a:lnTo>
                    <a:pt x="646430" y="153670"/>
                  </a:lnTo>
                  <a:lnTo>
                    <a:pt x="651510" y="153670"/>
                  </a:lnTo>
                  <a:lnTo>
                    <a:pt x="651510" y="152400"/>
                  </a:lnTo>
                  <a:lnTo>
                    <a:pt x="655320" y="152400"/>
                  </a:lnTo>
                  <a:lnTo>
                    <a:pt x="655320" y="151130"/>
                  </a:lnTo>
                  <a:lnTo>
                    <a:pt x="656590" y="151130"/>
                  </a:lnTo>
                  <a:lnTo>
                    <a:pt x="656590" y="144780"/>
                  </a:lnTo>
                  <a:close/>
                </a:path>
                <a:path w="800100" h="154939">
                  <a:moveTo>
                    <a:pt x="800100" y="146050"/>
                  </a:moveTo>
                  <a:lnTo>
                    <a:pt x="798830" y="144780"/>
                  </a:lnTo>
                  <a:lnTo>
                    <a:pt x="798830" y="143510"/>
                  </a:lnTo>
                  <a:lnTo>
                    <a:pt x="797560" y="143510"/>
                  </a:lnTo>
                  <a:lnTo>
                    <a:pt x="797560" y="142240"/>
                  </a:lnTo>
                  <a:lnTo>
                    <a:pt x="796290" y="142240"/>
                  </a:lnTo>
                  <a:lnTo>
                    <a:pt x="796290" y="107950"/>
                  </a:lnTo>
                  <a:lnTo>
                    <a:pt x="796290" y="67310"/>
                  </a:lnTo>
                  <a:lnTo>
                    <a:pt x="796290" y="59690"/>
                  </a:lnTo>
                  <a:lnTo>
                    <a:pt x="796290" y="10160"/>
                  </a:lnTo>
                  <a:lnTo>
                    <a:pt x="797560" y="10160"/>
                  </a:lnTo>
                  <a:lnTo>
                    <a:pt x="797560" y="7620"/>
                  </a:lnTo>
                  <a:lnTo>
                    <a:pt x="796290" y="6350"/>
                  </a:lnTo>
                  <a:lnTo>
                    <a:pt x="796290" y="5080"/>
                  </a:lnTo>
                  <a:lnTo>
                    <a:pt x="793750" y="2540"/>
                  </a:lnTo>
                  <a:lnTo>
                    <a:pt x="784860" y="2540"/>
                  </a:lnTo>
                  <a:lnTo>
                    <a:pt x="783590" y="3810"/>
                  </a:lnTo>
                  <a:lnTo>
                    <a:pt x="782320" y="3810"/>
                  </a:lnTo>
                  <a:lnTo>
                    <a:pt x="782320" y="11430"/>
                  </a:lnTo>
                  <a:lnTo>
                    <a:pt x="783590" y="11430"/>
                  </a:lnTo>
                  <a:lnTo>
                    <a:pt x="783590" y="12700"/>
                  </a:lnTo>
                  <a:lnTo>
                    <a:pt x="784860" y="12700"/>
                  </a:lnTo>
                  <a:lnTo>
                    <a:pt x="784860" y="59690"/>
                  </a:lnTo>
                  <a:lnTo>
                    <a:pt x="782320" y="59690"/>
                  </a:lnTo>
                  <a:lnTo>
                    <a:pt x="782320" y="76200"/>
                  </a:lnTo>
                  <a:lnTo>
                    <a:pt x="782320" y="88900"/>
                  </a:lnTo>
                  <a:lnTo>
                    <a:pt x="781050" y="90170"/>
                  </a:lnTo>
                  <a:lnTo>
                    <a:pt x="781050" y="92710"/>
                  </a:lnTo>
                  <a:lnTo>
                    <a:pt x="779780" y="93980"/>
                  </a:lnTo>
                  <a:lnTo>
                    <a:pt x="779780" y="95250"/>
                  </a:lnTo>
                  <a:lnTo>
                    <a:pt x="775970" y="99060"/>
                  </a:lnTo>
                  <a:lnTo>
                    <a:pt x="774700" y="101600"/>
                  </a:lnTo>
                  <a:lnTo>
                    <a:pt x="769620" y="106680"/>
                  </a:lnTo>
                  <a:lnTo>
                    <a:pt x="767080" y="107950"/>
                  </a:lnTo>
                  <a:lnTo>
                    <a:pt x="765810" y="110490"/>
                  </a:lnTo>
                  <a:lnTo>
                    <a:pt x="763270" y="113030"/>
                  </a:lnTo>
                  <a:lnTo>
                    <a:pt x="759460" y="115570"/>
                  </a:lnTo>
                  <a:lnTo>
                    <a:pt x="754380" y="120650"/>
                  </a:lnTo>
                  <a:lnTo>
                    <a:pt x="746760" y="125730"/>
                  </a:lnTo>
                  <a:lnTo>
                    <a:pt x="741680" y="129540"/>
                  </a:lnTo>
                  <a:lnTo>
                    <a:pt x="737870" y="133350"/>
                  </a:lnTo>
                  <a:lnTo>
                    <a:pt x="727710" y="138430"/>
                  </a:lnTo>
                  <a:lnTo>
                    <a:pt x="723900" y="140970"/>
                  </a:lnTo>
                  <a:lnTo>
                    <a:pt x="720090" y="142240"/>
                  </a:lnTo>
                  <a:lnTo>
                    <a:pt x="715010" y="143510"/>
                  </a:lnTo>
                  <a:lnTo>
                    <a:pt x="711200" y="144780"/>
                  </a:lnTo>
                  <a:lnTo>
                    <a:pt x="706120" y="144780"/>
                  </a:lnTo>
                  <a:lnTo>
                    <a:pt x="704850" y="143510"/>
                  </a:lnTo>
                  <a:lnTo>
                    <a:pt x="702310" y="143510"/>
                  </a:lnTo>
                  <a:lnTo>
                    <a:pt x="702310" y="142240"/>
                  </a:lnTo>
                  <a:lnTo>
                    <a:pt x="699770" y="142240"/>
                  </a:lnTo>
                  <a:lnTo>
                    <a:pt x="699770" y="140970"/>
                  </a:lnTo>
                  <a:lnTo>
                    <a:pt x="698500" y="139700"/>
                  </a:lnTo>
                  <a:lnTo>
                    <a:pt x="697230" y="139700"/>
                  </a:lnTo>
                  <a:lnTo>
                    <a:pt x="697230" y="135890"/>
                  </a:lnTo>
                  <a:lnTo>
                    <a:pt x="695960" y="134620"/>
                  </a:lnTo>
                  <a:lnTo>
                    <a:pt x="695960" y="130810"/>
                  </a:lnTo>
                  <a:lnTo>
                    <a:pt x="697230" y="128270"/>
                  </a:lnTo>
                  <a:lnTo>
                    <a:pt x="697230" y="123190"/>
                  </a:lnTo>
                  <a:lnTo>
                    <a:pt x="699770" y="120650"/>
                  </a:lnTo>
                  <a:lnTo>
                    <a:pt x="699770" y="118110"/>
                  </a:lnTo>
                  <a:lnTo>
                    <a:pt x="702310" y="115570"/>
                  </a:lnTo>
                  <a:lnTo>
                    <a:pt x="703580" y="111760"/>
                  </a:lnTo>
                  <a:lnTo>
                    <a:pt x="704850" y="109220"/>
                  </a:lnTo>
                  <a:lnTo>
                    <a:pt x="707390" y="106680"/>
                  </a:lnTo>
                  <a:lnTo>
                    <a:pt x="708660" y="104140"/>
                  </a:lnTo>
                  <a:lnTo>
                    <a:pt x="711200" y="100330"/>
                  </a:lnTo>
                  <a:lnTo>
                    <a:pt x="716280" y="95250"/>
                  </a:lnTo>
                  <a:lnTo>
                    <a:pt x="717550" y="92710"/>
                  </a:lnTo>
                  <a:lnTo>
                    <a:pt x="721360" y="90170"/>
                  </a:lnTo>
                  <a:lnTo>
                    <a:pt x="728980" y="82550"/>
                  </a:lnTo>
                  <a:lnTo>
                    <a:pt x="732790" y="81280"/>
                  </a:lnTo>
                  <a:lnTo>
                    <a:pt x="737870" y="76200"/>
                  </a:lnTo>
                  <a:lnTo>
                    <a:pt x="741680" y="74930"/>
                  </a:lnTo>
                  <a:lnTo>
                    <a:pt x="744220" y="73660"/>
                  </a:lnTo>
                  <a:lnTo>
                    <a:pt x="748030" y="72390"/>
                  </a:lnTo>
                  <a:lnTo>
                    <a:pt x="750570" y="71120"/>
                  </a:lnTo>
                  <a:lnTo>
                    <a:pt x="754380" y="69850"/>
                  </a:lnTo>
                  <a:lnTo>
                    <a:pt x="756920" y="68580"/>
                  </a:lnTo>
                  <a:lnTo>
                    <a:pt x="760730" y="67310"/>
                  </a:lnTo>
                  <a:lnTo>
                    <a:pt x="774700" y="67310"/>
                  </a:lnTo>
                  <a:lnTo>
                    <a:pt x="775970" y="68580"/>
                  </a:lnTo>
                  <a:lnTo>
                    <a:pt x="777240" y="68580"/>
                  </a:lnTo>
                  <a:lnTo>
                    <a:pt x="781050" y="72390"/>
                  </a:lnTo>
                  <a:lnTo>
                    <a:pt x="781050" y="73660"/>
                  </a:lnTo>
                  <a:lnTo>
                    <a:pt x="782320" y="76200"/>
                  </a:lnTo>
                  <a:lnTo>
                    <a:pt x="782320" y="59690"/>
                  </a:lnTo>
                  <a:lnTo>
                    <a:pt x="779780" y="58420"/>
                  </a:lnTo>
                  <a:lnTo>
                    <a:pt x="777240" y="58420"/>
                  </a:lnTo>
                  <a:lnTo>
                    <a:pt x="775970" y="57150"/>
                  </a:lnTo>
                  <a:lnTo>
                    <a:pt x="758190" y="57150"/>
                  </a:lnTo>
                  <a:lnTo>
                    <a:pt x="750570" y="59690"/>
                  </a:lnTo>
                  <a:lnTo>
                    <a:pt x="748030" y="60960"/>
                  </a:lnTo>
                  <a:lnTo>
                    <a:pt x="742950" y="62230"/>
                  </a:lnTo>
                  <a:lnTo>
                    <a:pt x="739140" y="63500"/>
                  </a:lnTo>
                  <a:lnTo>
                    <a:pt x="736600" y="66040"/>
                  </a:lnTo>
                  <a:lnTo>
                    <a:pt x="732790" y="67310"/>
                  </a:lnTo>
                  <a:lnTo>
                    <a:pt x="725170" y="72390"/>
                  </a:lnTo>
                  <a:lnTo>
                    <a:pt x="721360" y="73660"/>
                  </a:lnTo>
                  <a:lnTo>
                    <a:pt x="718820" y="76200"/>
                  </a:lnTo>
                  <a:lnTo>
                    <a:pt x="715010" y="78740"/>
                  </a:lnTo>
                  <a:lnTo>
                    <a:pt x="712470" y="82550"/>
                  </a:lnTo>
                  <a:lnTo>
                    <a:pt x="708660" y="85090"/>
                  </a:lnTo>
                  <a:lnTo>
                    <a:pt x="706120" y="87630"/>
                  </a:lnTo>
                  <a:lnTo>
                    <a:pt x="703580" y="91440"/>
                  </a:lnTo>
                  <a:lnTo>
                    <a:pt x="699770" y="93980"/>
                  </a:lnTo>
                  <a:lnTo>
                    <a:pt x="697230" y="97790"/>
                  </a:lnTo>
                  <a:lnTo>
                    <a:pt x="695960" y="100330"/>
                  </a:lnTo>
                  <a:lnTo>
                    <a:pt x="693420" y="104140"/>
                  </a:lnTo>
                  <a:lnTo>
                    <a:pt x="692150" y="106680"/>
                  </a:lnTo>
                  <a:lnTo>
                    <a:pt x="689610" y="110490"/>
                  </a:lnTo>
                  <a:lnTo>
                    <a:pt x="687070" y="118110"/>
                  </a:lnTo>
                  <a:lnTo>
                    <a:pt x="685800" y="120650"/>
                  </a:lnTo>
                  <a:lnTo>
                    <a:pt x="684530" y="124460"/>
                  </a:lnTo>
                  <a:lnTo>
                    <a:pt x="683260" y="127000"/>
                  </a:lnTo>
                  <a:lnTo>
                    <a:pt x="683260" y="138430"/>
                  </a:lnTo>
                  <a:lnTo>
                    <a:pt x="684530" y="139700"/>
                  </a:lnTo>
                  <a:lnTo>
                    <a:pt x="684530" y="140970"/>
                  </a:lnTo>
                  <a:lnTo>
                    <a:pt x="685800" y="142240"/>
                  </a:lnTo>
                  <a:lnTo>
                    <a:pt x="685800" y="143510"/>
                  </a:lnTo>
                  <a:lnTo>
                    <a:pt x="692150" y="149860"/>
                  </a:lnTo>
                  <a:lnTo>
                    <a:pt x="692150" y="151130"/>
                  </a:lnTo>
                  <a:lnTo>
                    <a:pt x="693420" y="151130"/>
                  </a:lnTo>
                  <a:lnTo>
                    <a:pt x="695960" y="152400"/>
                  </a:lnTo>
                  <a:lnTo>
                    <a:pt x="697230" y="152400"/>
                  </a:lnTo>
                  <a:lnTo>
                    <a:pt x="698500" y="153670"/>
                  </a:lnTo>
                  <a:lnTo>
                    <a:pt x="716280" y="153670"/>
                  </a:lnTo>
                  <a:lnTo>
                    <a:pt x="718820" y="152400"/>
                  </a:lnTo>
                  <a:lnTo>
                    <a:pt x="722630" y="152400"/>
                  </a:lnTo>
                  <a:lnTo>
                    <a:pt x="725170" y="151130"/>
                  </a:lnTo>
                  <a:lnTo>
                    <a:pt x="728980" y="148590"/>
                  </a:lnTo>
                  <a:lnTo>
                    <a:pt x="736600" y="146050"/>
                  </a:lnTo>
                  <a:lnTo>
                    <a:pt x="737870" y="144780"/>
                  </a:lnTo>
                  <a:lnTo>
                    <a:pt x="739140" y="143510"/>
                  </a:lnTo>
                  <a:lnTo>
                    <a:pt x="742950" y="142240"/>
                  </a:lnTo>
                  <a:lnTo>
                    <a:pt x="754380" y="134620"/>
                  </a:lnTo>
                  <a:lnTo>
                    <a:pt x="756920" y="132080"/>
                  </a:lnTo>
                  <a:lnTo>
                    <a:pt x="760730" y="129540"/>
                  </a:lnTo>
                  <a:lnTo>
                    <a:pt x="763270" y="127000"/>
                  </a:lnTo>
                  <a:lnTo>
                    <a:pt x="767080" y="124460"/>
                  </a:lnTo>
                  <a:lnTo>
                    <a:pt x="773430" y="118110"/>
                  </a:lnTo>
                  <a:lnTo>
                    <a:pt x="775970" y="116840"/>
                  </a:lnTo>
                  <a:lnTo>
                    <a:pt x="778510" y="113030"/>
                  </a:lnTo>
                  <a:lnTo>
                    <a:pt x="783590" y="107950"/>
                  </a:lnTo>
                  <a:lnTo>
                    <a:pt x="784860" y="107950"/>
                  </a:lnTo>
                  <a:lnTo>
                    <a:pt x="784860" y="142240"/>
                  </a:lnTo>
                  <a:lnTo>
                    <a:pt x="783590" y="143510"/>
                  </a:lnTo>
                  <a:lnTo>
                    <a:pt x="783590" y="144780"/>
                  </a:lnTo>
                  <a:lnTo>
                    <a:pt x="782320" y="144780"/>
                  </a:lnTo>
                  <a:lnTo>
                    <a:pt x="782320" y="147320"/>
                  </a:lnTo>
                  <a:lnTo>
                    <a:pt x="783590" y="148590"/>
                  </a:lnTo>
                  <a:lnTo>
                    <a:pt x="783590" y="149860"/>
                  </a:lnTo>
                  <a:lnTo>
                    <a:pt x="784860" y="151130"/>
                  </a:lnTo>
                  <a:lnTo>
                    <a:pt x="787400" y="151130"/>
                  </a:lnTo>
                  <a:lnTo>
                    <a:pt x="788670" y="152400"/>
                  </a:lnTo>
                  <a:lnTo>
                    <a:pt x="792480" y="152400"/>
                  </a:lnTo>
                  <a:lnTo>
                    <a:pt x="795020" y="151130"/>
                  </a:lnTo>
                  <a:lnTo>
                    <a:pt x="797560" y="151130"/>
                  </a:lnTo>
                  <a:lnTo>
                    <a:pt x="798830" y="149860"/>
                  </a:lnTo>
                  <a:lnTo>
                    <a:pt x="798830" y="148590"/>
                  </a:lnTo>
                  <a:lnTo>
                    <a:pt x="800100" y="147320"/>
                  </a:lnTo>
                  <a:lnTo>
                    <a:pt x="800100" y="14605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90029" y="4142739"/>
              <a:ext cx="800100" cy="154940"/>
            </a:xfrm>
            <a:custGeom>
              <a:avLst/>
              <a:gdLst/>
              <a:ahLst/>
              <a:cxnLst/>
              <a:rect l="l" t="t" r="r" b="b"/>
              <a:pathLst>
                <a:path w="800100" h="154939">
                  <a:moveTo>
                    <a:pt x="160020" y="73660"/>
                  </a:moveTo>
                  <a:lnTo>
                    <a:pt x="157479" y="73660"/>
                  </a:lnTo>
                  <a:lnTo>
                    <a:pt x="153670" y="74930"/>
                  </a:lnTo>
                  <a:lnTo>
                    <a:pt x="151129" y="74930"/>
                  </a:lnTo>
                  <a:lnTo>
                    <a:pt x="148590" y="76200"/>
                  </a:lnTo>
                  <a:lnTo>
                    <a:pt x="144779" y="76200"/>
                  </a:lnTo>
                  <a:lnTo>
                    <a:pt x="142240" y="77470"/>
                  </a:lnTo>
                  <a:lnTo>
                    <a:pt x="138429" y="77470"/>
                  </a:lnTo>
                  <a:lnTo>
                    <a:pt x="135890" y="78740"/>
                  </a:lnTo>
                  <a:lnTo>
                    <a:pt x="132079" y="78740"/>
                  </a:lnTo>
                  <a:lnTo>
                    <a:pt x="129540" y="80010"/>
                  </a:lnTo>
                  <a:lnTo>
                    <a:pt x="125729" y="80010"/>
                  </a:lnTo>
                  <a:lnTo>
                    <a:pt x="123190" y="81280"/>
                  </a:lnTo>
                  <a:lnTo>
                    <a:pt x="119379" y="81280"/>
                  </a:lnTo>
                  <a:lnTo>
                    <a:pt x="118110" y="82550"/>
                  </a:lnTo>
                  <a:lnTo>
                    <a:pt x="114300" y="82550"/>
                  </a:lnTo>
                  <a:lnTo>
                    <a:pt x="111760" y="83820"/>
                  </a:lnTo>
                  <a:lnTo>
                    <a:pt x="110490" y="83820"/>
                  </a:lnTo>
                  <a:lnTo>
                    <a:pt x="107950" y="83820"/>
                  </a:lnTo>
                  <a:lnTo>
                    <a:pt x="105410" y="83820"/>
                  </a:lnTo>
                  <a:lnTo>
                    <a:pt x="102870" y="85090"/>
                  </a:lnTo>
                  <a:lnTo>
                    <a:pt x="101600" y="85090"/>
                  </a:lnTo>
                  <a:lnTo>
                    <a:pt x="91440" y="85090"/>
                  </a:lnTo>
                  <a:lnTo>
                    <a:pt x="91440" y="83820"/>
                  </a:lnTo>
                  <a:lnTo>
                    <a:pt x="90170" y="83820"/>
                  </a:lnTo>
                  <a:lnTo>
                    <a:pt x="88900" y="82550"/>
                  </a:lnTo>
                  <a:lnTo>
                    <a:pt x="88900" y="81280"/>
                  </a:lnTo>
                  <a:lnTo>
                    <a:pt x="88900" y="80010"/>
                  </a:lnTo>
                  <a:lnTo>
                    <a:pt x="88900" y="78740"/>
                  </a:lnTo>
                  <a:lnTo>
                    <a:pt x="88900" y="77470"/>
                  </a:lnTo>
                  <a:lnTo>
                    <a:pt x="90170" y="76200"/>
                  </a:lnTo>
                  <a:lnTo>
                    <a:pt x="90170" y="74930"/>
                  </a:lnTo>
                  <a:lnTo>
                    <a:pt x="91440" y="74930"/>
                  </a:lnTo>
                  <a:lnTo>
                    <a:pt x="92710" y="74930"/>
                  </a:lnTo>
                  <a:lnTo>
                    <a:pt x="93979" y="74930"/>
                  </a:lnTo>
                  <a:lnTo>
                    <a:pt x="96520" y="74930"/>
                  </a:lnTo>
                  <a:lnTo>
                    <a:pt x="97790" y="74930"/>
                  </a:lnTo>
                  <a:lnTo>
                    <a:pt x="99060" y="74930"/>
                  </a:lnTo>
                  <a:lnTo>
                    <a:pt x="101600" y="73660"/>
                  </a:lnTo>
                  <a:lnTo>
                    <a:pt x="102870" y="73660"/>
                  </a:lnTo>
                  <a:lnTo>
                    <a:pt x="105410" y="73660"/>
                  </a:lnTo>
                  <a:lnTo>
                    <a:pt x="107950" y="73660"/>
                  </a:lnTo>
                  <a:lnTo>
                    <a:pt x="110490" y="72390"/>
                  </a:lnTo>
                  <a:lnTo>
                    <a:pt x="113029" y="72390"/>
                  </a:lnTo>
                  <a:lnTo>
                    <a:pt x="115570" y="72390"/>
                  </a:lnTo>
                  <a:lnTo>
                    <a:pt x="118110" y="71120"/>
                  </a:lnTo>
                  <a:lnTo>
                    <a:pt x="121920" y="71120"/>
                  </a:lnTo>
                  <a:lnTo>
                    <a:pt x="125729" y="69850"/>
                  </a:lnTo>
                  <a:lnTo>
                    <a:pt x="129540" y="68580"/>
                  </a:lnTo>
                  <a:lnTo>
                    <a:pt x="133350" y="68580"/>
                  </a:lnTo>
                  <a:lnTo>
                    <a:pt x="138429" y="67310"/>
                  </a:lnTo>
                  <a:lnTo>
                    <a:pt x="143510" y="66040"/>
                  </a:lnTo>
                  <a:lnTo>
                    <a:pt x="147320" y="66040"/>
                  </a:lnTo>
                  <a:lnTo>
                    <a:pt x="151129" y="64770"/>
                  </a:lnTo>
                  <a:lnTo>
                    <a:pt x="154940" y="63500"/>
                  </a:lnTo>
                  <a:lnTo>
                    <a:pt x="158750" y="63500"/>
                  </a:lnTo>
                  <a:lnTo>
                    <a:pt x="161290" y="62230"/>
                  </a:lnTo>
                  <a:lnTo>
                    <a:pt x="162560" y="62230"/>
                  </a:lnTo>
                  <a:lnTo>
                    <a:pt x="165100" y="62230"/>
                  </a:lnTo>
                  <a:lnTo>
                    <a:pt x="166370" y="62230"/>
                  </a:lnTo>
                  <a:lnTo>
                    <a:pt x="168910" y="62230"/>
                  </a:lnTo>
                  <a:lnTo>
                    <a:pt x="170179" y="63500"/>
                  </a:lnTo>
                  <a:lnTo>
                    <a:pt x="170179" y="64770"/>
                  </a:lnTo>
                  <a:lnTo>
                    <a:pt x="171450" y="66040"/>
                  </a:lnTo>
                  <a:lnTo>
                    <a:pt x="172720" y="67310"/>
                  </a:lnTo>
                  <a:lnTo>
                    <a:pt x="172720" y="68580"/>
                  </a:lnTo>
                  <a:lnTo>
                    <a:pt x="172720" y="69850"/>
                  </a:lnTo>
                  <a:lnTo>
                    <a:pt x="172720" y="72390"/>
                  </a:lnTo>
                  <a:lnTo>
                    <a:pt x="172720" y="74930"/>
                  </a:lnTo>
                  <a:lnTo>
                    <a:pt x="171450" y="77470"/>
                  </a:lnTo>
                  <a:lnTo>
                    <a:pt x="170179" y="80010"/>
                  </a:lnTo>
                  <a:lnTo>
                    <a:pt x="170179" y="83820"/>
                  </a:lnTo>
                  <a:lnTo>
                    <a:pt x="168910" y="86360"/>
                  </a:lnTo>
                  <a:lnTo>
                    <a:pt x="167640" y="90170"/>
                  </a:lnTo>
                  <a:lnTo>
                    <a:pt x="166370" y="93980"/>
                  </a:lnTo>
                  <a:lnTo>
                    <a:pt x="165100" y="97790"/>
                  </a:lnTo>
                  <a:lnTo>
                    <a:pt x="162560" y="100330"/>
                  </a:lnTo>
                  <a:lnTo>
                    <a:pt x="161290" y="104140"/>
                  </a:lnTo>
                  <a:lnTo>
                    <a:pt x="158750" y="107950"/>
                  </a:lnTo>
                  <a:lnTo>
                    <a:pt x="156210" y="111760"/>
                  </a:lnTo>
                  <a:lnTo>
                    <a:pt x="153670" y="115570"/>
                  </a:lnTo>
                  <a:lnTo>
                    <a:pt x="151129" y="118110"/>
                  </a:lnTo>
                  <a:lnTo>
                    <a:pt x="147320" y="121920"/>
                  </a:lnTo>
                  <a:lnTo>
                    <a:pt x="143510" y="125730"/>
                  </a:lnTo>
                  <a:lnTo>
                    <a:pt x="139700" y="128270"/>
                  </a:lnTo>
                  <a:lnTo>
                    <a:pt x="137160" y="132080"/>
                  </a:lnTo>
                  <a:lnTo>
                    <a:pt x="132079" y="134620"/>
                  </a:lnTo>
                  <a:lnTo>
                    <a:pt x="127000" y="137160"/>
                  </a:lnTo>
                  <a:lnTo>
                    <a:pt x="123190" y="139700"/>
                  </a:lnTo>
                  <a:lnTo>
                    <a:pt x="118110" y="143510"/>
                  </a:lnTo>
                  <a:lnTo>
                    <a:pt x="113029" y="144780"/>
                  </a:lnTo>
                  <a:lnTo>
                    <a:pt x="107950" y="147320"/>
                  </a:lnTo>
                  <a:lnTo>
                    <a:pt x="101600" y="149860"/>
                  </a:lnTo>
                  <a:lnTo>
                    <a:pt x="96520" y="151130"/>
                  </a:lnTo>
                  <a:lnTo>
                    <a:pt x="90170" y="152400"/>
                  </a:lnTo>
                  <a:lnTo>
                    <a:pt x="83820" y="153670"/>
                  </a:lnTo>
                  <a:lnTo>
                    <a:pt x="76200" y="153670"/>
                  </a:lnTo>
                  <a:lnTo>
                    <a:pt x="69850" y="154940"/>
                  </a:lnTo>
                  <a:lnTo>
                    <a:pt x="62229" y="154940"/>
                  </a:lnTo>
                  <a:lnTo>
                    <a:pt x="57150" y="154940"/>
                  </a:lnTo>
                  <a:lnTo>
                    <a:pt x="53340" y="154940"/>
                  </a:lnTo>
                  <a:lnTo>
                    <a:pt x="48260" y="153670"/>
                  </a:lnTo>
                  <a:lnTo>
                    <a:pt x="44450" y="152400"/>
                  </a:lnTo>
                  <a:lnTo>
                    <a:pt x="40640" y="152400"/>
                  </a:lnTo>
                  <a:lnTo>
                    <a:pt x="35560" y="151130"/>
                  </a:lnTo>
                  <a:lnTo>
                    <a:pt x="33020" y="148590"/>
                  </a:lnTo>
                  <a:lnTo>
                    <a:pt x="29210" y="147320"/>
                  </a:lnTo>
                  <a:lnTo>
                    <a:pt x="25400" y="144780"/>
                  </a:lnTo>
                  <a:lnTo>
                    <a:pt x="21590" y="143510"/>
                  </a:lnTo>
                  <a:lnTo>
                    <a:pt x="19050" y="140970"/>
                  </a:lnTo>
                  <a:lnTo>
                    <a:pt x="16510" y="138430"/>
                  </a:lnTo>
                  <a:lnTo>
                    <a:pt x="13970" y="135890"/>
                  </a:lnTo>
                  <a:lnTo>
                    <a:pt x="11429" y="132080"/>
                  </a:lnTo>
                  <a:lnTo>
                    <a:pt x="8890" y="129540"/>
                  </a:lnTo>
                  <a:lnTo>
                    <a:pt x="6350" y="127000"/>
                  </a:lnTo>
                  <a:lnTo>
                    <a:pt x="5079" y="123190"/>
                  </a:lnTo>
                  <a:lnTo>
                    <a:pt x="3810" y="119380"/>
                  </a:lnTo>
                  <a:lnTo>
                    <a:pt x="2540" y="115570"/>
                  </a:lnTo>
                  <a:lnTo>
                    <a:pt x="1270" y="111760"/>
                  </a:lnTo>
                  <a:lnTo>
                    <a:pt x="1270" y="107950"/>
                  </a:lnTo>
                  <a:lnTo>
                    <a:pt x="0" y="104140"/>
                  </a:lnTo>
                  <a:lnTo>
                    <a:pt x="0" y="100330"/>
                  </a:lnTo>
                  <a:lnTo>
                    <a:pt x="0" y="96520"/>
                  </a:lnTo>
                  <a:lnTo>
                    <a:pt x="0" y="91440"/>
                  </a:lnTo>
                  <a:lnTo>
                    <a:pt x="0" y="87630"/>
                  </a:lnTo>
                  <a:lnTo>
                    <a:pt x="0" y="83820"/>
                  </a:lnTo>
                  <a:lnTo>
                    <a:pt x="1270" y="80010"/>
                  </a:lnTo>
                  <a:lnTo>
                    <a:pt x="1270" y="76200"/>
                  </a:lnTo>
                  <a:lnTo>
                    <a:pt x="2540" y="73660"/>
                  </a:lnTo>
                  <a:lnTo>
                    <a:pt x="2540" y="69850"/>
                  </a:lnTo>
                  <a:lnTo>
                    <a:pt x="3810" y="67310"/>
                  </a:lnTo>
                  <a:lnTo>
                    <a:pt x="5079" y="63500"/>
                  </a:lnTo>
                  <a:lnTo>
                    <a:pt x="7620" y="60960"/>
                  </a:lnTo>
                  <a:lnTo>
                    <a:pt x="8890" y="57150"/>
                  </a:lnTo>
                  <a:lnTo>
                    <a:pt x="11429" y="54610"/>
                  </a:lnTo>
                  <a:lnTo>
                    <a:pt x="12700" y="52070"/>
                  </a:lnTo>
                  <a:lnTo>
                    <a:pt x="15240" y="49530"/>
                  </a:lnTo>
                  <a:lnTo>
                    <a:pt x="17779" y="45720"/>
                  </a:lnTo>
                  <a:lnTo>
                    <a:pt x="20320" y="43180"/>
                  </a:lnTo>
                  <a:lnTo>
                    <a:pt x="22860" y="40640"/>
                  </a:lnTo>
                  <a:lnTo>
                    <a:pt x="26670" y="38100"/>
                  </a:lnTo>
                  <a:lnTo>
                    <a:pt x="29210" y="34290"/>
                  </a:lnTo>
                  <a:lnTo>
                    <a:pt x="33020" y="31750"/>
                  </a:lnTo>
                  <a:lnTo>
                    <a:pt x="36829" y="29210"/>
                  </a:lnTo>
                  <a:lnTo>
                    <a:pt x="40640" y="26670"/>
                  </a:lnTo>
                  <a:lnTo>
                    <a:pt x="45720" y="22860"/>
                  </a:lnTo>
                  <a:lnTo>
                    <a:pt x="50800" y="20320"/>
                  </a:lnTo>
                  <a:lnTo>
                    <a:pt x="52070" y="19050"/>
                  </a:lnTo>
                  <a:lnTo>
                    <a:pt x="54610" y="16510"/>
                  </a:lnTo>
                  <a:lnTo>
                    <a:pt x="58420" y="15240"/>
                  </a:lnTo>
                  <a:lnTo>
                    <a:pt x="60960" y="13970"/>
                  </a:lnTo>
                  <a:lnTo>
                    <a:pt x="63500" y="12700"/>
                  </a:lnTo>
                  <a:lnTo>
                    <a:pt x="66040" y="11430"/>
                  </a:lnTo>
                  <a:lnTo>
                    <a:pt x="69850" y="10160"/>
                  </a:lnTo>
                  <a:lnTo>
                    <a:pt x="72390" y="8890"/>
                  </a:lnTo>
                  <a:lnTo>
                    <a:pt x="74929" y="7620"/>
                  </a:lnTo>
                  <a:lnTo>
                    <a:pt x="78740" y="6350"/>
                  </a:lnTo>
                  <a:lnTo>
                    <a:pt x="81279" y="5080"/>
                  </a:lnTo>
                  <a:lnTo>
                    <a:pt x="83820" y="5080"/>
                  </a:lnTo>
                  <a:lnTo>
                    <a:pt x="86360" y="3810"/>
                  </a:lnTo>
                  <a:lnTo>
                    <a:pt x="88900" y="3810"/>
                  </a:lnTo>
                  <a:lnTo>
                    <a:pt x="91440" y="2540"/>
                  </a:lnTo>
                  <a:lnTo>
                    <a:pt x="93979" y="2540"/>
                  </a:lnTo>
                  <a:lnTo>
                    <a:pt x="97790" y="1270"/>
                  </a:lnTo>
                  <a:lnTo>
                    <a:pt x="100329" y="1270"/>
                  </a:lnTo>
                  <a:lnTo>
                    <a:pt x="101600" y="1270"/>
                  </a:lnTo>
                  <a:lnTo>
                    <a:pt x="104140" y="1270"/>
                  </a:lnTo>
                  <a:lnTo>
                    <a:pt x="105410" y="0"/>
                  </a:lnTo>
                  <a:lnTo>
                    <a:pt x="107950" y="0"/>
                  </a:lnTo>
                  <a:lnTo>
                    <a:pt x="123190" y="0"/>
                  </a:lnTo>
                  <a:lnTo>
                    <a:pt x="125729" y="1270"/>
                  </a:lnTo>
                  <a:lnTo>
                    <a:pt x="128270" y="1270"/>
                  </a:lnTo>
                  <a:lnTo>
                    <a:pt x="130810" y="1270"/>
                  </a:lnTo>
                  <a:lnTo>
                    <a:pt x="132079" y="1270"/>
                  </a:lnTo>
                  <a:lnTo>
                    <a:pt x="134620" y="1270"/>
                  </a:lnTo>
                  <a:lnTo>
                    <a:pt x="135890" y="2540"/>
                  </a:lnTo>
                  <a:lnTo>
                    <a:pt x="138429" y="2540"/>
                  </a:lnTo>
                  <a:lnTo>
                    <a:pt x="139700" y="2540"/>
                  </a:lnTo>
                  <a:lnTo>
                    <a:pt x="142240" y="3810"/>
                  </a:lnTo>
                  <a:lnTo>
                    <a:pt x="143510" y="3810"/>
                  </a:lnTo>
                  <a:lnTo>
                    <a:pt x="144779" y="5080"/>
                  </a:lnTo>
                  <a:lnTo>
                    <a:pt x="147320" y="5080"/>
                  </a:lnTo>
                  <a:lnTo>
                    <a:pt x="148590" y="5080"/>
                  </a:lnTo>
                  <a:lnTo>
                    <a:pt x="148590" y="6350"/>
                  </a:lnTo>
                  <a:lnTo>
                    <a:pt x="149860" y="6350"/>
                  </a:lnTo>
                  <a:lnTo>
                    <a:pt x="151129" y="7620"/>
                  </a:lnTo>
                  <a:lnTo>
                    <a:pt x="152400" y="7620"/>
                  </a:lnTo>
                  <a:lnTo>
                    <a:pt x="153670" y="8890"/>
                  </a:lnTo>
                  <a:lnTo>
                    <a:pt x="154940" y="10160"/>
                  </a:lnTo>
                  <a:lnTo>
                    <a:pt x="156210" y="11430"/>
                  </a:lnTo>
                  <a:lnTo>
                    <a:pt x="157479" y="12700"/>
                  </a:lnTo>
                  <a:lnTo>
                    <a:pt x="158750" y="13970"/>
                  </a:lnTo>
                  <a:lnTo>
                    <a:pt x="158750" y="15240"/>
                  </a:lnTo>
                  <a:lnTo>
                    <a:pt x="160020" y="16510"/>
                  </a:lnTo>
                  <a:lnTo>
                    <a:pt x="161290" y="16510"/>
                  </a:lnTo>
                  <a:lnTo>
                    <a:pt x="161290" y="17780"/>
                  </a:lnTo>
                  <a:lnTo>
                    <a:pt x="161290" y="19050"/>
                  </a:lnTo>
                  <a:lnTo>
                    <a:pt x="161290" y="20320"/>
                  </a:lnTo>
                  <a:lnTo>
                    <a:pt x="161290" y="21590"/>
                  </a:lnTo>
                  <a:lnTo>
                    <a:pt x="161290" y="22860"/>
                  </a:lnTo>
                  <a:lnTo>
                    <a:pt x="160020" y="24130"/>
                  </a:lnTo>
                  <a:lnTo>
                    <a:pt x="157479" y="26670"/>
                  </a:lnTo>
                  <a:lnTo>
                    <a:pt x="156210" y="26670"/>
                  </a:lnTo>
                  <a:lnTo>
                    <a:pt x="154940" y="26670"/>
                  </a:lnTo>
                  <a:lnTo>
                    <a:pt x="153670" y="26670"/>
                  </a:lnTo>
                  <a:lnTo>
                    <a:pt x="152400" y="26670"/>
                  </a:lnTo>
                  <a:lnTo>
                    <a:pt x="151129" y="25400"/>
                  </a:lnTo>
                  <a:lnTo>
                    <a:pt x="149860" y="25400"/>
                  </a:lnTo>
                  <a:lnTo>
                    <a:pt x="148590" y="24130"/>
                  </a:lnTo>
                  <a:lnTo>
                    <a:pt x="147320" y="22860"/>
                  </a:lnTo>
                  <a:lnTo>
                    <a:pt x="147320" y="21590"/>
                  </a:lnTo>
                  <a:lnTo>
                    <a:pt x="147320" y="20320"/>
                  </a:lnTo>
                  <a:lnTo>
                    <a:pt x="146050" y="19050"/>
                  </a:lnTo>
                  <a:lnTo>
                    <a:pt x="146050" y="17780"/>
                  </a:lnTo>
                  <a:lnTo>
                    <a:pt x="144779" y="16510"/>
                  </a:lnTo>
                  <a:lnTo>
                    <a:pt x="143510" y="15240"/>
                  </a:lnTo>
                  <a:lnTo>
                    <a:pt x="140970" y="13970"/>
                  </a:lnTo>
                  <a:lnTo>
                    <a:pt x="139700" y="13970"/>
                  </a:lnTo>
                  <a:lnTo>
                    <a:pt x="137160" y="12700"/>
                  </a:lnTo>
                  <a:lnTo>
                    <a:pt x="134620" y="12700"/>
                  </a:lnTo>
                  <a:lnTo>
                    <a:pt x="132079" y="11430"/>
                  </a:lnTo>
                  <a:lnTo>
                    <a:pt x="128270" y="11430"/>
                  </a:lnTo>
                  <a:lnTo>
                    <a:pt x="125729" y="11430"/>
                  </a:lnTo>
                  <a:lnTo>
                    <a:pt x="121920" y="10160"/>
                  </a:lnTo>
                  <a:lnTo>
                    <a:pt x="118110" y="10160"/>
                  </a:lnTo>
                  <a:lnTo>
                    <a:pt x="114300" y="10160"/>
                  </a:lnTo>
                  <a:lnTo>
                    <a:pt x="109220" y="10160"/>
                  </a:lnTo>
                  <a:lnTo>
                    <a:pt x="105410" y="10160"/>
                  </a:lnTo>
                  <a:lnTo>
                    <a:pt x="102870" y="11430"/>
                  </a:lnTo>
                  <a:lnTo>
                    <a:pt x="99060" y="11430"/>
                  </a:lnTo>
                  <a:lnTo>
                    <a:pt x="95250" y="11430"/>
                  </a:lnTo>
                  <a:lnTo>
                    <a:pt x="91440" y="12700"/>
                  </a:lnTo>
                  <a:lnTo>
                    <a:pt x="87629" y="13970"/>
                  </a:lnTo>
                  <a:lnTo>
                    <a:pt x="83820" y="15240"/>
                  </a:lnTo>
                  <a:lnTo>
                    <a:pt x="80010" y="16510"/>
                  </a:lnTo>
                  <a:lnTo>
                    <a:pt x="74929" y="19050"/>
                  </a:lnTo>
                  <a:lnTo>
                    <a:pt x="71120" y="20320"/>
                  </a:lnTo>
                  <a:lnTo>
                    <a:pt x="67310" y="22860"/>
                  </a:lnTo>
                  <a:lnTo>
                    <a:pt x="63500" y="24130"/>
                  </a:lnTo>
                  <a:lnTo>
                    <a:pt x="59690" y="26670"/>
                  </a:lnTo>
                  <a:lnTo>
                    <a:pt x="54610" y="29210"/>
                  </a:lnTo>
                  <a:lnTo>
                    <a:pt x="50800" y="31750"/>
                  </a:lnTo>
                  <a:lnTo>
                    <a:pt x="46990" y="35560"/>
                  </a:lnTo>
                  <a:lnTo>
                    <a:pt x="43179" y="38100"/>
                  </a:lnTo>
                  <a:lnTo>
                    <a:pt x="40640" y="40640"/>
                  </a:lnTo>
                  <a:lnTo>
                    <a:pt x="36829" y="44450"/>
                  </a:lnTo>
                  <a:lnTo>
                    <a:pt x="33020" y="46990"/>
                  </a:lnTo>
                  <a:lnTo>
                    <a:pt x="30479" y="50800"/>
                  </a:lnTo>
                  <a:lnTo>
                    <a:pt x="26670" y="54610"/>
                  </a:lnTo>
                  <a:lnTo>
                    <a:pt x="24129" y="58420"/>
                  </a:lnTo>
                  <a:lnTo>
                    <a:pt x="21590" y="62230"/>
                  </a:lnTo>
                  <a:lnTo>
                    <a:pt x="19050" y="66040"/>
                  </a:lnTo>
                  <a:lnTo>
                    <a:pt x="17779" y="69850"/>
                  </a:lnTo>
                  <a:lnTo>
                    <a:pt x="15240" y="74930"/>
                  </a:lnTo>
                  <a:lnTo>
                    <a:pt x="13970" y="78740"/>
                  </a:lnTo>
                  <a:lnTo>
                    <a:pt x="12700" y="82550"/>
                  </a:lnTo>
                  <a:lnTo>
                    <a:pt x="12700" y="86360"/>
                  </a:lnTo>
                  <a:lnTo>
                    <a:pt x="11429" y="91440"/>
                  </a:lnTo>
                  <a:lnTo>
                    <a:pt x="11429" y="96520"/>
                  </a:lnTo>
                  <a:lnTo>
                    <a:pt x="11429" y="99060"/>
                  </a:lnTo>
                  <a:lnTo>
                    <a:pt x="12700" y="102870"/>
                  </a:lnTo>
                  <a:lnTo>
                    <a:pt x="12700" y="105410"/>
                  </a:lnTo>
                  <a:lnTo>
                    <a:pt x="12700" y="107950"/>
                  </a:lnTo>
                  <a:lnTo>
                    <a:pt x="13970" y="111760"/>
                  </a:lnTo>
                  <a:lnTo>
                    <a:pt x="15240" y="115570"/>
                  </a:lnTo>
                  <a:lnTo>
                    <a:pt x="16510" y="118110"/>
                  </a:lnTo>
                  <a:lnTo>
                    <a:pt x="17779" y="120650"/>
                  </a:lnTo>
                  <a:lnTo>
                    <a:pt x="19050" y="123190"/>
                  </a:lnTo>
                  <a:lnTo>
                    <a:pt x="20320" y="125730"/>
                  </a:lnTo>
                  <a:lnTo>
                    <a:pt x="22860" y="128270"/>
                  </a:lnTo>
                  <a:lnTo>
                    <a:pt x="25400" y="130810"/>
                  </a:lnTo>
                  <a:lnTo>
                    <a:pt x="26670" y="132080"/>
                  </a:lnTo>
                  <a:lnTo>
                    <a:pt x="29210" y="134620"/>
                  </a:lnTo>
                  <a:lnTo>
                    <a:pt x="31750" y="137160"/>
                  </a:lnTo>
                  <a:lnTo>
                    <a:pt x="35560" y="138430"/>
                  </a:lnTo>
                  <a:lnTo>
                    <a:pt x="38100" y="139700"/>
                  </a:lnTo>
                  <a:lnTo>
                    <a:pt x="40640" y="140970"/>
                  </a:lnTo>
                  <a:lnTo>
                    <a:pt x="44450" y="142240"/>
                  </a:lnTo>
                  <a:lnTo>
                    <a:pt x="46990" y="143510"/>
                  </a:lnTo>
                  <a:lnTo>
                    <a:pt x="50800" y="143510"/>
                  </a:lnTo>
                  <a:lnTo>
                    <a:pt x="54610" y="143510"/>
                  </a:lnTo>
                  <a:lnTo>
                    <a:pt x="58420" y="144780"/>
                  </a:lnTo>
                  <a:lnTo>
                    <a:pt x="62229" y="144780"/>
                  </a:lnTo>
                  <a:lnTo>
                    <a:pt x="66040" y="144780"/>
                  </a:lnTo>
                  <a:lnTo>
                    <a:pt x="69850" y="143510"/>
                  </a:lnTo>
                  <a:lnTo>
                    <a:pt x="85090" y="143510"/>
                  </a:lnTo>
                  <a:lnTo>
                    <a:pt x="87629" y="142240"/>
                  </a:lnTo>
                  <a:lnTo>
                    <a:pt x="90170" y="142240"/>
                  </a:lnTo>
                  <a:lnTo>
                    <a:pt x="92710" y="142240"/>
                  </a:lnTo>
                  <a:lnTo>
                    <a:pt x="95250" y="140970"/>
                  </a:lnTo>
                  <a:lnTo>
                    <a:pt x="97790" y="139700"/>
                  </a:lnTo>
                  <a:lnTo>
                    <a:pt x="100329" y="139700"/>
                  </a:lnTo>
                  <a:lnTo>
                    <a:pt x="101600" y="138430"/>
                  </a:lnTo>
                  <a:lnTo>
                    <a:pt x="105410" y="137160"/>
                  </a:lnTo>
                  <a:lnTo>
                    <a:pt x="107950" y="137160"/>
                  </a:lnTo>
                  <a:lnTo>
                    <a:pt x="110490" y="135890"/>
                  </a:lnTo>
                  <a:lnTo>
                    <a:pt x="111760" y="134620"/>
                  </a:lnTo>
                  <a:lnTo>
                    <a:pt x="114300" y="132080"/>
                  </a:lnTo>
                  <a:lnTo>
                    <a:pt x="116840" y="132080"/>
                  </a:lnTo>
                  <a:lnTo>
                    <a:pt x="119379" y="129540"/>
                  </a:lnTo>
                  <a:lnTo>
                    <a:pt x="121920" y="127000"/>
                  </a:lnTo>
                  <a:lnTo>
                    <a:pt x="124460" y="125730"/>
                  </a:lnTo>
                  <a:lnTo>
                    <a:pt x="127000" y="124460"/>
                  </a:lnTo>
                  <a:lnTo>
                    <a:pt x="129540" y="121920"/>
                  </a:lnTo>
                  <a:lnTo>
                    <a:pt x="132079" y="120650"/>
                  </a:lnTo>
                  <a:lnTo>
                    <a:pt x="133350" y="118110"/>
                  </a:lnTo>
                  <a:lnTo>
                    <a:pt x="135890" y="115570"/>
                  </a:lnTo>
                  <a:lnTo>
                    <a:pt x="137160" y="114300"/>
                  </a:lnTo>
                  <a:lnTo>
                    <a:pt x="139700" y="111760"/>
                  </a:lnTo>
                  <a:lnTo>
                    <a:pt x="142240" y="110490"/>
                  </a:lnTo>
                  <a:lnTo>
                    <a:pt x="143510" y="107950"/>
                  </a:lnTo>
                  <a:lnTo>
                    <a:pt x="144779" y="105410"/>
                  </a:lnTo>
                  <a:lnTo>
                    <a:pt x="147320" y="102870"/>
                  </a:lnTo>
                  <a:lnTo>
                    <a:pt x="148590" y="101600"/>
                  </a:lnTo>
                  <a:lnTo>
                    <a:pt x="149860" y="99060"/>
                  </a:lnTo>
                  <a:lnTo>
                    <a:pt x="151129" y="96520"/>
                  </a:lnTo>
                  <a:lnTo>
                    <a:pt x="153670" y="95250"/>
                  </a:lnTo>
                  <a:lnTo>
                    <a:pt x="153670" y="92710"/>
                  </a:lnTo>
                  <a:lnTo>
                    <a:pt x="154940" y="90170"/>
                  </a:lnTo>
                  <a:lnTo>
                    <a:pt x="156210" y="87630"/>
                  </a:lnTo>
                  <a:lnTo>
                    <a:pt x="157479" y="86360"/>
                  </a:lnTo>
                  <a:lnTo>
                    <a:pt x="157479" y="83820"/>
                  </a:lnTo>
                  <a:lnTo>
                    <a:pt x="158750" y="81280"/>
                  </a:lnTo>
                  <a:lnTo>
                    <a:pt x="158750" y="80010"/>
                  </a:lnTo>
                  <a:lnTo>
                    <a:pt x="158750" y="77470"/>
                  </a:lnTo>
                  <a:lnTo>
                    <a:pt x="160020" y="74930"/>
                  </a:lnTo>
                  <a:lnTo>
                    <a:pt x="160020" y="73660"/>
                  </a:lnTo>
                  <a:close/>
                </a:path>
                <a:path w="800100" h="154939">
                  <a:moveTo>
                    <a:pt x="0" y="0"/>
                  </a:moveTo>
                  <a:lnTo>
                    <a:pt x="0" y="0"/>
                  </a:lnTo>
                </a:path>
                <a:path w="800100" h="154939">
                  <a:moveTo>
                    <a:pt x="172720" y="154940"/>
                  </a:moveTo>
                  <a:lnTo>
                    <a:pt x="172720" y="154940"/>
                  </a:lnTo>
                </a:path>
                <a:path w="800100" h="154939">
                  <a:moveTo>
                    <a:pt x="270510" y="69850"/>
                  </a:moveTo>
                  <a:lnTo>
                    <a:pt x="269240" y="69850"/>
                  </a:lnTo>
                  <a:lnTo>
                    <a:pt x="269240" y="69850"/>
                  </a:lnTo>
                  <a:lnTo>
                    <a:pt x="269240" y="64770"/>
                  </a:lnTo>
                  <a:lnTo>
                    <a:pt x="267970" y="64770"/>
                  </a:lnTo>
                  <a:lnTo>
                    <a:pt x="267970" y="63500"/>
                  </a:lnTo>
                  <a:lnTo>
                    <a:pt x="267970" y="63500"/>
                  </a:lnTo>
                  <a:lnTo>
                    <a:pt x="264160" y="63500"/>
                  </a:lnTo>
                  <a:lnTo>
                    <a:pt x="261620" y="64770"/>
                  </a:lnTo>
                  <a:lnTo>
                    <a:pt x="260350" y="64770"/>
                  </a:lnTo>
                  <a:lnTo>
                    <a:pt x="256540" y="67310"/>
                  </a:lnTo>
                  <a:lnTo>
                    <a:pt x="254000" y="68580"/>
                  </a:lnTo>
                  <a:lnTo>
                    <a:pt x="250190" y="69850"/>
                  </a:lnTo>
                  <a:lnTo>
                    <a:pt x="246379" y="72390"/>
                  </a:lnTo>
                  <a:lnTo>
                    <a:pt x="242570" y="74930"/>
                  </a:lnTo>
                  <a:lnTo>
                    <a:pt x="237490" y="76200"/>
                  </a:lnTo>
                  <a:lnTo>
                    <a:pt x="234950" y="78740"/>
                  </a:lnTo>
                  <a:lnTo>
                    <a:pt x="231140" y="81280"/>
                  </a:lnTo>
                  <a:lnTo>
                    <a:pt x="227329" y="83820"/>
                  </a:lnTo>
                  <a:lnTo>
                    <a:pt x="223520" y="86360"/>
                  </a:lnTo>
                  <a:lnTo>
                    <a:pt x="220979" y="88900"/>
                  </a:lnTo>
                  <a:lnTo>
                    <a:pt x="217170" y="91440"/>
                  </a:lnTo>
                  <a:lnTo>
                    <a:pt x="217170" y="142240"/>
                  </a:lnTo>
                  <a:lnTo>
                    <a:pt x="218440" y="142240"/>
                  </a:lnTo>
                  <a:lnTo>
                    <a:pt x="218440" y="143510"/>
                  </a:lnTo>
                  <a:lnTo>
                    <a:pt x="219710" y="143510"/>
                  </a:lnTo>
                  <a:lnTo>
                    <a:pt x="219710" y="144780"/>
                  </a:lnTo>
                  <a:lnTo>
                    <a:pt x="219710" y="146050"/>
                  </a:lnTo>
                  <a:lnTo>
                    <a:pt x="220979" y="146050"/>
                  </a:lnTo>
                  <a:lnTo>
                    <a:pt x="220979" y="147320"/>
                  </a:lnTo>
                  <a:lnTo>
                    <a:pt x="220979" y="148590"/>
                  </a:lnTo>
                  <a:lnTo>
                    <a:pt x="219710" y="149860"/>
                  </a:lnTo>
                  <a:lnTo>
                    <a:pt x="219710" y="151130"/>
                  </a:lnTo>
                  <a:lnTo>
                    <a:pt x="218440" y="151130"/>
                  </a:lnTo>
                  <a:lnTo>
                    <a:pt x="218440" y="152400"/>
                  </a:lnTo>
                  <a:lnTo>
                    <a:pt x="217170" y="152400"/>
                  </a:lnTo>
                  <a:lnTo>
                    <a:pt x="215900" y="152400"/>
                  </a:lnTo>
                  <a:lnTo>
                    <a:pt x="214629" y="152400"/>
                  </a:lnTo>
                  <a:lnTo>
                    <a:pt x="213360" y="153670"/>
                  </a:lnTo>
                  <a:lnTo>
                    <a:pt x="212090" y="153670"/>
                  </a:lnTo>
                  <a:lnTo>
                    <a:pt x="209550" y="153670"/>
                  </a:lnTo>
                  <a:lnTo>
                    <a:pt x="208279" y="153670"/>
                  </a:lnTo>
                  <a:lnTo>
                    <a:pt x="207010" y="152400"/>
                  </a:lnTo>
                  <a:lnTo>
                    <a:pt x="205740" y="152400"/>
                  </a:lnTo>
                  <a:lnTo>
                    <a:pt x="204470" y="151130"/>
                  </a:lnTo>
                  <a:lnTo>
                    <a:pt x="203200" y="151130"/>
                  </a:lnTo>
                  <a:lnTo>
                    <a:pt x="201929" y="149860"/>
                  </a:lnTo>
                  <a:lnTo>
                    <a:pt x="201929" y="148590"/>
                  </a:lnTo>
                  <a:lnTo>
                    <a:pt x="201929" y="147320"/>
                  </a:lnTo>
                  <a:lnTo>
                    <a:pt x="201929" y="146050"/>
                  </a:lnTo>
                  <a:lnTo>
                    <a:pt x="203200" y="144780"/>
                  </a:lnTo>
                  <a:lnTo>
                    <a:pt x="204470" y="143510"/>
                  </a:lnTo>
                  <a:lnTo>
                    <a:pt x="204470" y="53340"/>
                  </a:lnTo>
                  <a:lnTo>
                    <a:pt x="205740" y="52070"/>
                  </a:lnTo>
                  <a:lnTo>
                    <a:pt x="207010" y="52070"/>
                  </a:lnTo>
                  <a:lnTo>
                    <a:pt x="209550" y="50800"/>
                  </a:lnTo>
                  <a:lnTo>
                    <a:pt x="210820" y="50800"/>
                  </a:lnTo>
                  <a:lnTo>
                    <a:pt x="212090" y="50800"/>
                  </a:lnTo>
                  <a:lnTo>
                    <a:pt x="213360" y="50800"/>
                  </a:lnTo>
                  <a:lnTo>
                    <a:pt x="215900" y="50800"/>
                  </a:lnTo>
                  <a:lnTo>
                    <a:pt x="217170" y="52070"/>
                  </a:lnTo>
                  <a:lnTo>
                    <a:pt x="218440" y="52070"/>
                  </a:lnTo>
                  <a:lnTo>
                    <a:pt x="218440" y="53340"/>
                  </a:lnTo>
                  <a:lnTo>
                    <a:pt x="218440" y="54610"/>
                  </a:lnTo>
                  <a:lnTo>
                    <a:pt x="218440" y="55880"/>
                  </a:lnTo>
                  <a:lnTo>
                    <a:pt x="218440" y="57150"/>
                  </a:lnTo>
                  <a:lnTo>
                    <a:pt x="217170" y="57150"/>
                  </a:lnTo>
                  <a:lnTo>
                    <a:pt x="217170" y="77470"/>
                  </a:lnTo>
                  <a:lnTo>
                    <a:pt x="218440" y="77470"/>
                  </a:lnTo>
                  <a:lnTo>
                    <a:pt x="220979" y="76200"/>
                  </a:lnTo>
                  <a:lnTo>
                    <a:pt x="222250" y="73660"/>
                  </a:lnTo>
                  <a:lnTo>
                    <a:pt x="224790" y="72390"/>
                  </a:lnTo>
                  <a:lnTo>
                    <a:pt x="227329" y="71120"/>
                  </a:lnTo>
                  <a:lnTo>
                    <a:pt x="228600" y="69850"/>
                  </a:lnTo>
                  <a:lnTo>
                    <a:pt x="232410" y="68580"/>
                  </a:lnTo>
                  <a:lnTo>
                    <a:pt x="234950" y="67310"/>
                  </a:lnTo>
                  <a:lnTo>
                    <a:pt x="237490" y="64770"/>
                  </a:lnTo>
                  <a:lnTo>
                    <a:pt x="240029" y="63500"/>
                  </a:lnTo>
                  <a:lnTo>
                    <a:pt x="242570" y="62230"/>
                  </a:lnTo>
                  <a:lnTo>
                    <a:pt x="245110" y="60960"/>
                  </a:lnTo>
                  <a:lnTo>
                    <a:pt x="247650" y="59690"/>
                  </a:lnTo>
                  <a:lnTo>
                    <a:pt x="250190" y="58420"/>
                  </a:lnTo>
                  <a:lnTo>
                    <a:pt x="252729" y="57150"/>
                  </a:lnTo>
                  <a:lnTo>
                    <a:pt x="255270" y="55880"/>
                  </a:lnTo>
                  <a:lnTo>
                    <a:pt x="257810" y="54610"/>
                  </a:lnTo>
                  <a:lnTo>
                    <a:pt x="260350" y="54610"/>
                  </a:lnTo>
                  <a:lnTo>
                    <a:pt x="261620" y="53340"/>
                  </a:lnTo>
                  <a:lnTo>
                    <a:pt x="264160" y="52070"/>
                  </a:lnTo>
                  <a:lnTo>
                    <a:pt x="265429" y="52070"/>
                  </a:lnTo>
                  <a:lnTo>
                    <a:pt x="266700" y="52070"/>
                  </a:lnTo>
                  <a:lnTo>
                    <a:pt x="267970" y="50800"/>
                  </a:lnTo>
                  <a:lnTo>
                    <a:pt x="269240" y="50800"/>
                  </a:lnTo>
                  <a:lnTo>
                    <a:pt x="270510" y="50800"/>
                  </a:lnTo>
                  <a:lnTo>
                    <a:pt x="271779" y="50800"/>
                  </a:lnTo>
                  <a:lnTo>
                    <a:pt x="273050" y="52070"/>
                  </a:lnTo>
                  <a:lnTo>
                    <a:pt x="274320" y="52070"/>
                  </a:lnTo>
                  <a:lnTo>
                    <a:pt x="275590" y="52070"/>
                  </a:lnTo>
                  <a:lnTo>
                    <a:pt x="276860" y="53340"/>
                  </a:lnTo>
                  <a:lnTo>
                    <a:pt x="278129" y="54610"/>
                  </a:lnTo>
                  <a:lnTo>
                    <a:pt x="279400" y="55880"/>
                  </a:lnTo>
                  <a:lnTo>
                    <a:pt x="280670" y="57150"/>
                  </a:lnTo>
                  <a:lnTo>
                    <a:pt x="280670" y="59690"/>
                  </a:lnTo>
                  <a:lnTo>
                    <a:pt x="280670" y="60960"/>
                  </a:lnTo>
                  <a:lnTo>
                    <a:pt x="280670" y="62230"/>
                  </a:lnTo>
                  <a:lnTo>
                    <a:pt x="281940" y="64770"/>
                  </a:lnTo>
                  <a:lnTo>
                    <a:pt x="281940" y="67310"/>
                  </a:lnTo>
                  <a:lnTo>
                    <a:pt x="281940" y="76200"/>
                  </a:lnTo>
                  <a:lnTo>
                    <a:pt x="281940" y="77470"/>
                  </a:lnTo>
                  <a:lnTo>
                    <a:pt x="280670" y="77470"/>
                  </a:lnTo>
                  <a:lnTo>
                    <a:pt x="279400" y="77470"/>
                  </a:lnTo>
                  <a:lnTo>
                    <a:pt x="278129" y="78740"/>
                  </a:lnTo>
                  <a:lnTo>
                    <a:pt x="276860" y="78740"/>
                  </a:lnTo>
                  <a:lnTo>
                    <a:pt x="273050" y="78740"/>
                  </a:lnTo>
                  <a:lnTo>
                    <a:pt x="273050" y="77470"/>
                  </a:lnTo>
                  <a:lnTo>
                    <a:pt x="271779" y="77470"/>
                  </a:lnTo>
                  <a:lnTo>
                    <a:pt x="270510" y="77470"/>
                  </a:lnTo>
                  <a:lnTo>
                    <a:pt x="270510" y="76200"/>
                  </a:lnTo>
                  <a:lnTo>
                    <a:pt x="269240" y="76200"/>
                  </a:lnTo>
                  <a:lnTo>
                    <a:pt x="269240" y="74930"/>
                  </a:lnTo>
                  <a:lnTo>
                    <a:pt x="269240" y="73660"/>
                  </a:lnTo>
                  <a:lnTo>
                    <a:pt x="269240" y="72390"/>
                  </a:lnTo>
                  <a:lnTo>
                    <a:pt x="269240" y="71120"/>
                  </a:lnTo>
                  <a:lnTo>
                    <a:pt x="270510" y="69850"/>
                  </a:lnTo>
                  <a:close/>
                </a:path>
                <a:path w="800100" h="154939">
                  <a:moveTo>
                    <a:pt x="201929" y="50800"/>
                  </a:moveTo>
                  <a:lnTo>
                    <a:pt x="201929" y="50800"/>
                  </a:lnTo>
                </a:path>
                <a:path w="800100" h="154939">
                  <a:moveTo>
                    <a:pt x="281940" y="153670"/>
                  </a:moveTo>
                  <a:lnTo>
                    <a:pt x="281940" y="153670"/>
                  </a:lnTo>
                </a:path>
                <a:path w="800100" h="154939">
                  <a:moveTo>
                    <a:pt x="391160" y="91440"/>
                  </a:moveTo>
                  <a:lnTo>
                    <a:pt x="391160" y="87630"/>
                  </a:lnTo>
                  <a:lnTo>
                    <a:pt x="389890" y="83820"/>
                  </a:lnTo>
                  <a:lnTo>
                    <a:pt x="389890" y="81280"/>
                  </a:lnTo>
                  <a:lnTo>
                    <a:pt x="388620" y="78740"/>
                  </a:lnTo>
                  <a:lnTo>
                    <a:pt x="387350" y="74930"/>
                  </a:lnTo>
                  <a:lnTo>
                    <a:pt x="387350" y="72390"/>
                  </a:lnTo>
                  <a:lnTo>
                    <a:pt x="384810" y="69850"/>
                  </a:lnTo>
                  <a:lnTo>
                    <a:pt x="383540" y="67310"/>
                  </a:lnTo>
                  <a:lnTo>
                    <a:pt x="381000" y="66040"/>
                  </a:lnTo>
                  <a:lnTo>
                    <a:pt x="379729" y="63500"/>
                  </a:lnTo>
                  <a:lnTo>
                    <a:pt x="377190" y="62230"/>
                  </a:lnTo>
                  <a:lnTo>
                    <a:pt x="374650" y="60960"/>
                  </a:lnTo>
                  <a:lnTo>
                    <a:pt x="372110" y="60960"/>
                  </a:lnTo>
                  <a:lnTo>
                    <a:pt x="369570" y="59690"/>
                  </a:lnTo>
                  <a:lnTo>
                    <a:pt x="365760" y="59690"/>
                  </a:lnTo>
                  <a:lnTo>
                    <a:pt x="363220" y="59690"/>
                  </a:lnTo>
                  <a:lnTo>
                    <a:pt x="359410" y="59690"/>
                  </a:lnTo>
                  <a:lnTo>
                    <a:pt x="355600" y="59690"/>
                  </a:lnTo>
                  <a:lnTo>
                    <a:pt x="353060" y="60960"/>
                  </a:lnTo>
                  <a:lnTo>
                    <a:pt x="349250" y="60960"/>
                  </a:lnTo>
                  <a:lnTo>
                    <a:pt x="346710" y="62230"/>
                  </a:lnTo>
                  <a:lnTo>
                    <a:pt x="342900" y="63500"/>
                  </a:lnTo>
                  <a:lnTo>
                    <a:pt x="340360" y="64770"/>
                  </a:lnTo>
                  <a:lnTo>
                    <a:pt x="336550" y="67310"/>
                  </a:lnTo>
                  <a:lnTo>
                    <a:pt x="334010" y="68580"/>
                  </a:lnTo>
                  <a:lnTo>
                    <a:pt x="330200" y="71120"/>
                  </a:lnTo>
                  <a:lnTo>
                    <a:pt x="327660" y="73660"/>
                  </a:lnTo>
                  <a:lnTo>
                    <a:pt x="325120" y="76200"/>
                  </a:lnTo>
                  <a:lnTo>
                    <a:pt x="322579" y="78740"/>
                  </a:lnTo>
                  <a:lnTo>
                    <a:pt x="320040" y="81280"/>
                  </a:lnTo>
                  <a:lnTo>
                    <a:pt x="317500" y="85090"/>
                  </a:lnTo>
                  <a:lnTo>
                    <a:pt x="316229" y="87630"/>
                  </a:lnTo>
                  <a:lnTo>
                    <a:pt x="313690" y="91440"/>
                  </a:lnTo>
                  <a:lnTo>
                    <a:pt x="312420" y="95250"/>
                  </a:lnTo>
                  <a:lnTo>
                    <a:pt x="311150" y="97790"/>
                  </a:lnTo>
                  <a:lnTo>
                    <a:pt x="309879" y="101600"/>
                  </a:lnTo>
                  <a:lnTo>
                    <a:pt x="308610" y="105410"/>
                  </a:lnTo>
                  <a:lnTo>
                    <a:pt x="308610" y="109220"/>
                  </a:lnTo>
                  <a:lnTo>
                    <a:pt x="307340" y="113030"/>
                  </a:lnTo>
                  <a:lnTo>
                    <a:pt x="307340" y="118110"/>
                  </a:lnTo>
                  <a:lnTo>
                    <a:pt x="307340" y="120650"/>
                  </a:lnTo>
                  <a:lnTo>
                    <a:pt x="307340" y="123190"/>
                  </a:lnTo>
                  <a:lnTo>
                    <a:pt x="308610" y="125730"/>
                  </a:lnTo>
                  <a:lnTo>
                    <a:pt x="309879" y="128270"/>
                  </a:lnTo>
                  <a:lnTo>
                    <a:pt x="309879" y="129540"/>
                  </a:lnTo>
                  <a:lnTo>
                    <a:pt x="311150" y="132080"/>
                  </a:lnTo>
                  <a:lnTo>
                    <a:pt x="312420" y="134620"/>
                  </a:lnTo>
                  <a:lnTo>
                    <a:pt x="312420" y="137160"/>
                  </a:lnTo>
                  <a:lnTo>
                    <a:pt x="314960" y="139700"/>
                  </a:lnTo>
                  <a:lnTo>
                    <a:pt x="316229" y="140970"/>
                  </a:lnTo>
                  <a:lnTo>
                    <a:pt x="318770" y="142240"/>
                  </a:lnTo>
                  <a:lnTo>
                    <a:pt x="320040" y="143510"/>
                  </a:lnTo>
                  <a:lnTo>
                    <a:pt x="323850" y="144780"/>
                  </a:lnTo>
                  <a:lnTo>
                    <a:pt x="326390" y="144780"/>
                  </a:lnTo>
                  <a:lnTo>
                    <a:pt x="328929" y="144780"/>
                  </a:lnTo>
                  <a:lnTo>
                    <a:pt x="332740" y="144780"/>
                  </a:lnTo>
                  <a:lnTo>
                    <a:pt x="336550" y="144780"/>
                  </a:lnTo>
                  <a:lnTo>
                    <a:pt x="340360" y="144780"/>
                  </a:lnTo>
                  <a:lnTo>
                    <a:pt x="344170" y="144780"/>
                  </a:lnTo>
                  <a:lnTo>
                    <a:pt x="347979" y="143510"/>
                  </a:lnTo>
                  <a:lnTo>
                    <a:pt x="351790" y="142240"/>
                  </a:lnTo>
                  <a:lnTo>
                    <a:pt x="354329" y="140970"/>
                  </a:lnTo>
                  <a:lnTo>
                    <a:pt x="358140" y="139700"/>
                  </a:lnTo>
                  <a:lnTo>
                    <a:pt x="361950" y="137160"/>
                  </a:lnTo>
                  <a:lnTo>
                    <a:pt x="364490" y="135890"/>
                  </a:lnTo>
                  <a:lnTo>
                    <a:pt x="368300" y="133350"/>
                  </a:lnTo>
                  <a:lnTo>
                    <a:pt x="370840" y="130810"/>
                  </a:lnTo>
                  <a:lnTo>
                    <a:pt x="373379" y="128270"/>
                  </a:lnTo>
                  <a:lnTo>
                    <a:pt x="375920" y="125730"/>
                  </a:lnTo>
                  <a:lnTo>
                    <a:pt x="386079" y="110490"/>
                  </a:lnTo>
                  <a:lnTo>
                    <a:pt x="387350" y="107950"/>
                  </a:lnTo>
                  <a:lnTo>
                    <a:pt x="388620" y="104140"/>
                  </a:lnTo>
                  <a:lnTo>
                    <a:pt x="389890" y="101600"/>
                  </a:lnTo>
                  <a:lnTo>
                    <a:pt x="389890" y="97790"/>
                  </a:lnTo>
                  <a:lnTo>
                    <a:pt x="391160" y="95250"/>
                  </a:lnTo>
                  <a:lnTo>
                    <a:pt x="391160" y="91440"/>
                  </a:lnTo>
                  <a:close/>
                </a:path>
                <a:path w="800100" h="154939">
                  <a:moveTo>
                    <a:pt x="307340" y="59690"/>
                  </a:moveTo>
                  <a:lnTo>
                    <a:pt x="307340" y="59690"/>
                  </a:lnTo>
                </a:path>
                <a:path w="800100" h="154939">
                  <a:moveTo>
                    <a:pt x="391160" y="146050"/>
                  </a:moveTo>
                  <a:lnTo>
                    <a:pt x="391160" y="146050"/>
                  </a:lnTo>
                </a:path>
                <a:path w="800100" h="154939">
                  <a:moveTo>
                    <a:pt x="328929" y="154940"/>
                  </a:moveTo>
                  <a:lnTo>
                    <a:pt x="327660" y="154940"/>
                  </a:lnTo>
                  <a:lnTo>
                    <a:pt x="325120" y="153670"/>
                  </a:lnTo>
                  <a:lnTo>
                    <a:pt x="323850" y="153670"/>
                  </a:lnTo>
                  <a:lnTo>
                    <a:pt x="322579" y="153670"/>
                  </a:lnTo>
                  <a:lnTo>
                    <a:pt x="320040" y="153670"/>
                  </a:lnTo>
                  <a:lnTo>
                    <a:pt x="318770" y="152400"/>
                  </a:lnTo>
                  <a:lnTo>
                    <a:pt x="316229" y="152400"/>
                  </a:lnTo>
                  <a:lnTo>
                    <a:pt x="314960" y="151130"/>
                  </a:lnTo>
                  <a:lnTo>
                    <a:pt x="312420" y="149860"/>
                  </a:lnTo>
                  <a:lnTo>
                    <a:pt x="309879" y="148590"/>
                  </a:lnTo>
                  <a:lnTo>
                    <a:pt x="308610" y="148590"/>
                  </a:lnTo>
                  <a:lnTo>
                    <a:pt x="306070" y="146050"/>
                  </a:lnTo>
                  <a:lnTo>
                    <a:pt x="304800" y="144780"/>
                  </a:lnTo>
                  <a:lnTo>
                    <a:pt x="303529" y="143510"/>
                  </a:lnTo>
                  <a:lnTo>
                    <a:pt x="300990" y="142240"/>
                  </a:lnTo>
                  <a:lnTo>
                    <a:pt x="299720" y="139700"/>
                  </a:lnTo>
                  <a:lnTo>
                    <a:pt x="298450" y="137160"/>
                  </a:lnTo>
                  <a:lnTo>
                    <a:pt x="297179" y="134620"/>
                  </a:lnTo>
                  <a:lnTo>
                    <a:pt x="295910" y="133350"/>
                  </a:lnTo>
                  <a:lnTo>
                    <a:pt x="295910" y="130810"/>
                  </a:lnTo>
                  <a:lnTo>
                    <a:pt x="294640" y="127000"/>
                  </a:lnTo>
                  <a:lnTo>
                    <a:pt x="293370" y="124460"/>
                  </a:lnTo>
                  <a:lnTo>
                    <a:pt x="293370" y="121920"/>
                  </a:lnTo>
                  <a:lnTo>
                    <a:pt x="293370" y="119380"/>
                  </a:lnTo>
                  <a:lnTo>
                    <a:pt x="293370" y="115570"/>
                  </a:lnTo>
                  <a:lnTo>
                    <a:pt x="293370" y="113030"/>
                  </a:lnTo>
                  <a:lnTo>
                    <a:pt x="294640" y="109220"/>
                  </a:lnTo>
                  <a:lnTo>
                    <a:pt x="294640" y="106680"/>
                  </a:lnTo>
                  <a:lnTo>
                    <a:pt x="295910" y="102870"/>
                  </a:lnTo>
                  <a:lnTo>
                    <a:pt x="295910" y="99060"/>
                  </a:lnTo>
                  <a:lnTo>
                    <a:pt x="297179" y="96520"/>
                  </a:lnTo>
                  <a:lnTo>
                    <a:pt x="298450" y="93980"/>
                  </a:lnTo>
                  <a:lnTo>
                    <a:pt x="299720" y="90170"/>
                  </a:lnTo>
                  <a:lnTo>
                    <a:pt x="300990" y="87630"/>
                  </a:lnTo>
                  <a:lnTo>
                    <a:pt x="302260" y="85090"/>
                  </a:lnTo>
                  <a:lnTo>
                    <a:pt x="304800" y="81280"/>
                  </a:lnTo>
                  <a:lnTo>
                    <a:pt x="306070" y="78740"/>
                  </a:lnTo>
                  <a:lnTo>
                    <a:pt x="308610" y="76200"/>
                  </a:lnTo>
                  <a:lnTo>
                    <a:pt x="309879" y="73660"/>
                  </a:lnTo>
                  <a:lnTo>
                    <a:pt x="312420" y="71120"/>
                  </a:lnTo>
                  <a:lnTo>
                    <a:pt x="314960" y="68580"/>
                  </a:lnTo>
                  <a:lnTo>
                    <a:pt x="317500" y="67310"/>
                  </a:lnTo>
                  <a:lnTo>
                    <a:pt x="320040" y="64770"/>
                  </a:lnTo>
                  <a:lnTo>
                    <a:pt x="323850" y="62230"/>
                  </a:lnTo>
                  <a:lnTo>
                    <a:pt x="326390" y="60960"/>
                  </a:lnTo>
                  <a:lnTo>
                    <a:pt x="328929" y="59690"/>
                  </a:lnTo>
                  <a:lnTo>
                    <a:pt x="331470" y="57150"/>
                  </a:lnTo>
                  <a:lnTo>
                    <a:pt x="335279" y="55880"/>
                  </a:lnTo>
                  <a:lnTo>
                    <a:pt x="339090" y="54610"/>
                  </a:lnTo>
                  <a:lnTo>
                    <a:pt x="341629" y="53340"/>
                  </a:lnTo>
                  <a:lnTo>
                    <a:pt x="345440" y="52070"/>
                  </a:lnTo>
                  <a:lnTo>
                    <a:pt x="349250" y="52070"/>
                  </a:lnTo>
                  <a:lnTo>
                    <a:pt x="353060" y="50800"/>
                  </a:lnTo>
                  <a:lnTo>
                    <a:pt x="373379" y="50800"/>
                  </a:lnTo>
                  <a:lnTo>
                    <a:pt x="374650" y="52070"/>
                  </a:lnTo>
                  <a:lnTo>
                    <a:pt x="377190" y="52070"/>
                  </a:lnTo>
                  <a:lnTo>
                    <a:pt x="379729" y="53340"/>
                  </a:lnTo>
                  <a:lnTo>
                    <a:pt x="382270" y="54610"/>
                  </a:lnTo>
                  <a:lnTo>
                    <a:pt x="384810" y="54610"/>
                  </a:lnTo>
                  <a:lnTo>
                    <a:pt x="387350" y="55880"/>
                  </a:lnTo>
                  <a:lnTo>
                    <a:pt x="388620" y="57150"/>
                  </a:lnTo>
                  <a:lnTo>
                    <a:pt x="389890" y="59690"/>
                  </a:lnTo>
                  <a:lnTo>
                    <a:pt x="392429" y="60960"/>
                  </a:lnTo>
                  <a:lnTo>
                    <a:pt x="393700" y="63500"/>
                  </a:lnTo>
                  <a:lnTo>
                    <a:pt x="394970" y="64770"/>
                  </a:lnTo>
                  <a:lnTo>
                    <a:pt x="397510" y="67310"/>
                  </a:lnTo>
                  <a:lnTo>
                    <a:pt x="398779" y="69850"/>
                  </a:lnTo>
                  <a:lnTo>
                    <a:pt x="400050" y="72390"/>
                  </a:lnTo>
                  <a:lnTo>
                    <a:pt x="401320" y="74930"/>
                  </a:lnTo>
                  <a:lnTo>
                    <a:pt x="401320" y="78740"/>
                  </a:lnTo>
                  <a:lnTo>
                    <a:pt x="402590" y="81280"/>
                  </a:lnTo>
                  <a:lnTo>
                    <a:pt x="402590" y="85090"/>
                  </a:lnTo>
                  <a:lnTo>
                    <a:pt x="403860" y="88900"/>
                  </a:lnTo>
                  <a:lnTo>
                    <a:pt x="403860" y="92710"/>
                  </a:lnTo>
                  <a:lnTo>
                    <a:pt x="403860" y="95250"/>
                  </a:lnTo>
                  <a:lnTo>
                    <a:pt x="402590" y="97790"/>
                  </a:lnTo>
                  <a:lnTo>
                    <a:pt x="402590" y="101600"/>
                  </a:lnTo>
                  <a:lnTo>
                    <a:pt x="401320" y="104140"/>
                  </a:lnTo>
                  <a:lnTo>
                    <a:pt x="401320" y="106680"/>
                  </a:lnTo>
                  <a:lnTo>
                    <a:pt x="400050" y="110490"/>
                  </a:lnTo>
                  <a:lnTo>
                    <a:pt x="398779" y="113030"/>
                  </a:lnTo>
                  <a:lnTo>
                    <a:pt x="397510" y="115570"/>
                  </a:lnTo>
                  <a:lnTo>
                    <a:pt x="396240" y="118110"/>
                  </a:lnTo>
                  <a:lnTo>
                    <a:pt x="393700" y="120650"/>
                  </a:lnTo>
                  <a:lnTo>
                    <a:pt x="392429" y="124460"/>
                  </a:lnTo>
                  <a:lnTo>
                    <a:pt x="389890" y="125730"/>
                  </a:lnTo>
                  <a:lnTo>
                    <a:pt x="388620" y="128270"/>
                  </a:lnTo>
                  <a:lnTo>
                    <a:pt x="386079" y="130810"/>
                  </a:lnTo>
                  <a:lnTo>
                    <a:pt x="383540" y="133350"/>
                  </a:lnTo>
                  <a:lnTo>
                    <a:pt x="381000" y="135890"/>
                  </a:lnTo>
                  <a:lnTo>
                    <a:pt x="378460" y="137160"/>
                  </a:lnTo>
                  <a:lnTo>
                    <a:pt x="375920" y="139700"/>
                  </a:lnTo>
                  <a:lnTo>
                    <a:pt x="373379" y="142240"/>
                  </a:lnTo>
                  <a:lnTo>
                    <a:pt x="369570" y="143510"/>
                  </a:lnTo>
                  <a:lnTo>
                    <a:pt x="367029" y="144780"/>
                  </a:lnTo>
                  <a:lnTo>
                    <a:pt x="363220" y="146050"/>
                  </a:lnTo>
                  <a:lnTo>
                    <a:pt x="360679" y="148590"/>
                  </a:lnTo>
                  <a:lnTo>
                    <a:pt x="356870" y="149860"/>
                  </a:lnTo>
                  <a:lnTo>
                    <a:pt x="353060" y="151130"/>
                  </a:lnTo>
                  <a:lnTo>
                    <a:pt x="350520" y="151130"/>
                  </a:lnTo>
                  <a:lnTo>
                    <a:pt x="346710" y="152400"/>
                  </a:lnTo>
                  <a:lnTo>
                    <a:pt x="342900" y="153670"/>
                  </a:lnTo>
                  <a:lnTo>
                    <a:pt x="339090" y="153670"/>
                  </a:lnTo>
                  <a:lnTo>
                    <a:pt x="336550" y="153670"/>
                  </a:lnTo>
                  <a:lnTo>
                    <a:pt x="332740" y="154940"/>
                  </a:lnTo>
                  <a:lnTo>
                    <a:pt x="328929" y="154940"/>
                  </a:lnTo>
                  <a:close/>
                </a:path>
                <a:path w="800100" h="154939">
                  <a:moveTo>
                    <a:pt x="293370" y="50800"/>
                  </a:moveTo>
                  <a:lnTo>
                    <a:pt x="293370" y="50800"/>
                  </a:lnTo>
                </a:path>
                <a:path w="800100" h="154939">
                  <a:moveTo>
                    <a:pt x="403860" y="154940"/>
                  </a:moveTo>
                  <a:lnTo>
                    <a:pt x="403860" y="154940"/>
                  </a:lnTo>
                </a:path>
                <a:path w="800100" h="154939">
                  <a:moveTo>
                    <a:pt x="523240" y="143510"/>
                  </a:moveTo>
                  <a:lnTo>
                    <a:pt x="524510" y="143510"/>
                  </a:lnTo>
                  <a:lnTo>
                    <a:pt x="524510" y="144780"/>
                  </a:lnTo>
                  <a:lnTo>
                    <a:pt x="524510" y="146050"/>
                  </a:lnTo>
                  <a:lnTo>
                    <a:pt x="524510" y="147320"/>
                  </a:lnTo>
                  <a:lnTo>
                    <a:pt x="524510" y="148590"/>
                  </a:lnTo>
                  <a:lnTo>
                    <a:pt x="523240" y="149860"/>
                  </a:lnTo>
                  <a:lnTo>
                    <a:pt x="521970" y="151130"/>
                  </a:lnTo>
                  <a:lnTo>
                    <a:pt x="520700" y="151130"/>
                  </a:lnTo>
                  <a:lnTo>
                    <a:pt x="519429" y="151130"/>
                  </a:lnTo>
                  <a:lnTo>
                    <a:pt x="516890" y="152400"/>
                  </a:lnTo>
                  <a:lnTo>
                    <a:pt x="515620" y="152400"/>
                  </a:lnTo>
                  <a:lnTo>
                    <a:pt x="513079" y="152400"/>
                  </a:lnTo>
                  <a:lnTo>
                    <a:pt x="511810" y="151130"/>
                  </a:lnTo>
                  <a:lnTo>
                    <a:pt x="510540" y="151130"/>
                  </a:lnTo>
                  <a:lnTo>
                    <a:pt x="509270" y="151130"/>
                  </a:lnTo>
                  <a:lnTo>
                    <a:pt x="509270" y="149860"/>
                  </a:lnTo>
                  <a:lnTo>
                    <a:pt x="508000" y="149860"/>
                  </a:lnTo>
                  <a:lnTo>
                    <a:pt x="508000" y="148590"/>
                  </a:lnTo>
                  <a:lnTo>
                    <a:pt x="508000" y="147320"/>
                  </a:lnTo>
                  <a:lnTo>
                    <a:pt x="508000" y="146050"/>
                  </a:lnTo>
                  <a:lnTo>
                    <a:pt x="509270" y="146050"/>
                  </a:lnTo>
                  <a:lnTo>
                    <a:pt x="509270" y="144780"/>
                  </a:lnTo>
                  <a:lnTo>
                    <a:pt x="510540" y="144780"/>
                  </a:lnTo>
                  <a:lnTo>
                    <a:pt x="510540" y="143510"/>
                  </a:lnTo>
                  <a:lnTo>
                    <a:pt x="510540" y="135890"/>
                  </a:lnTo>
                  <a:lnTo>
                    <a:pt x="508000" y="137160"/>
                  </a:lnTo>
                  <a:lnTo>
                    <a:pt x="506729" y="139700"/>
                  </a:lnTo>
                  <a:lnTo>
                    <a:pt x="504190" y="140970"/>
                  </a:lnTo>
                  <a:lnTo>
                    <a:pt x="501650" y="142240"/>
                  </a:lnTo>
                  <a:lnTo>
                    <a:pt x="497840" y="143510"/>
                  </a:lnTo>
                  <a:lnTo>
                    <a:pt x="495300" y="144780"/>
                  </a:lnTo>
                  <a:lnTo>
                    <a:pt x="491490" y="146050"/>
                  </a:lnTo>
                  <a:lnTo>
                    <a:pt x="487679" y="148590"/>
                  </a:lnTo>
                  <a:lnTo>
                    <a:pt x="483870" y="149860"/>
                  </a:lnTo>
                  <a:lnTo>
                    <a:pt x="480060" y="151130"/>
                  </a:lnTo>
                  <a:lnTo>
                    <a:pt x="476250" y="152400"/>
                  </a:lnTo>
                  <a:lnTo>
                    <a:pt x="472440" y="152400"/>
                  </a:lnTo>
                  <a:lnTo>
                    <a:pt x="468629" y="153670"/>
                  </a:lnTo>
                  <a:lnTo>
                    <a:pt x="466090" y="153670"/>
                  </a:lnTo>
                  <a:lnTo>
                    <a:pt x="462279" y="154940"/>
                  </a:lnTo>
                  <a:lnTo>
                    <a:pt x="459740" y="154940"/>
                  </a:lnTo>
                  <a:lnTo>
                    <a:pt x="457200" y="154940"/>
                  </a:lnTo>
                  <a:lnTo>
                    <a:pt x="454660" y="153670"/>
                  </a:lnTo>
                  <a:lnTo>
                    <a:pt x="452120" y="153670"/>
                  </a:lnTo>
                  <a:lnTo>
                    <a:pt x="449579" y="152400"/>
                  </a:lnTo>
                  <a:lnTo>
                    <a:pt x="448310" y="152400"/>
                  </a:lnTo>
                  <a:lnTo>
                    <a:pt x="445770" y="151130"/>
                  </a:lnTo>
                  <a:lnTo>
                    <a:pt x="444500" y="149860"/>
                  </a:lnTo>
                  <a:lnTo>
                    <a:pt x="441960" y="148590"/>
                  </a:lnTo>
                  <a:lnTo>
                    <a:pt x="439420" y="147320"/>
                  </a:lnTo>
                  <a:lnTo>
                    <a:pt x="438150" y="144780"/>
                  </a:lnTo>
                  <a:lnTo>
                    <a:pt x="436879" y="143510"/>
                  </a:lnTo>
                  <a:lnTo>
                    <a:pt x="435610" y="142240"/>
                  </a:lnTo>
                  <a:lnTo>
                    <a:pt x="435610" y="139700"/>
                  </a:lnTo>
                  <a:lnTo>
                    <a:pt x="434340" y="138430"/>
                  </a:lnTo>
                  <a:lnTo>
                    <a:pt x="434340" y="137160"/>
                  </a:lnTo>
                  <a:lnTo>
                    <a:pt x="434340" y="134620"/>
                  </a:lnTo>
                  <a:lnTo>
                    <a:pt x="434340" y="59690"/>
                  </a:lnTo>
                  <a:lnTo>
                    <a:pt x="434340" y="58420"/>
                  </a:lnTo>
                  <a:lnTo>
                    <a:pt x="433070" y="58420"/>
                  </a:lnTo>
                  <a:lnTo>
                    <a:pt x="433070" y="57150"/>
                  </a:lnTo>
                  <a:lnTo>
                    <a:pt x="433070" y="55880"/>
                  </a:lnTo>
                  <a:lnTo>
                    <a:pt x="433070" y="54610"/>
                  </a:lnTo>
                  <a:lnTo>
                    <a:pt x="433070" y="53340"/>
                  </a:lnTo>
                  <a:lnTo>
                    <a:pt x="434340" y="52070"/>
                  </a:lnTo>
                  <a:lnTo>
                    <a:pt x="435610" y="52070"/>
                  </a:lnTo>
                  <a:lnTo>
                    <a:pt x="436879" y="52070"/>
                  </a:lnTo>
                  <a:lnTo>
                    <a:pt x="438150" y="50800"/>
                  </a:lnTo>
                  <a:lnTo>
                    <a:pt x="439420" y="50800"/>
                  </a:lnTo>
                  <a:lnTo>
                    <a:pt x="441960" y="50800"/>
                  </a:lnTo>
                  <a:lnTo>
                    <a:pt x="443229" y="50800"/>
                  </a:lnTo>
                  <a:lnTo>
                    <a:pt x="444500" y="50800"/>
                  </a:lnTo>
                  <a:lnTo>
                    <a:pt x="444500" y="52070"/>
                  </a:lnTo>
                  <a:lnTo>
                    <a:pt x="445770" y="52070"/>
                  </a:lnTo>
                  <a:lnTo>
                    <a:pt x="447040" y="52070"/>
                  </a:lnTo>
                  <a:lnTo>
                    <a:pt x="447040" y="53340"/>
                  </a:lnTo>
                  <a:lnTo>
                    <a:pt x="448310" y="53340"/>
                  </a:lnTo>
                  <a:lnTo>
                    <a:pt x="448310" y="54610"/>
                  </a:lnTo>
                  <a:lnTo>
                    <a:pt x="448310" y="55880"/>
                  </a:lnTo>
                  <a:lnTo>
                    <a:pt x="448310" y="57150"/>
                  </a:lnTo>
                  <a:lnTo>
                    <a:pt x="447040" y="57150"/>
                  </a:lnTo>
                  <a:lnTo>
                    <a:pt x="447040" y="58420"/>
                  </a:lnTo>
                  <a:lnTo>
                    <a:pt x="447040" y="59690"/>
                  </a:lnTo>
                  <a:lnTo>
                    <a:pt x="447040" y="134620"/>
                  </a:lnTo>
                  <a:lnTo>
                    <a:pt x="447040" y="137160"/>
                  </a:lnTo>
                  <a:lnTo>
                    <a:pt x="448310" y="138430"/>
                  </a:lnTo>
                  <a:lnTo>
                    <a:pt x="448310" y="139700"/>
                  </a:lnTo>
                  <a:lnTo>
                    <a:pt x="449579" y="139700"/>
                  </a:lnTo>
                  <a:lnTo>
                    <a:pt x="450850" y="139700"/>
                  </a:lnTo>
                  <a:lnTo>
                    <a:pt x="452120" y="140970"/>
                  </a:lnTo>
                  <a:lnTo>
                    <a:pt x="453390" y="142240"/>
                  </a:lnTo>
                  <a:lnTo>
                    <a:pt x="454660" y="142240"/>
                  </a:lnTo>
                  <a:lnTo>
                    <a:pt x="455929" y="143510"/>
                  </a:lnTo>
                  <a:lnTo>
                    <a:pt x="457200" y="143510"/>
                  </a:lnTo>
                  <a:lnTo>
                    <a:pt x="458470" y="143510"/>
                  </a:lnTo>
                  <a:lnTo>
                    <a:pt x="459740" y="144780"/>
                  </a:lnTo>
                  <a:lnTo>
                    <a:pt x="461010" y="144780"/>
                  </a:lnTo>
                  <a:lnTo>
                    <a:pt x="462279" y="144780"/>
                  </a:lnTo>
                  <a:lnTo>
                    <a:pt x="464820" y="144780"/>
                  </a:lnTo>
                  <a:lnTo>
                    <a:pt x="467360" y="143510"/>
                  </a:lnTo>
                  <a:lnTo>
                    <a:pt x="469900" y="143510"/>
                  </a:lnTo>
                  <a:lnTo>
                    <a:pt x="473710" y="142240"/>
                  </a:lnTo>
                  <a:lnTo>
                    <a:pt x="476250" y="142240"/>
                  </a:lnTo>
                  <a:lnTo>
                    <a:pt x="480060" y="140970"/>
                  </a:lnTo>
                  <a:lnTo>
                    <a:pt x="482600" y="139700"/>
                  </a:lnTo>
                  <a:lnTo>
                    <a:pt x="485140" y="138430"/>
                  </a:lnTo>
                  <a:lnTo>
                    <a:pt x="488950" y="137160"/>
                  </a:lnTo>
                  <a:lnTo>
                    <a:pt x="492760" y="134620"/>
                  </a:lnTo>
                  <a:lnTo>
                    <a:pt x="495300" y="133350"/>
                  </a:lnTo>
                  <a:lnTo>
                    <a:pt x="499110" y="132080"/>
                  </a:lnTo>
                  <a:lnTo>
                    <a:pt x="501650" y="129540"/>
                  </a:lnTo>
                  <a:lnTo>
                    <a:pt x="504190" y="128270"/>
                  </a:lnTo>
                  <a:lnTo>
                    <a:pt x="508000" y="125730"/>
                  </a:lnTo>
                  <a:lnTo>
                    <a:pt x="510540" y="124460"/>
                  </a:lnTo>
                  <a:lnTo>
                    <a:pt x="510540" y="59690"/>
                  </a:lnTo>
                  <a:lnTo>
                    <a:pt x="510540" y="58420"/>
                  </a:lnTo>
                  <a:lnTo>
                    <a:pt x="510540" y="57150"/>
                  </a:lnTo>
                  <a:lnTo>
                    <a:pt x="509270" y="57150"/>
                  </a:lnTo>
                  <a:lnTo>
                    <a:pt x="509270" y="55880"/>
                  </a:lnTo>
                  <a:lnTo>
                    <a:pt x="509270" y="54610"/>
                  </a:lnTo>
                  <a:lnTo>
                    <a:pt x="509270" y="53340"/>
                  </a:lnTo>
                  <a:lnTo>
                    <a:pt x="510540" y="53340"/>
                  </a:lnTo>
                  <a:lnTo>
                    <a:pt x="510540" y="52070"/>
                  </a:lnTo>
                  <a:lnTo>
                    <a:pt x="511810" y="52070"/>
                  </a:lnTo>
                  <a:lnTo>
                    <a:pt x="513079" y="52070"/>
                  </a:lnTo>
                  <a:lnTo>
                    <a:pt x="514350" y="52070"/>
                  </a:lnTo>
                  <a:lnTo>
                    <a:pt x="515620" y="52070"/>
                  </a:lnTo>
                  <a:lnTo>
                    <a:pt x="516890" y="52070"/>
                  </a:lnTo>
                  <a:lnTo>
                    <a:pt x="518160" y="52070"/>
                  </a:lnTo>
                  <a:lnTo>
                    <a:pt x="519429" y="52070"/>
                  </a:lnTo>
                  <a:lnTo>
                    <a:pt x="520700" y="52070"/>
                  </a:lnTo>
                  <a:lnTo>
                    <a:pt x="521970" y="53340"/>
                  </a:lnTo>
                  <a:lnTo>
                    <a:pt x="521970" y="54610"/>
                  </a:lnTo>
                  <a:lnTo>
                    <a:pt x="523240" y="54610"/>
                  </a:lnTo>
                  <a:lnTo>
                    <a:pt x="523240" y="57150"/>
                  </a:lnTo>
                  <a:lnTo>
                    <a:pt x="523240" y="59690"/>
                  </a:lnTo>
                  <a:lnTo>
                    <a:pt x="523240" y="143510"/>
                  </a:lnTo>
                  <a:close/>
                </a:path>
                <a:path w="800100" h="154939">
                  <a:moveTo>
                    <a:pt x="433070" y="50800"/>
                  </a:moveTo>
                  <a:lnTo>
                    <a:pt x="433070" y="50800"/>
                  </a:lnTo>
                </a:path>
                <a:path w="800100" h="154939">
                  <a:moveTo>
                    <a:pt x="524510" y="154940"/>
                  </a:moveTo>
                  <a:lnTo>
                    <a:pt x="524510" y="154940"/>
                  </a:lnTo>
                </a:path>
                <a:path w="800100" h="154939">
                  <a:moveTo>
                    <a:pt x="655320" y="143510"/>
                  </a:moveTo>
                  <a:lnTo>
                    <a:pt x="656590" y="144780"/>
                  </a:lnTo>
                  <a:lnTo>
                    <a:pt x="656590" y="146050"/>
                  </a:lnTo>
                  <a:lnTo>
                    <a:pt x="656590" y="147320"/>
                  </a:lnTo>
                  <a:lnTo>
                    <a:pt x="656590" y="148590"/>
                  </a:lnTo>
                  <a:lnTo>
                    <a:pt x="656590" y="149860"/>
                  </a:lnTo>
                  <a:lnTo>
                    <a:pt x="656590" y="151130"/>
                  </a:lnTo>
                  <a:lnTo>
                    <a:pt x="655320" y="151130"/>
                  </a:lnTo>
                  <a:lnTo>
                    <a:pt x="655320" y="152400"/>
                  </a:lnTo>
                  <a:lnTo>
                    <a:pt x="654050" y="152400"/>
                  </a:lnTo>
                  <a:lnTo>
                    <a:pt x="652779" y="152400"/>
                  </a:lnTo>
                  <a:lnTo>
                    <a:pt x="651510" y="152400"/>
                  </a:lnTo>
                  <a:lnTo>
                    <a:pt x="651510" y="153670"/>
                  </a:lnTo>
                  <a:lnTo>
                    <a:pt x="650240" y="153670"/>
                  </a:lnTo>
                  <a:lnTo>
                    <a:pt x="648970" y="153670"/>
                  </a:lnTo>
                  <a:lnTo>
                    <a:pt x="646429" y="153670"/>
                  </a:lnTo>
                  <a:lnTo>
                    <a:pt x="646429" y="152400"/>
                  </a:lnTo>
                  <a:lnTo>
                    <a:pt x="645160" y="152400"/>
                  </a:lnTo>
                  <a:lnTo>
                    <a:pt x="643890" y="151130"/>
                  </a:lnTo>
                  <a:lnTo>
                    <a:pt x="642620" y="151130"/>
                  </a:lnTo>
                  <a:lnTo>
                    <a:pt x="642620" y="149860"/>
                  </a:lnTo>
                  <a:lnTo>
                    <a:pt x="642620" y="148590"/>
                  </a:lnTo>
                  <a:lnTo>
                    <a:pt x="642620" y="147320"/>
                  </a:lnTo>
                  <a:lnTo>
                    <a:pt x="642620" y="146050"/>
                  </a:lnTo>
                  <a:lnTo>
                    <a:pt x="642620" y="144780"/>
                  </a:lnTo>
                  <a:lnTo>
                    <a:pt x="642620" y="64770"/>
                  </a:lnTo>
                  <a:lnTo>
                    <a:pt x="642620" y="63500"/>
                  </a:lnTo>
                  <a:lnTo>
                    <a:pt x="641350" y="62230"/>
                  </a:lnTo>
                  <a:lnTo>
                    <a:pt x="638810" y="60960"/>
                  </a:lnTo>
                  <a:lnTo>
                    <a:pt x="637540" y="60960"/>
                  </a:lnTo>
                  <a:lnTo>
                    <a:pt x="636270" y="60960"/>
                  </a:lnTo>
                  <a:lnTo>
                    <a:pt x="635000" y="60960"/>
                  </a:lnTo>
                  <a:lnTo>
                    <a:pt x="632460" y="62230"/>
                  </a:lnTo>
                  <a:lnTo>
                    <a:pt x="631190" y="63500"/>
                  </a:lnTo>
                  <a:lnTo>
                    <a:pt x="627379" y="64770"/>
                  </a:lnTo>
                  <a:lnTo>
                    <a:pt x="624840" y="66040"/>
                  </a:lnTo>
                  <a:lnTo>
                    <a:pt x="621029" y="68580"/>
                  </a:lnTo>
                  <a:lnTo>
                    <a:pt x="615950" y="71120"/>
                  </a:lnTo>
                  <a:lnTo>
                    <a:pt x="610870" y="74930"/>
                  </a:lnTo>
                  <a:lnTo>
                    <a:pt x="605790" y="77470"/>
                  </a:lnTo>
                  <a:lnTo>
                    <a:pt x="601979" y="80010"/>
                  </a:lnTo>
                  <a:lnTo>
                    <a:pt x="596900" y="83820"/>
                  </a:lnTo>
                  <a:lnTo>
                    <a:pt x="593090" y="86360"/>
                  </a:lnTo>
                  <a:lnTo>
                    <a:pt x="589279" y="88900"/>
                  </a:lnTo>
                  <a:lnTo>
                    <a:pt x="585470" y="91440"/>
                  </a:lnTo>
                  <a:lnTo>
                    <a:pt x="581660" y="93980"/>
                  </a:lnTo>
                  <a:lnTo>
                    <a:pt x="579120" y="96520"/>
                  </a:lnTo>
                  <a:lnTo>
                    <a:pt x="579120" y="144780"/>
                  </a:lnTo>
                  <a:lnTo>
                    <a:pt x="579120" y="146050"/>
                  </a:lnTo>
                  <a:lnTo>
                    <a:pt x="580390" y="147320"/>
                  </a:lnTo>
                  <a:lnTo>
                    <a:pt x="580390" y="148590"/>
                  </a:lnTo>
                  <a:lnTo>
                    <a:pt x="579120" y="148590"/>
                  </a:lnTo>
                  <a:lnTo>
                    <a:pt x="579120" y="149860"/>
                  </a:lnTo>
                  <a:lnTo>
                    <a:pt x="579120" y="151130"/>
                  </a:lnTo>
                  <a:lnTo>
                    <a:pt x="577850" y="151130"/>
                  </a:lnTo>
                  <a:lnTo>
                    <a:pt x="576579" y="152400"/>
                  </a:lnTo>
                  <a:lnTo>
                    <a:pt x="575310" y="152400"/>
                  </a:lnTo>
                  <a:lnTo>
                    <a:pt x="572770" y="153670"/>
                  </a:lnTo>
                  <a:lnTo>
                    <a:pt x="571500" y="153670"/>
                  </a:lnTo>
                  <a:lnTo>
                    <a:pt x="570229" y="153670"/>
                  </a:lnTo>
                  <a:lnTo>
                    <a:pt x="567690" y="152400"/>
                  </a:lnTo>
                  <a:lnTo>
                    <a:pt x="565150" y="152400"/>
                  </a:lnTo>
                  <a:lnTo>
                    <a:pt x="565150" y="151130"/>
                  </a:lnTo>
                  <a:lnTo>
                    <a:pt x="563879" y="149860"/>
                  </a:lnTo>
                  <a:lnTo>
                    <a:pt x="563879" y="148590"/>
                  </a:lnTo>
                  <a:lnTo>
                    <a:pt x="563879" y="147320"/>
                  </a:lnTo>
                  <a:lnTo>
                    <a:pt x="565150" y="146050"/>
                  </a:lnTo>
                  <a:lnTo>
                    <a:pt x="566420" y="144780"/>
                  </a:lnTo>
                  <a:lnTo>
                    <a:pt x="566420" y="100330"/>
                  </a:lnTo>
                  <a:lnTo>
                    <a:pt x="565150" y="100330"/>
                  </a:lnTo>
                  <a:lnTo>
                    <a:pt x="565150" y="99060"/>
                  </a:lnTo>
                  <a:lnTo>
                    <a:pt x="563879" y="99060"/>
                  </a:lnTo>
                  <a:lnTo>
                    <a:pt x="562610" y="97790"/>
                  </a:lnTo>
                  <a:lnTo>
                    <a:pt x="562610" y="96520"/>
                  </a:lnTo>
                  <a:lnTo>
                    <a:pt x="562610" y="95250"/>
                  </a:lnTo>
                  <a:lnTo>
                    <a:pt x="562610" y="93980"/>
                  </a:lnTo>
                  <a:lnTo>
                    <a:pt x="563879" y="93980"/>
                  </a:lnTo>
                  <a:lnTo>
                    <a:pt x="563879" y="92710"/>
                  </a:lnTo>
                  <a:lnTo>
                    <a:pt x="565150" y="91440"/>
                  </a:lnTo>
                  <a:lnTo>
                    <a:pt x="565150" y="90170"/>
                  </a:lnTo>
                  <a:lnTo>
                    <a:pt x="566420" y="88900"/>
                  </a:lnTo>
                  <a:lnTo>
                    <a:pt x="566420" y="57150"/>
                  </a:lnTo>
                  <a:lnTo>
                    <a:pt x="565150" y="57150"/>
                  </a:lnTo>
                  <a:lnTo>
                    <a:pt x="565150" y="55880"/>
                  </a:lnTo>
                  <a:lnTo>
                    <a:pt x="565150" y="54610"/>
                  </a:lnTo>
                  <a:lnTo>
                    <a:pt x="565150" y="53340"/>
                  </a:lnTo>
                  <a:lnTo>
                    <a:pt x="565150" y="52070"/>
                  </a:lnTo>
                  <a:lnTo>
                    <a:pt x="565150" y="50800"/>
                  </a:lnTo>
                  <a:lnTo>
                    <a:pt x="566420" y="50800"/>
                  </a:lnTo>
                  <a:lnTo>
                    <a:pt x="567690" y="49530"/>
                  </a:lnTo>
                  <a:lnTo>
                    <a:pt x="568960" y="49530"/>
                  </a:lnTo>
                  <a:lnTo>
                    <a:pt x="568960" y="48260"/>
                  </a:lnTo>
                  <a:lnTo>
                    <a:pt x="570229" y="48260"/>
                  </a:lnTo>
                  <a:lnTo>
                    <a:pt x="572770" y="48260"/>
                  </a:lnTo>
                  <a:lnTo>
                    <a:pt x="579120" y="48260"/>
                  </a:lnTo>
                  <a:lnTo>
                    <a:pt x="580390" y="49530"/>
                  </a:lnTo>
                  <a:lnTo>
                    <a:pt x="580390" y="50800"/>
                  </a:lnTo>
                  <a:lnTo>
                    <a:pt x="580390" y="52070"/>
                  </a:lnTo>
                  <a:lnTo>
                    <a:pt x="581660" y="52070"/>
                  </a:lnTo>
                  <a:lnTo>
                    <a:pt x="580390" y="53340"/>
                  </a:lnTo>
                  <a:lnTo>
                    <a:pt x="580390" y="54610"/>
                  </a:lnTo>
                  <a:lnTo>
                    <a:pt x="579120" y="55880"/>
                  </a:lnTo>
                  <a:lnTo>
                    <a:pt x="579120" y="57150"/>
                  </a:lnTo>
                  <a:lnTo>
                    <a:pt x="579120" y="82550"/>
                  </a:lnTo>
                  <a:lnTo>
                    <a:pt x="584200" y="78740"/>
                  </a:lnTo>
                  <a:lnTo>
                    <a:pt x="589279" y="74930"/>
                  </a:lnTo>
                  <a:lnTo>
                    <a:pt x="593090" y="72390"/>
                  </a:lnTo>
                  <a:lnTo>
                    <a:pt x="598170" y="69850"/>
                  </a:lnTo>
                  <a:lnTo>
                    <a:pt x="601979" y="66040"/>
                  </a:lnTo>
                  <a:lnTo>
                    <a:pt x="607060" y="63500"/>
                  </a:lnTo>
                  <a:lnTo>
                    <a:pt x="610870" y="60960"/>
                  </a:lnTo>
                  <a:lnTo>
                    <a:pt x="615950" y="58420"/>
                  </a:lnTo>
                  <a:lnTo>
                    <a:pt x="619760" y="55880"/>
                  </a:lnTo>
                  <a:lnTo>
                    <a:pt x="623570" y="53340"/>
                  </a:lnTo>
                  <a:lnTo>
                    <a:pt x="627379" y="52070"/>
                  </a:lnTo>
                  <a:lnTo>
                    <a:pt x="629920" y="50800"/>
                  </a:lnTo>
                  <a:lnTo>
                    <a:pt x="632460" y="49530"/>
                  </a:lnTo>
                  <a:lnTo>
                    <a:pt x="635000" y="48260"/>
                  </a:lnTo>
                  <a:lnTo>
                    <a:pt x="645160" y="48260"/>
                  </a:lnTo>
                  <a:lnTo>
                    <a:pt x="646429" y="49530"/>
                  </a:lnTo>
                  <a:lnTo>
                    <a:pt x="648970" y="49530"/>
                  </a:lnTo>
                  <a:lnTo>
                    <a:pt x="648970" y="50800"/>
                  </a:lnTo>
                  <a:lnTo>
                    <a:pt x="651510" y="52070"/>
                  </a:lnTo>
                  <a:lnTo>
                    <a:pt x="652779" y="53340"/>
                  </a:lnTo>
                  <a:lnTo>
                    <a:pt x="654050" y="54610"/>
                  </a:lnTo>
                  <a:lnTo>
                    <a:pt x="655320" y="57150"/>
                  </a:lnTo>
                  <a:lnTo>
                    <a:pt x="655320" y="58420"/>
                  </a:lnTo>
                  <a:lnTo>
                    <a:pt x="655320" y="59690"/>
                  </a:lnTo>
                  <a:lnTo>
                    <a:pt x="655320" y="143510"/>
                  </a:lnTo>
                  <a:close/>
                </a:path>
                <a:path w="800100" h="154939">
                  <a:moveTo>
                    <a:pt x="562610" y="48260"/>
                  </a:moveTo>
                  <a:lnTo>
                    <a:pt x="562610" y="48260"/>
                  </a:lnTo>
                </a:path>
                <a:path w="800100" h="154939">
                  <a:moveTo>
                    <a:pt x="656590" y="153670"/>
                  </a:moveTo>
                  <a:lnTo>
                    <a:pt x="656590" y="153670"/>
                  </a:lnTo>
                </a:path>
                <a:path w="800100" h="154939">
                  <a:moveTo>
                    <a:pt x="783590" y="107950"/>
                  </a:moveTo>
                  <a:lnTo>
                    <a:pt x="781050" y="110490"/>
                  </a:lnTo>
                  <a:lnTo>
                    <a:pt x="778510" y="113030"/>
                  </a:lnTo>
                  <a:lnTo>
                    <a:pt x="775970" y="116840"/>
                  </a:lnTo>
                  <a:lnTo>
                    <a:pt x="773429" y="118110"/>
                  </a:lnTo>
                  <a:lnTo>
                    <a:pt x="769620" y="121920"/>
                  </a:lnTo>
                  <a:lnTo>
                    <a:pt x="767079" y="124460"/>
                  </a:lnTo>
                  <a:lnTo>
                    <a:pt x="763270" y="127000"/>
                  </a:lnTo>
                  <a:lnTo>
                    <a:pt x="760729" y="129540"/>
                  </a:lnTo>
                  <a:lnTo>
                    <a:pt x="756920" y="132080"/>
                  </a:lnTo>
                  <a:lnTo>
                    <a:pt x="754379" y="134620"/>
                  </a:lnTo>
                  <a:lnTo>
                    <a:pt x="750570" y="137160"/>
                  </a:lnTo>
                  <a:lnTo>
                    <a:pt x="746760" y="139700"/>
                  </a:lnTo>
                  <a:lnTo>
                    <a:pt x="742950" y="142240"/>
                  </a:lnTo>
                  <a:lnTo>
                    <a:pt x="739140" y="143510"/>
                  </a:lnTo>
                  <a:lnTo>
                    <a:pt x="736600" y="146050"/>
                  </a:lnTo>
                  <a:lnTo>
                    <a:pt x="732790" y="147320"/>
                  </a:lnTo>
                  <a:lnTo>
                    <a:pt x="728979" y="148590"/>
                  </a:lnTo>
                  <a:lnTo>
                    <a:pt x="725170" y="151130"/>
                  </a:lnTo>
                  <a:lnTo>
                    <a:pt x="722629" y="152400"/>
                  </a:lnTo>
                  <a:lnTo>
                    <a:pt x="718820" y="152400"/>
                  </a:lnTo>
                  <a:lnTo>
                    <a:pt x="716279" y="153670"/>
                  </a:lnTo>
                  <a:lnTo>
                    <a:pt x="698500" y="153670"/>
                  </a:lnTo>
                  <a:lnTo>
                    <a:pt x="697229" y="152400"/>
                  </a:lnTo>
                  <a:lnTo>
                    <a:pt x="695960" y="152400"/>
                  </a:lnTo>
                  <a:lnTo>
                    <a:pt x="693420" y="151130"/>
                  </a:lnTo>
                  <a:lnTo>
                    <a:pt x="692150" y="151130"/>
                  </a:lnTo>
                  <a:lnTo>
                    <a:pt x="692150" y="149860"/>
                  </a:lnTo>
                  <a:lnTo>
                    <a:pt x="690879" y="148590"/>
                  </a:lnTo>
                  <a:lnTo>
                    <a:pt x="689610" y="147320"/>
                  </a:lnTo>
                  <a:lnTo>
                    <a:pt x="688340" y="146050"/>
                  </a:lnTo>
                  <a:lnTo>
                    <a:pt x="687070" y="144780"/>
                  </a:lnTo>
                  <a:lnTo>
                    <a:pt x="685800" y="143510"/>
                  </a:lnTo>
                  <a:lnTo>
                    <a:pt x="685800" y="142240"/>
                  </a:lnTo>
                  <a:lnTo>
                    <a:pt x="684529" y="140970"/>
                  </a:lnTo>
                  <a:lnTo>
                    <a:pt x="684529" y="139700"/>
                  </a:lnTo>
                  <a:lnTo>
                    <a:pt x="683260" y="138430"/>
                  </a:lnTo>
                  <a:lnTo>
                    <a:pt x="683260" y="127000"/>
                  </a:lnTo>
                  <a:lnTo>
                    <a:pt x="684529" y="124460"/>
                  </a:lnTo>
                  <a:lnTo>
                    <a:pt x="685800" y="120650"/>
                  </a:lnTo>
                  <a:lnTo>
                    <a:pt x="687070" y="118110"/>
                  </a:lnTo>
                  <a:lnTo>
                    <a:pt x="688340" y="114300"/>
                  </a:lnTo>
                  <a:lnTo>
                    <a:pt x="689610" y="110490"/>
                  </a:lnTo>
                  <a:lnTo>
                    <a:pt x="692150" y="106680"/>
                  </a:lnTo>
                  <a:lnTo>
                    <a:pt x="693420" y="104140"/>
                  </a:lnTo>
                  <a:lnTo>
                    <a:pt x="695960" y="100330"/>
                  </a:lnTo>
                  <a:lnTo>
                    <a:pt x="697229" y="97790"/>
                  </a:lnTo>
                  <a:lnTo>
                    <a:pt x="699770" y="93980"/>
                  </a:lnTo>
                  <a:lnTo>
                    <a:pt x="703579" y="91440"/>
                  </a:lnTo>
                  <a:lnTo>
                    <a:pt x="706120" y="87630"/>
                  </a:lnTo>
                  <a:lnTo>
                    <a:pt x="708660" y="85090"/>
                  </a:lnTo>
                  <a:lnTo>
                    <a:pt x="712470" y="82550"/>
                  </a:lnTo>
                  <a:lnTo>
                    <a:pt x="715010" y="78740"/>
                  </a:lnTo>
                  <a:lnTo>
                    <a:pt x="718820" y="76200"/>
                  </a:lnTo>
                  <a:lnTo>
                    <a:pt x="721360" y="73660"/>
                  </a:lnTo>
                  <a:lnTo>
                    <a:pt x="725170" y="72390"/>
                  </a:lnTo>
                  <a:lnTo>
                    <a:pt x="728979" y="69850"/>
                  </a:lnTo>
                  <a:lnTo>
                    <a:pt x="732790" y="67310"/>
                  </a:lnTo>
                  <a:lnTo>
                    <a:pt x="736600" y="66040"/>
                  </a:lnTo>
                  <a:lnTo>
                    <a:pt x="739140" y="63500"/>
                  </a:lnTo>
                  <a:lnTo>
                    <a:pt x="742950" y="62230"/>
                  </a:lnTo>
                  <a:lnTo>
                    <a:pt x="748029" y="60960"/>
                  </a:lnTo>
                  <a:lnTo>
                    <a:pt x="750570" y="59690"/>
                  </a:lnTo>
                  <a:lnTo>
                    <a:pt x="754379" y="58420"/>
                  </a:lnTo>
                  <a:lnTo>
                    <a:pt x="758190" y="57150"/>
                  </a:lnTo>
                  <a:lnTo>
                    <a:pt x="762000" y="57150"/>
                  </a:lnTo>
                  <a:lnTo>
                    <a:pt x="764540" y="57150"/>
                  </a:lnTo>
                  <a:lnTo>
                    <a:pt x="775970" y="57150"/>
                  </a:lnTo>
                  <a:lnTo>
                    <a:pt x="777240" y="58420"/>
                  </a:lnTo>
                  <a:lnTo>
                    <a:pt x="779779" y="58420"/>
                  </a:lnTo>
                  <a:lnTo>
                    <a:pt x="782320" y="59690"/>
                  </a:lnTo>
                  <a:lnTo>
                    <a:pt x="784860" y="59690"/>
                  </a:lnTo>
                  <a:lnTo>
                    <a:pt x="784860" y="12700"/>
                  </a:lnTo>
                  <a:lnTo>
                    <a:pt x="783590" y="12700"/>
                  </a:lnTo>
                  <a:lnTo>
                    <a:pt x="783590" y="11430"/>
                  </a:lnTo>
                  <a:lnTo>
                    <a:pt x="782320" y="11430"/>
                  </a:lnTo>
                  <a:lnTo>
                    <a:pt x="782320" y="10160"/>
                  </a:lnTo>
                  <a:lnTo>
                    <a:pt x="782320" y="8890"/>
                  </a:lnTo>
                  <a:lnTo>
                    <a:pt x="782320" y="7620"/>
                  </a:lnTo>
                  <a:lnTo>
                    <a:pt x="782320" y="6350"/>
                  </a:lnTo>
                  <a:lnTo>
                    <a:pt x="782320" y="5080"/>
                  </a:lnTo>
                  <a:lnTo>
                    <a:pt x="782320" y="3810"/>
                  </a:lnTo>
                  <a:lnTo>
                    <a:pt x="783590" y="3810"/>
                  </a:lnTo>
                  <a:lnTo>
                    <a:pt x="784860" y="2540"/>
                  </a:lnTo>
                  <a:lnTo>
                    <a:pt x="786129" y="2540"/>
                  </a:lnTo>
                  <a:lnTo>
                    <a:pt x="787400" y="2540"/>
                  </a:lnTo>
                  <a:lnTo>
                    <a:pt x="788670" y="2540"/>
                  </a:lnTo>
                  <a:lnTo>
                    <a:pt x="789940" y="2540"/>
                  </a:lnTo>
                  <a:lnTo>
                    <a:pt x="791210" y="2540"/>
                  </a:lnTo>
                  <a:lnTo>
                    <a:pt x="792479" y="2540"/>
                  </a:lnTo>
                  <a:lnTo>
                    <a:pt x="793750" y="2540"/>
                  </a:lnTo>
                  <a:lnTo>
                    <a:pt x="795020" y="3810"/>
                  </a:lnTo>
                  <a:lnTo>
                    <a:pt x="796290" y="5080"/>
                  </a:lnTo>
                  <a:lnTo>
                    <a:pt x="796290" y="6350"/>
                  </a:lnTo>
                  <a:lnTo>
                    <a:pt x="797560" y="7620"/>
                  </a:lnTo>
                  <a:lnTo>
                    <a:pt x="797560" y="8890"/>
                  </a:lnTo>
                  <a:lnTo>
                    <a:pt x="797560" y="10160"/>
                  </a:lnTo>
                  <a:lnTo>
                    <a:pt x="796290" y="10160"/>
                  </a:lnTo>
                  <a:lnTo>
                    <a:pt x="796290" y="11430"/>
                  </a:lnTo>
                  <a:lnTo>
                    <a:pt x="796290" y="12700"/>
                  </a:lnTo>
                  <a:lnTo>
                    <a:pt x="796290" y="142240"/>
                  </a:lnTo>
                  <a:lnTo>
                    <a:pt x="797560" y="142240"/>
                  </a:lnTo>
                  <a:lnTo>
                    <a:pt x="797560" y="143510"/>
                  </a:lnTo>
                  <a:lnTo>
                    <a:pt x="798829" y="143510"/>
                  </a:lnTo>
                  <a:lnTo>
                    <a:pt x="798829" y="144780"/>
                  </a:lnTo>
                  <a:lnTo>
                    <a:pt x="800100" y="146050"/>
                  </a:lnTo>
                  <a:lnTo>
                    <a:pt x="800100" y="147320"/>
                  </a:lnTo>
                  <a:lnTo>
                    <a:pt x="798829" y="148590"/>
                  </a:lnTo>
                  <a:lnTo>
                    <a:pt x="798829" y="149860"/>
                  </a:lnTo>
                  <a:lnTo>
                    <a:pt x="797560" y="151130"/>
                  </a:lnTo>
                  <a:lnTo>
                    <a:pt x="796290" y="151130"/>
                  </a:lnTo>
                  <a:lnTo>
                    <a:pt x="795020" y="151130"/>
                  </a:lnTo>
                  <a:lnTo>
                    <a:pt x="792479" y="152400"/>
                  </a:lnTo>
                  <a:lnTo>
                    <a:pt x="789940" y="152400"/>
                  </a:lnTo>
                  <a:lnTo>
                    <a:pt x="788670" y="152400"/>
                  </a:lnTo>
                  <a:lnTo>
                    <a:pt x="787400" y="151130"/>
                  </a:lnTo>
                  <a:lnTo>
                    <a:pt x="786129" y="151130"/>
                  </a:lnTo>
                  <a:lnTo>
                    <a:pt x="784860" y="151130"/>
                  </a:lnTo>
                  <a:lnTo>
                    <a:pt x="783590" y="149860"/>
                  </a:lnTo>
                  <a:lnTo>
                    <a:pt x="783590" y="148590"/>
                  </a:lnTo>
                  <a:lnTo>
                    <a:pt x="782320" y="147320"/>
                  </a:lnTo>
                  <a:lnTo>
                    <a:pt x="782320" y="146050"/>
                  </a:lnTo>
                  <a:lnTo>
                    <a:pt x="782320" y="144780"/>
                  </a:lnTo>
                  <a:lnTo>
                    <a:pt x="783590" y="144780"/>
                  </a:lnTo>
                  <a:lnTo>
                    <a:pt x="783590" y="143510"/>
                  </a:lnTo>
                  <a:lnTo>
                    <a:pt x="784860" y="142240"/>
                  </a:lnTo>
                  <a:lnTo>
                    <a:pt x="784860" y="107950"/>
                  </a:lnTo>
                  <a:lnTo>
                    <a:pt x="783590" y="107950"/>
                  </a:lnTo>
                  <a:close/>
                </a:path>
                <a:path w="800100" h="154939">
                  <a:moveTo>
                    <a:pt x="683260" y="2540"/>
                  </a:moveTo>
                  <a:lnTo>
                    <a:pt x="683260" y="2540"/>
                  </a:lnTo>
                </a:path>
                <a:path w="800100" h="154939">
                  <a:moveTo>
                    <a:pt x="800100" y="154940"/>
                  </a:moveTo>
                  <a:lnTo>
                    <a:pt x="800100" y="154940"/>
                  </a:lnTo>
                </a:path>
                <a:path w="800100" h="154939">
                  <a:moveTo>
                    <a:pt x="782320" y="83820"/>
                  </a:moveTo>
                  <a:lnTo>
                    <a:pt x="782320" y="81280"/>
                  </a:lnTo>
                  <a:lnTo>
                    <a:pt x="782320" y="80010"/>
                  </a:lnTo>
                  <a:lnTo>
                    <a:pt x="782320" y="77470"/>
                  </a:lnTo>
                  <a:lnTo>
                    <a:pt x="781050" y="76200"/>
                  </a:lnTo>
                  <a:lnTo>
                    <a:pt x="781050" y="74930"/>
                  </a:lnTo>
                  <a:lnTo>
                    <a:pt x="781050" y="73660"/>
                  </a:lnTo>
                  <a:lnTo>
                    <a:pt x="779779" y="72390"/>
                  </a:lnTo>
                  <a:lnTo>
                    <a:pt x="779779" y="71120"/>
                  </a:lnTo>
                  <a:lnTo>
                    <a:pt x="778510" y="69850"/>
                  </a:lnTo>
                  <a:lnTo>
                    <a:pt x="777240" y="69850"/>
                  </a:lnTo>
                  <a:lnTo>
                    <a:pt x="775970" y="68580"/>
                  </a:lnTo>
                  <a:lnTo>
                    <a:pt x="774700" y="68580"/>
                  </a:lnTo>
                  <a:lnTo>
                    <a:pt x="773429" y="68580"/>
                  </a:lnTo>
                  <a:lnTo>
                    <a:pt x="772160" y="67310"/>
                  </a:lnTo>
                  <a:lnTo>
                    <a:pt x="770890" y="67310"/>
                  </a:lnTo>
                  <a:lnTo>
                    <a:pt x="769620" y="67310"/>
                  </a:lnTo>
                  <a:lnTo>
                    <a:pt x="765810" y="67310"/>
                  </a:lnTo>
                  <a:lnTo>
                    <a:pt x="763270" y="67310"/>
                  </a:lnTo>
                  <a:lnTo>
                    <a:pt x="760729" y="68580"/>
                  </a:lnTo>
                  <a:lnTo>
                    <a:pt x="756920" y="68580"/>
                  </a:lnTo>
                  <a:lnTo>
                    <a:pt x="754379" y="69850"/>
                  </a:lnTo>
                  <a:lnTo>
                    <a:pt x="750570" y="71120"/>
                  </a:lnTo>
                  <a:lnTo>
                    <a:pt x="748029" y="72390"/>
                  </a:lnTo>
                  <a:lnTo>
                    <a:pt x="744220" y="73660"/>
                  </a:lnTo>
                  <a:lnTo>
                    <a:pt x="741679" y="76200"/>
                  </a:lnTo>
                  <a:lnTo>
                    <a:pt x="737870" y="77470"/>
                  </a:lnTo>
                  <a:lnTo>
                    <a:pt x="735329" y="78740"/>
                  </a:lnTo>
                  <a:lnTo>
                    <a:pt x="732790" y="81280"/>
                  </a:lnTo>
                  <a:lnTo>
                    <a:pt x="728979" y="83820"/>
                  </a:lnTo>
                  <a:lnTo>
                    <a:pt x="726440" y="86360"/>
                  </a:lnTo>
                  <a:lnTo>
                    <a:pt x="723900" y="88900"/>
                  </a:lnTo>
                  <a:lnTo>
                    <a:pt x="721360" y="91440"/>
                  </a:lnTo>
                  <a:lnTo>
                    <a:pt x="717550" y="93980"/>
                  </a:lnTo>
                  <a:lnTo>
                    <a:pt x="716279" y="96520"/>
                  </a:lnTo>
                  <a:lnTo>
                    <a:pt x="713740" y="99060"/>
                  </a:lnTo>
                  <a:lnTo>
                    <a:pt x="711200" y="101600"/>
                  </a:lnTo>
                  <a:lnTo>
                    <a:pt x="708660" y="104140"/>
                  </a:lnTo>
                  <a:lnTo>
                    <a:pt x="707390" y="106680"/>
                  </a:lnTo>
                  <a:lnTo>
                    <a:pt x="704850" y="110490"/>
                  </a:lnTo>
                  <a:lnTo>
                    <a:pt x="703579" y="113030"/>
                  </a:lnTo>
                  <a:lnTo>
                    <a:pt x="702310" y="115570"/>
                  </a:lnTo>
                  <a:lnTo>
                    <a:pt x="699770" y="118110"/>
                  </a:lnTo>
                  <a:lnTo>
                    <a:pt x="699770" y="121920"/>
                  </a:lnTo>
                  <a:lnTo>
                    <a:pt x="698500" y="124460"/>
                  </a:lnTo>
                  <a:lnTo>
                    <a:pt x="697229" y="127000"/>
                  </a:lnTo>
                  <a:lnTo>
                    <a:pt x="697229" y="139700"/>
                  </a:lnTo>
                  <a:lnTo>
                    <a:pt x="698500" y="139700"/>
                  </a:lnTo>
                  <a:lnTo>
                    <a:pt x="698500" y="140970"/>
                  </a:lnTo>
                  <a:lnTo>
                    <a:pt x="699770" y="142240"/>
                  </a:lnTo>
                  <a:lnTo>
                    <a:pt x="701040" y="143510"/>
                  </a:lnTo>
                  <a:lnTo>
                    <a:pt x="702310" y="143510"/>
                  </a:lnTo>
                  <a:lnTo>
                    <a:pt x="702310" y="144780"/>
                  </a:lnTo>
                  <a:lnTo>
                    <a:pt x="703579" y="144780"/>
                  </a:lnTo>
                  <a:lnTo>
                    <a:pt x="704850" y="144780"/>
                  </a:lnTo>
                  <a:lnTo>
                    <a:pt x="706120" y="146050"/>
                  </a:lnTo>
                  <a:lnTo>
                    <a:pt x="707390" y="146050"/>
                  </a:lnTo>
                  <a:lnTo>
                    <a:pt x="712470" y="146050"/>
                  </a:lnTo>
                  <a:lnTo>
                    <a:pt x="715010" y="144780"/>
                  </a:lnTo>
                  <a:lnTo>
                    <a:pt x="720090" y="143510"/>
                  </a:lnTo>
                  <a:lnTo>
                    <a:pt x="723900" y="142240"/>
                  </a:lnTo>
                  <a:lnTo>
                    <a:pt x="727710" y="139700"/>
                  </a:lnTo>
                  <a:lnTo>
                    <a:pt x="732790" y="137160"/>
                  </a:lnTo>
                  <a:lnTo>
                    <a:pt x="737870" y="134620"/>
                  </a:lnTo>
                  <a:lnTo>
                    <a:pt x="741679" y="130810"/>
                  </a:lnTo>
                  <a:lnTo>
                    <a:pt x="746760" y="127000"/>
                  </a:lnTo>
                  <a:lnTo>
                    <a:pt x="750570" y="124460"/>
                  </a:lnTo>
                  <a:lnTo>
                    <a:pt x="754379" y="121920"/>
                  </a:lnTo>
                  <a:lnTo>
                    <a:pt x="756920" y="118110"/>
                  </a:lnTo>
                  <a:lnTo>
                    <a:pt x="759460" y="116840"/>
                  </a:lnTo>
                  <a:lnTo>
                    <a:pt x="763270" y="113030"/>
                  </a:lnTo>
                  <a:lnTo>
                    <a:pt x="765810" y="111760"/>
                  </a:lnTo>
                  <a:lnTo>
                    <a:pt x="767079" y="109220"/>
                  </a:lnTo>
                  <a:lnTo>
                    <a:pt x="769620" y="106680"/>
                  </a:lnTo>
                  <a:lnTo>
                    <a:pt x="770890" y="105410"/>
                  </a:lnTo>
                  <a:lnTo>
                    <a:pt x="773429" y="104140"/>
                  </a:lnTo>
                  <a:lnTo>
                    <a:pt x="774700" y="101600"/>
                  </a:lnTo>
                  <a:lnTo>
                    <a:pt x="775970" y="100330"/>
                  </a:lnTo>
                  <a:lnTo>
                    <a:pt x="777240" y="97790"/>
                  </a:lnTo>
                  <a:lnTo>
                    <a:pt x="778510" y="96520"/>
                  </a:lnTo>
                  <a:lnTo>
                    <a:pt x="779779" y="95250"/>
                  </a:lnTo>
                  <a:lnTo>
                    <a:pt x="779779" y="93980"/>
                  </a:lnTo>
                  <a:lnTo>
                    <a:pt x="781050" y="92710"/>
                  </a:lnTo>
                  <a:lnTo>
                    <a:pt x="781050" y="91440"/>
                  </a:lnTo>
                  <a:lnTo>
                    <a:pt x="782320" y="90170"/>
                  </a:lnTo>
                  <a:lnTo>
                    <a:pt x="782320" y="87630"/>
                  </a:lnTo>
                  <a:lnTo>
                    <a:pt x="782320" y="86360"/>
                  </a:lnTo>
                  <a:lnTo>
                    <a:pt x="782320" y="85090"/>
                  </a:lnTo>
                  <a:lnTo>
                    <a:pt x="782320" y="83820"/>
                  </a:lnTo>
                  <a:close/>
                </a:path>
                <a:path w="800100" h="154939">
                  <a:moveTo>
                    <a:pt x="697229" y="67310"/>
                  </a:moveTo>
                  <a:lnTo>
                    <a:pt x="697229" y="67310"/>
                  </a:lnTo>
                </a:path>
                <a:path w="800100" h="154939">
                  <a:moveTo>
                    <a:pt x="782320" y="146050"/>
                  </a:moveTo>
                  <a:lnTo>
                    <a:pt x="782320" y="146050"/>
                  </a:lnTo>
                </a:path>
              </a:pathLst>
            </a:custGeom>
            <a:ln w="3234">
              <a:solidFill>
                <a:srgbClr val="1E19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50670" y="2292349"/>
              <a:ext cx="838200" cy="373380"/>
            </a:xfrm>
            <a:custGeom>
              <a:avLst/>
              <a:gdLst/>
              <a:ahLst/>
              <a:cxnLst/>
              <a:rect l="l" t="t" r="r" b="b"/>
              <a:pathLst>
                <a:path w="838200" h="373380">
                  <a:moveTo>
                    <a:pt x="143510" y="80010"/>
                  </a:moveTo>
                  <a:lnTo>
                    <a:pt x="142240" y="77470"/>
                  </a:lnTo>
                  <a:lnTo>
                    <a:pt x="142240" y="73660"/>
                  </a:lnTo>
                  <a:lnTo>
                    <a:pt x="140970" y="72390"/>
                  </a:lnTo>
                  <a:lnTo>
                    <a:pt x="137160" y="64770"/>
                  </a:lnTo>
                  <a:lnTo>
                    <a:pt x="134620" y="62230"/>
                  </a:lnTo>
                  <a:lnTo>
                    <a:pt x="127000" y="58420"/>
                  </a:lnTo>
                  <a:lnTo>
                    <a:pt x="115570" y="54610"/>
                  </a:lnTo>
                  <a:lnTo>
                    <a:pt x="91440" y="54610"/>
                  </a:lnTo>
                  <a:lnTo>
                    <a:pt x="88900" y="55880"/>
                  </a:lnTo>
                  <a:lnTo>
                    <a:pt x="82550" y="55880"/>
                  </a:lnTo>
                  <a:lnTo>
                    <a:pt x="80010" y="57150"/>
                  </a:lnTo>
                  <a:lnTo>
                    <a:pt x="77457" y="57150"/>
                  </a:lnTo>
                  <a:lnTo>
                    <a:pt x="73660" y="58420"/>
                  </a:lnTo>
                  <a:lnTo>
                    <a:pt x="71120" y="58420"/>
                  </a:lnTo>
                  <a:lnTo>
                    <a:pt x="63500" y="60960"/>
                  </a:lnTo>
                  <a:lnTo>
                    <a:pt x="60960" y="62230"/>
                  </a:lnTo>
                  <a:lnTo>
                    <a:pt x="55880" y="62230"/>
                  </a:lnTo>
                  <a:lnTo>
                    <a:pt x="48260" y="64770"/>
                  </a:lnTo>
                  <a:lnTo>
                    <a:pt x="45720" y="64770"/>
                  </a:lnTo>
                  <a:lnTo>
                    <a:pt x="41910" y="66040"/>
                  </a:lnTo>
                  <a:lnTo>
                    <a:pt x="39370" y="67310"/>
                  </a:lnTo>
                  <a:lnTo>
                    <a:pt x="34290" y="67310"/>
                  </a:lnTo>
                  <a:lnTo>
                    <a:pt x="33020" y="68580"/>
                  </a:lnTo>
                  <a:lnTo>
                    <a:pt x="29210" y="68580"/>
                  </a:lnTo>
                  <a:lnTo>
                    <a:pt x="25400" y="67310"/>
                  </a:lnTo>
                  <a:lnTo>
                    <a:pt x="19050" y="67310"/>
                  </a:lnTo>
                  <a:lnTo>
                    <a:pt x="17780" y="66040"/>
                  </a:lnTo>
                  <a:lnTo>
                    <a:pt x="16510" y="66040"/>
                  </a:lnTo>
                  <a:lnTo>
                    <a:pt x="13970" y="63500"/>
                  </a:lnTo>
                  <a:lnTo>
                    <a:pt x="13970" y="62230"/>
                  </a:lnTo>
                  <a:lnTo>
                    <a:pt x="12700" y="60960"/>
                  </a:lnTo>
                  <a:lnTo>
                    <a:pt x="12700" y="49530"/>
                  </a:lnTo>
                  <a:lnTo>
                    <a:pt x="13970" y="48260"/>
                  </a:lnTo>
                  <a:lnTo>
                    <a:pt x="13970" y="45720"/>
                  </a:lnTo>
                  <a:lnTo>
                    <a:pt x="15240" y="44450"/>
                  </a:lnTo>
                  <a:lnTo>
                    <a:pt x="15240" y="43180"/>
                  </a:lnTo>
                  <a:lnTo>
                    <a:pt x="17780" y="38100"/>
                  </a:lnTo>
                  <a:lnTo>
                    <a:pt x="22860" y="33020"/>
                  </a:lnTo>
                  <a:lnTo>
                    <a:pt x="24130" y="30480"/>
                  </a:lnTo>
                  <a:lnTo>
                    <a:pt x="31750" y="26670"/>
                  </a:lnTo>
                  <a:lnTo>
                    <a:pt x="33020" y="24130"/>
                  </a:lnTo>
                  <a:lnTo>
                    <a:pt x="35560" y="21590"/>
                  </a:lnTo>
                  <a:lnTo>
                    <a:pt x="43180" y="17780"/>
                  </a:lnTo>
                  <a:lnTo>
                    <a:pt x="46990" y="16510"/>
                  </a:lnTo>
                  <a:lnTo>
                    <a:pt x="49530" y="15240"/>
                  </a:lnTo>
                  <a:lnTo>
                    <a:pt x="53340" y="13970"/>
                  </a:lnTo>
                  <a:lnTo>
                    <a:pt x="55880" y="13970"/>
                  </a:lnTo>
                  <a:lnTo>
                    <a:pt x="63500" y="11430"/>
                  </a:lnTo>
                  <a:lnTo>
                    <a:pt x="67310" y="11430"/>
                  </a:lnTo>
                  <a:lnTo>
                    <a:pt x="69850" y="10160"/>
                  </a:lnTo>
                  <a:lnTo>
                    <a:pt x="92710" y="10160"/>
                  </a:lnTo>
                  <a:lnTo>
                    <a:pt x="93980" y="11430"/>
                  </a:lnTo>
                  <a:lnTo>
                    <a:pt x="96507" y="11430"/>
                  </a:lnTo>
                  <a:lnTo>
                    <a:pt x="99060" y="12700"/>
                  </a:lnTo>
                  <a:lnTo>
                    <a:pt x="100330" y="12700"/>
                  </a:lnTo>
                  <a:lnTo>
                    <a:pt x="101600" y="13970"/>
                  </a:lnTo>
                  <a:lnTo>
                    <a:pt x="102857" y="13970"/>
                  </a:lnTo>
                  <a:lnTo>
                    <a:pt x="104140" y="15240"/>
                  </a:lnTo>
                  <a:lnTo>
                    <a:pt x="106680" y="15240"/>
                  </a:lnTo>
                  <a:lnTo>
                    <a:pt x="106680" y="16510"/>
                  </a:lnTo>
                  <a:lnTo>
                    <a:pt x="107950" y="17780"/>
                  </a:lnTo>
                  <a:lnTo>
                    <a:pt x="107950" y="19050"/>
                  </a:lnTo>
                  <a:lnTo>
                    <a:pt x="109207" y="20320"/>
                  </a:lnTo>
                  <a:lnTo>
                    <a:pt x="110490" y="20320"/>
                  </a:lnTo>
                  <a:lnTo>
                    <a:pt x="110490" y="21590"/>
                  </a:lnTo>
                  <a:lnTo>
                    <a:pt x="120650" y="21590"/>
                  </a:lnTo>
                  <a:lnTo>
                    <a:pt x="120650" y="20320"/>
                  </a:lnTo>
                  <a:lnTo>
                    <a:pt x="121920" y="20320"/>
                  </a:lnTo>
                  <a:lnTo>
                    <a:pt x="121920" y="19050"/>
                  </a:lnTo>
                  <a:lnTo>
                    <a:pt x="123190" y="17780"/>
                  </a:lnTo>
                  <a:lnTo>
                    <a:pt x="123190" y="16510"/>
                  </a:lnTo>
                  <a:lnTo>
                    <a:pt x="119380" y="12700"/>
                  </a:lnTo>
                  <a:lnTo>
                    <a:pt x="119380" y="11430"/>
                  </a:lnTo>
                  <a:lnTo>
                    <a:pt x="118110" y="10160"/>
                  </a:lnTo>
                  <a:lnTo>
                    <a:pt x="113030" y="7620"/>
                  </a:lnTo>
                  <a:lnTo>
                    <a:pt x="111760" y="6350"/>
                  </a:lnTo>
                  <a:lnTo>
                    <a:pt x="109207" y="5080"/>
                  </a:lnTo>
                  <a:lnTo>
                    <a:pt x="107950" y="5080"/>
                  </a:lnTo>
                  <a:lnTo>
                    <a:pt x="105410" y="3810"/>
                  </a:lnTo>
                  <a:lnTo>
                    <a:pt x="104140" y="3810"/>
                  </a:lnTo>
                  <a:lnTo>
                    <a:pt x="101600" y="2540"/>
                  </a:lnTo>
                  <a:lnTo>
                    <a:pt x="99060" y="2540"/>
                  </a:lnTo>
                  <a:lnTo>
                    <a:pt x="96507" y="1270"/>
                  </a:lnTo>
                  <a:lnTo>
                    <a:pt x="93980" y="1270"/>
                  </a:lnTo>
                  <a:lnTo>
                    <a:pt x="91440" y="0"/>
                  </a:lnTo>
                  <a:lnTo>
                    <a:pt x="69850" y="0"/>
                  </a:lnTo>
                  <a:lnTo>
                    <a:pt x="63500" y="1270"/>
                  </a:lnTo>
                  <a:lnTo>
                    <a:pt x="48260" y="5080"/>
                  </a:lnTo>
                  <a:lnTo>
                    <a:pt x="43180" y="7620"/>
                  </a:lnTo>
                  <a:lnTo>
                    <a:pt x="38100" y="8890"/>
                  </a:lnTo>
                  <a:lnTo>
                    <a:pt x="34290" y="11430"/>
                  </a:lnTo>
                  <a:lnTo>
                    <a:pt x="29210" y="13970"/>
                  </a:lnTo>
                  <a:lnTo>
                    <a:pt x="21590" y="19050"/>
                  </a:lnTo>
                  <a:lnTo>
                    <a:pt x="17780" y="22860"/>
                  </a:lnTo>
                  <a:lnTo>
                    <a:pt x="15240" y="26670"/>
                  </a:lnTo>
                  <a:lnTo>
                    <a:pt x="10160" y="31750"/>
                  </a:lnTo>
                  <a:lnTo>
                    <a:pt x="5080" y="39370"/>
                  </a:lnTo>
                  <a:lnTo>
                    <a:pt x="2540" y="44450"/>
                  </a:lnTo>
                  <a:lnTo>
                    <a:pt x="1270" y="48260"/>
                  </a:lnTo>
                  <a:lnTo>
                    <a:pt x="0" y="50800"/>
                  </a:lnTo>
                  <a:lnTo>
                    <a:pt x="0" y="63500"/>
                  </a:lnTo>
                  <a:lnTo>
                    <a:pt x="1270" y="66040"/>
                  </a:lnTo>
                  <a:lnTo>
                    <a:pt x="2540" y="67310"/>
                  </a:lnTo>
                  <a:lnTo>
                    <a:pt x="3810" y="69850"/>
                  </a:lnTo>
                  <a:lnTo>
                    <a:pt x="5080" y="71120"/>
                  </a:lnTo>
                  <a:lnTo>
                    <a:pt x="7620" y="72390"/>
                  </a:lnTo>
                  <a:lnTo>
                    <a:pt x="8890" y="73660"/>
                  </a:lnTo>
                  <a:lnTo>
                    <a:pt x="13970" y="76200"/>
                  </a:lnTo>
                  <a:lnTo>
                    <a:pt x="15240" y="77470"/>
                  </a:lnTo>
                  <a:lnTo>
                    <a:pt x="21590" y="77470"/>
                  </a:lnTo>
                  <a:lnTo>
                    <a:pt x="25400" y="78740"/>
                  </a:lnTo>
                  <a:lnTo>
                    <a:pt x="33020" y="78740"/>
                  </a:lnTo>
                  <a:lnTo>
                    <a:pt x="34290" y="77470"/>
                  </a:lnTo>
                  <a:lnTo>
                    <a:pt x="41910" y="77470"/>
                  </a:lnTo>
                  <a:lnTo>
                    <a:pt x="43180" y="76200"/>
                  </a:lnTo>
                  <a:lnTo>
                    <a:pt x="46990" y="76200"/>
                  </a:lnTo>
                  <a:lnTo>
                    <a:pt x="49530" y="74930"/>
                  </a:lnTo>
                  <a:lnTo>
                    <a:pt x="52070" y="74930"/>
                  </a:lnTo>
                  <a:lnTo>
                    <a:pt x="55880" y="73660"/>
                  </a:lnTo>
                  <a:lnTo>
                    <a:pt x="58420" y="73660"/>
                  </a:lnTo>
                  <a:lnTo>
                    <a:pt x="60960" y="72390"/>
                  </a:lnTo>
                  <a:lnTo>
                    <a:pt x="63500" y="72390"/>
                  </a:lnTo>
                  <a:lnTo>
                    <a:pt x="67310" y="71120"/>
                  </a:lnTo>
                  <a:lnTo>
                    <a:pt x="69850" y="69850"/>
                  </a:lnTo>
                  <a:lnTo>
                    <a:pt x="73660" y="69850"/>
                  </a:lnTo>
                  <a:lnTo>
                    <a:pt x="76200" y="68580"/>
                  </a:lnTo>
                  <a:lnTo>
                    <a:pt x="78740" y="68580"/>
                  </a:lnTo>
                  <a:lnTo>
                    <a:pt x="81280" y="67310"/>
                  </a:lnTo>
                  <a:lnTo>
                    <a:pt x="83807" y="67310"/>
                  </a:lnTo>
                  <a:lnTo>
                    <a:pt x="86360" y="66040"/>
                  </a:lnTo>
                  <a:lnTo>
                    <a:pt x="91440" y="66040"/>
                  </a:lnTo>
                  <a:lnTo>
                    <a:pt x="93980" y="64770"/>
                  </a:lnTo>
                  <a:lnTo>
                    <a:pt x="114300" y="64770"/>
                  </a:lnTo>
                  <a:lnTo>
                    <a:pt x="116840" y="66040"/>
                  </a:lnTo>
                  <a:lnTo>
                    <a:pt x="119380" y="66040"/>
                  </a:lnTo>
                  <a:lnTo>
                    <a:pt x="120650" y="67310"/>
                  </a:lnTo>
                  <a:lnTo>
                    <a:pt x="123190" y="68580"/>
                  </a:lnTo>
                  <a:lnTo>
                    <a:pt x="124460" y="69850"/>
                  </a:lnTo>
                  <a:lnTo>
                    <a:pt x="125730" y="69850"/>
                  </a:lnTo>
                  <a:lnTo>
                    <a:pt x="127000" y="72390"/>
                  </a:lnTo>
                  <a:lnTo>
                    <a:pt x="129540" y="74930"/>
                  </a:lnTo>
                  <a:lnTo>
                    <a:pt x="129540" y="78740"/>
                  </a:lnTo>
                  <a:lnTo>
                    <a:pt x="130810" y="81280"/>
                  </a:lnTo>
                  <a:lnTo>
                    <a:pt x="130810" y="83820"/>
                  </a:lnTo>
                  <a:lnTo>
                    <a:pt x="129540" y="87630"/>
                  </a:lnTo>
                  <a:lnTo>
                    <a:pt x="129540" y="91440"/>
                  </a:lnTo>
                  <a:lnTo>
                    <a:pt x="128270" y="95250"/>
                  </a:lnTo>
                  <a:lnTo>
                    <a:pt x="127000" y="97790"/>
                  </a:lnTo>
                  <a:lnTo>
                    <a:pt x="125730" y="101600"/>
                  </a:lnTo>
                  <a:lnTo>
                    <a:pt x="123190" y="105410"/>
                  </a:lnTo>
                  <a:lnTo>
                    <a:pt x="119380" y="107950"/>
                  </a:lnTo>
                  <a:lnTo>
                    <a:pt x="116840" y="111760"/>
                  </a:lnTo>
                  <a:lnTo>
                    <a:pt x="113030" y="114300"/>
                  </a:lnTo>
                  <a:lnTo>
                    <a:pt x="109207" y="118110"/>
                  </a:lnTo>
                  <a:lnTo>
                    <a:pt x="101600" y="123190"/>
                  </a:lnTo>
                  <a:lnTo>
                    <a:pt x="96507" y="124460"/>
                  </a:lnTo>
                  <a:lnTo>
                    <a:pt x="92710" y="127000"/>
                  </a:lnTo>
                  <a:lnTo>
                    <a:pt x="87630" y="129540"/>
                  </a:lnTo>
                  <a:lnTo>
                    <a:pt x="83807" y="130810"/>
                  </a:lnTo>
                  <a:lnTo>
                    <a:pt x="78740" y="132080"/>
                  </a:lnTo>
                  <a:lnTo>
                    <a:pt x="73660" y="134620"/>
                  </a:lnTo>
                  <a:lnTo>
                    <a:pt x="68580" y="134620"/>
                  </a:lnTo>
                  <a:lnTo>
                    <a:pt x="58420" y="137160"/>
                  </a:lnTo>
                  <a:lnTo>
                    <a:pt x="49530" y="137160"/>
                  </a:lnTo>
                  <a:lnTo>
                    <a:pt x="44450" y="138430"/>
                  </a:lnTo>
                  <a:lnTo>
                    <a:pt x="41910" y="137160"/>
                  </a:lnTo>
                  <a:lnTo>
                    <a:pt x="31750" y="137160"/>
                  </a:lnTo>
                  <a:lnTo>
                    <a:pt x="29210" y="135890"/>
                  </a:lnTo>
                  <a:lnTo>
                    <a:pt x="27940" y="134620"/>
                  </a:lnTo>
                  <a:lnTo>
                    <a:pt x="26670" y="134620"/>
                  </a:lnTo>
                  <a:lnTo>
                    <a:pt x="19050" y="127000"/>
                  </a:lnTo>
                  <a:lnTo>
                    <a:pt x="19050" y="125730"/>
                  </a:lnTo>
                  <a:lnTo>
                    <a:pt x="16510" y="123190"/>
                  </a:lnTo>
                  <a:lnTo>
                    <a:pt x="16510" y="121920"/>
                  </a:lnTo>
                  <a:lnTo>
                    <a:pt x="15240" y="120650"/>
                  </a:lnTo>
                  <a:lnTo>
                    <a:pt x="15240" y="118110"/>
                  </a:lnTo>
                  <a:lnTo>
                    <a:pt x="13970" y="116840"/>
                  </a:lnTo>
                  <a:lnTo>
                    <a:pt x="13970" y="114300"/>
                  </a:lnTo>
                  <a:lnTo>
                    <a:pt x="10160" y="110490"/>
                  </a:lnTo>
                  <a:lnTo>
                    <a:pt x="5080" y="110490"/>
                  </a:lnTo>
                  <a:lnTo>
                    <a:pt x="2540" y="113030"/>
                  </a:lnTo>
                  <a:lnTo>
                    <a:pt x="1270" y="113030"/>
                  </a:lnTo>
                  <a:lnTo>
                    <a:pt x="1270" y="115570"/>
                  </a:lnTo>
                  <a:lnTo>
                    <a:pt x="0" y="116840"/>
                  </a:lnTo>
                  <a:lnTo>
                    <a:pt x="0" y="120650"/>
                  </a:lnTo>
                  <a:lnTo>
                    <a:pt x="1270" y="121920"/>
                  </a:lnTo>
                  <a:lnTo>
                    <a:pt x="1270" y="125730"/>
                  </a:lnTo>
                  <a:lnTo>
                    <a:pt x="2540" y="127000"/>
                  </a:lnTo>
                  <a:lnTo>
                    <a:pt x="2540" y="128270"/>
                  </a:lnTo>
                  <a:lnTo>
                    <a:pt x="3810" y="129540"/>
                  </a:lnTo>
                  <a:lnTo>
                    <a:pt x="5080" y="132080"/>
                  </a:lnTo>
                  <a:lnTo>
                    <a:pt x="7620" y="134620"/>
                  </a:lnTo>
                  <a:lnTo>
                    <a:pt x="8890" y="137160"/>
                  </a:lnTo>
                  <a:lnTo>
                    <a:pt x="11430" y="138430"/>
                  </a:lnTo>
                  <a:lnTo>
                    <a:pt x="12700" y="139700"/>
                  </a:lnTo>
                  <a:lnTo>
                    <a:pt x="20320" y="143510"/>
                  </a:lnTo>
                  <a:lnTo>
                    <a:pt x="24130" y="144780"/>
                  </a:lnTo>
                  <a:lnTo>
                    <a:pt x="26670" y="146050"/>
                  </a:lnTo>
                  <a:lnTo>
                    <a:pt x="29210" y="146050"/>
                  </a:lnTo>
                  <a:lnTo>
                    <a:pt x="33020" y="147320"/>
                  </a:lnTo>
                  <a:lnTo>
                    <a:pt x="38100" y="147320"/>
                  </a:lnTo>
                  <a:lnTo>
                    <a:pt x="41910" y="148590"/>
                  </a:lnTo>
                  <a:lnTo>
                    <a:pt x="50800" y="148590"/>
                  </a:lnTo>
                  <a:lnTo>
                    <a:pt x="55880" y="147320"/>
                  </a:lnTo>
                  <a:lnTo>
                    <a:pt x="64770" y="147320"/>
                  </a:lnTo>
                  <a:lnTo>
                    <a:pt x="72390" y="144780"/>
                  </a:lnTo>
                  <a:lnTo>
                    <a:pt x="77457" y="143510"/>
                  </a:lnTo>
                  <a:lnTo>
                    <a:pt x="80010" y="143510"/>
                  </a:lnTo>
                  <a:lnTo>
                    <a:pt x="83807" y="142240"/>
                  </a:lnTo>
                  <a:lnTo>
                    <a:pt x="87630" y="139700"/>
                  </a:lnTo>
                  <a:lnTo>
                    <a:pt x="91440" y="139700"/>
                  </a:lnTo>
                  <a:lnTo>
                    <a:pt x="93345" y="138430"/>
                  </a:lnTo>
                  <a:lnTo>
                    <a:pt x="95250" y="137160"/>
                  </a:lnTo>
                  <a:lnTo>
                    <a:pt x="99060" y="135890"/>
                  </a:lnTo>
                  <a:lnTo>
                    <a:pt x="102857" y="133350"/>
                  </a:lnTo>
                  <a:lnTo>
                    <a:pt x="106680" y="132080"/>
                  </a:lnTo>
                  <a:lnTo>
                    <a:pt x="109207" y="129540"/>
                  </a:lnTo>
                  <a:lnTo>
                    <a:pt x="113030" y="127000"/>
                  </a:lnTo>
                  <a:lnTo>
                    <a:pt x="118110" y="124460"/>
                  </a:lnTo>
                  <a:lnTo>
                    <a:pt x="120650" y="121920"/>
                  </a:lnTo>
                  <a:lnTo>
                    <a:pt x="125730" y="119380"/>
                  </a:lnTo>
                  <a:lnTo>
                    <a:pt x="133350" y="111760"/>
                  </a:lnTo>
                  <a:lnTo>
                    <a:pt x="134620" y="109220"/>
                  </a:lnTo>
                  <a:lnTo>
                    <a:pt x="137160" y="106680"/>
                  </a:lnTo>
                  <a:lnTo>
                    <a:pt x="138430" y="102870"/>
                  </a:lnTo>
                  <a:lnTo>
                    <a:pt x="139700" y="100330"/>
                  </a:lnTo>
                  <a:lnTo>
                    <a:pt x="140970" y="96520"/>
                  </a:lnTo>
                  <a:lnTo>
                    <a:pt x="140970" y="92710"/>
                  </a:lnTo>
                  <a:lnTo>
                    <a:pt x="142240" y="88900"/>
                  </a:lnTo>
                  <a:lnTo>
                    <a:pt x="142240" y="85090"/>
                  </a:lnTo>
                  <a:lnTo>
                    <a:pt x="143510" y="80010"/>
                  </a:lnTo>
                  <a:close/>
                </a:path>
                <a:path w="838200" h="373380">
                  <a:moveTo>
                    <a:pt x="271780" y="67310"/>
                  </a:moveTo>
                  <a:lnTo>
                    <a:pt x="270510" y="66040"/>
                  </a:lnTo>
                  <a:lnTo>
                    <a:pt x="270510" y="63500"/>
                  </a:lnTo>
                  <a:lnTo>
                    <a:pt x="269240" y="62230"/>
                  </a:lnTo>
                  <a:lnTo>
                    <a:pt x="267970" y="59690"/>
                  </a:lnTo>
                  <a:lnTo>
                    <a:pt x="267970" y="58420"/>
                  </a:lnTo>
                  <a:lnTo>
                    <a:pt x="264147" y="54610"/>
                  </a:lnTo>
                  <a:lnTo>
                    <a:pt x="260350" y="50800"/>
                  </a:lnTo>
                  <a:lnTo>
                    <a:pt x="259080" y="50800"/>
                  </a:lnTo>
                  <a:lnTo>
                    <a:pt x="257810" y="49530"/>
                  </a:lnTo>
                  <a:lnTo>
                    <a:pt x="257810" y="67310"/>
                  </a:lnTo>
                  <a:lnTo>
                    <a:pt x="256540" y="68580"/>
                  </a:lnTo>
                  <a:lnTo>
                    <a:pt x="255270" y="68580"/>
                  </a:lnTo>
                  <a:lnTo>
                    <a:pt x="255270" y="69850"/>
                  </a:lnTo>
                  <a:lnTo>
                    <a:pt x="251460" y="69850"/>
                  </a:lnTo>
                  <a:lnTo>
                    <a:pt x="248920" y="71120"/>
                  </a:lnTo>
                  <a:lnTo>
                    <a:pt x="247650" y="72390"/>
                  </a:lnTo>
                  <a:lnTo>
                    <a:pt x="241300" y="72390"/>
                  </a:lnTo>
                  <a:lnTo>
                    <a:pt x="238760" y="73660"/>
                  </a:lnTo>
                  <a:lnTo>
                    <a:pt x="234950" y="73660"/>
                  </a:lnTo>
                  <a:lnTo>
                    <a:pt x="227330" y="76200"/>
                  </a:lnTo>
                  <a:lnTo>
                    <a:pt x="223520" y="76200"/>
                  </a:lnTo>
                  <a:lnTo>
                    <a:pt x="218440" y="77470"/>
                  </a:lnTo>
                  <a:lnTo>
                    <a:pt x="214630" y="78740"/>
                  </a:lnTo>
                  <a:lnTo>
                    <a:pt x="205740" y="78740"/>
                  </a:lnTo>
                  <a:lnTo>
                    <a:pt x="201930" y="80010"/>
                  </a:lnTo>
                  <a:lnTo>
                    <a:pt x="199390" y="81280"/>
                  </a:lnTo>
                  <a:lnTo>
                    <a:pt x="194310" y="81280"/>
                  </a:lnTo>
                  <a:lnTo>
                    <a:pt x="224790" y="55880"/>
                  </a:lnTo>
                  <a:lnTo>
                    <a:pt x="228600" y="54610"/>
                  </a:lnTo>
                  <a:lnTo>
                    <a:pt x="242570" y="54610"/>
                  </a:lnTo>
                  <a:lnTo>
                    <a:pt x="245110" y="55880"/>
                  </a:lnTo>
                  <a:lnTo>
                    <a:pt x="246380" y="55880"/>
                  </a:lnTo>
                  <a:lnTo>
                    <a:pt x="247650" y="57150"/>
                  </a:lnTo>
                  <a:lnTo>
                    <a:pt x="248920" y="57150"/>
                  </a:lnTo>
                  <a:lnTo>
                    <a:pt x="251460" y="58420"/>
                  </a:lnTo>
                  <a:lnTo>
                    <a:pt x="255270" y="62230"/>
                  </a:lnTo>
                  <a:lnTo>
                    <a:pt x="255270" y="63500"/>
                  </a:lnTo>
                  <a:lnTo>
                    <a:pt x="256540" y="64770"/>
                  </a:lnTo>
                  <a:lnTo>
                    <a:pt x="257810" y="67310"/>
                  </a:lnTo>
                  <a:lnTo>
                    <a:pt x="257810" y="49530"/>
                  </a:lnTo>
                  <a:lnTo>
                    <a:pt x="256540" y="48260"/>
                  </a:lnTo>
                  <a:lnTo>
                    <a:pt x="254000" y="48260"/>
                  </a:lnTo>
                  <a:lnTo>
                    <a:pt x="248920" y="45720"/>
                  </a:lnTo>
                  <a:lnTo>
                    <a:pt x="246380" y="45720"/>
                  </a:lnTo>
                  <a:lnTo>
                    <a:pt x="243840" y="44450"/>
                  </a:lnTo>
                  <a:lnTo>
                    <a:pt x="226060" y="44450"/>
                  </a:lnTo>
                  <a:lnTo>
                    <a:pt x="223520" y="45720"/>
                  </a:lnTo>
                  <a:lnTo>
                    <a:pt x="220980" y="45720"/>
                  </a:lnTo>
                  <a:lnTo>
                    <a:pt x="218440" y="46990"/>
                  </a:lnTo>
                  <a:lnTo>
                    <a:pt x="214630" y="48260"/>
                  </a:lnTo>
                  <a:lnTo>
                    <a:pt x="209550" y="50800"/>
                  </a:lnTo>
                  <a:lnTo>
                    <a:pt x="207010" y="53340"/>
                  </a:lnTo>
                  <a:lnTo>
                    <a:pt x="201930" y="55880"/>
                  </a:lnTo>
                  <a:lnTo>
                    <a:pt x="198120" y="58420"/>
                  </a:lnTo>
                  <a:lnTo>
                    <a:pt x="185420" y="71120"/>
                  </a:lnTo>
                  <a:lnTo>
                    <a:pt x="184150" y="73660"/>
                  </a:lnTo>
                  <a:lnTo>
                    <a:pt x="181610" y="76200"/>
                  </a:lnTo>
                  <a:lnTo>
                    <a:pt x="180340" y="78740"/>
                  </a:lnTo>
                  <a:lnTo>
                    <a:pt x="177800" y="82550"/>
                  </a:lnTo>
                  <a:lnTo>
                    <a:pt x="176530" y="86360"/>
                  </a:lnTo>
                  <a:lnTo>
                    <a:pt x="175260" y="88900"/>
                  </a:lnTo>
                  <a:lnTo>
                    <a:pt x="173990" y="92710"/>
                  </a:lnTo>
                  <a:lnTo>
                    <a:pt x="171450" y="96520"/>
                  </a:lnTo>
                  <a:lnTo>
                    <a:pt x="171450" y="99060"/>
                  </a:lnTo>
                  <a:lnTo>
                    <a:pt x="170180" y="102870"/>
                  </a:lnTo>
                  <a:lnTo>
                    <a:pt x="168910" y="105410"/>
                  </a:lnTo>
                  <a:lnTo>
                    <a:pt x="168910" y="123190"/>
                  </a:lnTo>
                  <a:lnTo>
                    <a:pt x="170180" y="125730"/>
                  </a:lnTo>
                  <a:lnTo>
                    <a:pt x="170180" y="128270"/>
                  </a:lnTo>
                  <a:lnTo>
                    <a:pt x="171450" y="130810"/>
                  </a:lnTo>
                  <a:lnTo>
                    <a:pt x="173990" y="134620"/>
                  </a:lnTo>
                  <a:lnTo>
                    <a:pt x="175260" y="137160"/>
                  </a:lnTo>
                  <a:lnTo>
                    <a:pt x="179070" y="140970"/>
                  </a:lnTo>
                  <a:lnTo>
                    <a:pt x="182880" y="142240"/>
                  </a:lnTo>
                  <a:lnTo>
                    <a:pt x="185420" y="143510"/>
                  </a:lnTo>
                  <a:lnTo>
                    <a:pt x="187960" y="146050"/>
                  </a:lnTo>
                  <a:lnTo>
                    <a:pt x="191770" y="146050"/>
                  </a:lnTo>
                  <a:lnTo>
                    <a:pt x="195580" y="147320"/>
                  </a:lnTo>
                  <a:lnTo>
                    <a:pt x="212090" y="147320"/>
                  </a:lnTo>
                  <a:lnTo>
                    <a:pt x="214630" y="146050"/>
                  </a:lnTo>
                  <a:lnTo>
                    <a:pt x="220980" y="146050"/>
                  </a:lnTo>
                  <a:lnTo>
                    <a:pt x="228600" y="142240"/>
                  </a:lnTo>
                  <a:lnTo>
                    <a:pt x="231140" y="142240"/>
                  </a:lnTo>
                  <a:lnTo>
                    <a:pt x="236220" y="139700"/>
                  </a:lnTo>
                  <a:lnTo>
                    <a:pt x="240030" y="138430"/>
                  </a:lnTo>
                  <a:lnTo>
                    <a:pt x="241300" y="137160"/>
                  </a:lnTo>
                  <a:lnTo>
                    <a:pt x="243840" y="134620"/>
                  </a:lnTo>
                  <a:lnTo>
                    <a:pt x="246380" y="134620"/>
                  </a:lnTo>
                  <a:lnTo>
                    <a:pt x="250190" y="130810"/>
                  </a:lnTo>
                  <a:lnTo>
                    <a:pt x="255270" y="128270"/>
                  </a:lnTo>
                  <a:lnTo>
                    <a:pt x="256540" y="125730"/>
                  </a:lnTo>
                  <a:lnTo>
                    <a:pt x="257810" y="124460"/>
                  </a:lnTo>
                  <a:lnTo>
                    <a:pt x="260350" y="123190"/>
                  </a:lnTo>
                  <a:lnTo>
                    <a:pt x="261620" y="120650"/>
                  </a:lnTo>
                  <a:lnTo>
                    <a:pt x="264160" y="119380"/>
                  </a:lnTo>
                  <a:lnTo>
                    <a:pt x="266700" y="116840"/>
                  </a:lnTo>
                  <a:lnTo>
                    <a:pt x="267970" y="114300"/>
                  </a:lnTo>
                  <a:lnTo>
                    <a:pt x="269240" y="113030"/>
                  </a:lnTo>
                  <a:lnTo>
                    <a:pt x="269240" y="111760"/>
                  </a:lnTo>
                  <a:lnTo>
                    <a:pt x="271780" y="109220"/>
                  </a:lnTo>
                  <a:lnTo>
                    <a:pt x="270510" y="107950"/>
                  </a:lnTo>
                  <a:lnTo>
                    <a:pt x="270510" y="106680"/>
                  </a:lnTo>
                  <a:lnTo>
                    <a:pt x="269240" y="105410"/>
                  </a:lnTo>
                  <a:lnTo>
                    <a:pt x="267970" y="105410"/>
                  </a:lnTo>
                  <a:lnTo>
                    <a:pt x="267970" y="104140"/>
                  </a:lnTo>
                  <a:lnTo>
                    <a:pt x="266700" y="104140"/>
                  </a:lnTo>
                  <a:lnTo>
                    <a:pt x="265430" y="102870"/>
                  </a:lnTo>
                  <a:lnTo>
                    <a:pt x="260350" y="102870"/>
                  </a:lnTo>
                  <a:lnTo>
                    <a:pt x="259080" y="104140"/>
                  </a:lnTo>
                  <a:lnTo>
                    <a:pt x="257810" y="104140"/>
                  </a:lnTo>
                  <a:lnTo>
                    <a:pt x="256540" y="105410"/>
                  </a:lnTo>
                  <a:lnTo>
                    <a:pt x="256540" y="110490"/>
                  </a:lnTo>
                  <a:lnTo>
                    <a:pt x="254000" y="114300"/>
                  </a:lnTo>
                  <a:lnTo>
                    <a:pt x="246380" y="121920"/>
                  </a:lnTo>
                  <a:lnTo>
                    <a:pt x="242570" y="124460"/>
                  </a:lnTo>
                  <a:lnTo>
                    <a:pt x="240030" y="127000"/>
                  </a:lnTo>
                  <a:lnTo>
                    <a:pt x="237490" y="128270"/>
                  </a:lnTo>
                  <a:lnTo>
                    <a:pt x="233680" y="130810"/>
                  </a:lnTo>
                  <a:lnTo>
                    <a:pt x="229870" y="132080"/>
                  </a:lnTo>
                  <a:lnTo>
                    <a:pt x="227330" y="133350"/>
                  </a:lnTo>
                  <a:lnTo>
                    <a:pt x="219710" y="135890"/>
                  </a:lnTo>
                  <a:lnTo>
                    <a:pt x="217170" y="137160"/>
                  </a:lnTo>
                  <a:lnTo>
                    <a:pt x="196850" y="137160"/>
                  </a:lnTo>
                  <a:lnTo>
                    <a:pt x="191770" y="134620"/>
                  </a:lnTo>
                  <a:lnTo>
                    <a:pt x="189230" y="134620"/>
                  </a:lnTo>
                  <a:lnTo>
                    <a:pt x="184150" y="129540"/>
                  </a:lnTo>
                  <a:lnTo>
                    <a:pt x="182880" y="127000"/>
                  </a:lnTo>
                  <a:lnTo>
                    <a:pt x="182880" y="124460"/>
                  </a:lnTo>
                  <a:lnTo>
                    <a:pt x="181610" y="123190"/>
                  </a:lnTo>
                  <a:lnTo>
                    <a:pt x="181610" y="106680"/>
                  </a:lnTo>
                  <a:lnTo>
                    <a:pt x="182880" y="104140"/>
                  </a:lnTo>
                  <a:lnTo>
                    <a:pt x="182880" y="101600"/>
                  </a:lnTo>
                  <a:lnTo>
                    <a:pt x="185420" y="96520"/>
                  </a:lnTo>
                  <a:lnTo>
                    <a:pt x="186690" y="92710"/>
                  </a:lnTo>
                  <a:lnTo>
                    <a:pt x="193040" y="91440"/>
                  </a:lnTo>
                  <a:lnTo>
                    <a:pt x="198120" y="91440"/>
                  </a:lnTo>
                  <a:lnTo>
                    <a:pt x="208280" y="88900"/>
                  </a:lnTo>
                  <a:lnTo>
                    <a:pt x="213360" y="88900"/>
                  </a:lnTo>
                  <a:lnTo>
                    <a:pt x="217170" y="87630"/>
                  </a:lnTo>
                  <a:lnTo>
                    <a:pt x="220980" y="87630"/>
                  </a:lnTo>
                  <a:lnTo>
                    <a:pt x="228600" y="85090"/>
                  </a:lnTo>
                  <a:lnTo>
                    <a:pt x="232410" y="85090"/>
                  </a:lnTo>
                  <a:lnTo>
                    <a:pt x="236220" y="83820"/>
                  </a:lnTo>
                  <a:lnTo>
                    <a:pt x="241300" y="83820"/>
                  </a:lnTo>
                  <a:lnTo>
                    <a:pt x="245110" y="82550"/>
                  </a:lnTo>
                  <a:lnTo>
                    <a:pt x="247650" y="81280"/>
                  </a:lnTo>
                  <a:lnTo>
                    <a:pt x="252730" y="81280"/>
                  </a:lnTo>
                  <a:lnTo>
                    <a:pt x="257810" y="78740"/>
                  </a:lnTo>
                  <a:lnTo>
                    <a:pt x="260350" y="78740"/>
                  </a:lnTo>
                  <a:lnTo>
                    <a:pt x="262890" y="77470"/>
                  </a:lnTo>
                  <a:lnTo>
                    <a:pt x="264160" y="77470"/>
                  </a:lnTo>
                  <a:lnTo>
                    <a:pt x="265430" y="76200"/>
                  </a:lnTo>
                  <a:lnTo>
                    <a:pt x="266700" y="76200"/>
                  </a:lnTo>
                  <a:lnTo>
                    <a:pt x="267970" y="74930"/>
                  </a:lnTo>
                  <a:lnTo>
                    <a:pt x="269240" y="74930"/>
                  </a:lnTo>
                  <a:lnTo>
                    <a:pt x="270510" y="73660"/>
                  </a:lnTo>
                  <a:lnTo>
                    <a:pt x="270510" y="72390"/>
                  </a:lnTo>
                  <a:lnTo>
                    <a:pt x="271780" y="72390"/>
                  </a:lnTo>
                  <a:lnTo>
                    <a:pt x="271780" y="67310"/>
                  </a:lnTo>
                  <a:close/>
                </a:path>
                <a:path w="838200" h="373380">
                  <a:moveTo>
                    <a:pt x="294640" y="363220"/>
                  </a:moveTo>
                  <a:lnTo>
                    <a:pt x="293370" y="363220"/>
                  </a:lnTo>
                  <a:lnTo>
                    <a:pt x="293370" y="361950"/>
                  </a:lnTo>
                  <a:lnTo>
                    <a:pt x="292100" y="361950"/>
                  </a:lnTo>
                  <a:lnTo>
                    <a:pt x="292100" y="360680"/>
                  </a:lnTo>
                  <a:lnTo>
                    <a:pt x="290830" y="360680"/>
                  </a:lnTo>
                  <a:lnTo>
                    <a:pt x="290830" y="261620"/>
                  </a:lnTo>
                  <a:lnTo>
                    <a:pt x="290830" y="233680"/>
                  </a:lnTo>
                  <a:lnTo>
                    <a:pt x="292100" y="233680"/>
                  </a:lnTo>
                  <a:lnTo>
                    <a:pt x="292100" y="227330"/>
                  </a:lnTo>
                  <a:lnTo>
                    <a:pt x="289560" y="224790"/>
                  </a:lnTo>
                  <a:lnTo>
                    <a:pt x="288290" y="224790"/>
                  </a:lnTo>
                  <a:lnTo>
                    <a:pt x="287020" y="223520"/>
                  </a:lnTo>
                  <a:lnTo>
                    <a:pt x="278130" y="223520"/>
                  </a:lnTo>
                  <a:lnTo>
                    <a:pt x="278130" y="224790"/>
                  </a:lnTo>
                  <a:lnTo>
                    <a:pt x="276860" y="224790"/>
                  </a:lnTo>
                  <a:lnTo>
                    <a:pt x="276860" y="226060"/>
                  </a:lnTo>
                  <a:lnTo>
                    <a:pt x="275590" y="226060"/>
                  </a:lnTo>
                  <a:lnTo>
                    <a:pt x="275590" y="227330"/>
                  </a:lnTo>
                  <a:lnTo>
                    <a:pt x="274320" y="232410"/>
                  </a:lnTo>
                  <a:lnTo>
                    <a:pt x="274320" y="241300"/>
                  </a:lnTo>
                  <a:lnTo>
                    <a:pt x="273050" y="245110"/>
                  </a:lnTo>
                  <a:lnTo>
                    <a:pt x="271780" y="250190"/>
                  </a:lnTo>
                  <a:lnTo>
                    <a:pt x="270510" y="254000"/>
                  </a:lnTo>
                  <a:lnTo>
                    <a:pt x="267970" y="256540"/>
                  </a:lnTo>
                  <a:lnTo>
                    <a:pt x="260350" y="267970"/>
                  </a:lnTo>
                  <a:lnTo>
                    <a:pt x="257810" y="273050"/>
                  </a:lnTo>
                  <a:lnTo>
                    <a:pt x="250190" y="283210"/>
                  </a:lnTo>
                  <a:lnTo>
                    <a:pt x="245110" y="288290"/>
                  </a:lnTo>
                  <a:lnTo>
                    <a:pt x="240030" y="294640"/>
                  </a:lnTo>
                  <a:lnTo>
                    <a:pt x="234950" y="302260"/>
                  </a:lnTo>
                  <a:lnTo>
                    <a:pt x="229870" y="308610"/>
                  </a:lnTo>
                  <a:lnTo>
                    <a:pt x="226060" y="314960"/>
                  </a:lnTo>
                  <a:lnTo>
                    <a:pt x="220980" y="320040"/>
                  </a:lnTo>
                  <a:lnTo>
                    <a:pt x="217170" y="326390"/>
                  </a:lnTo>
                  <a:lnTo>
                    <a:pt x="212090" y="336550"/>
                  </a:lnTo>
                  <a:lnTo>
                    <a:pt x="209550" y="340360"/>
                  </a:lnTo>
                  <a:lnTo>
                    <a:pt x="207010" y="345440"/>
                  </a:lnTo>
                  <a:lnTo>
                    <a:pt x="204470" y="340360"/>
                  </a:lnTo>
                  <a:lnTo>
                    <a:pt x="204470" y="337820"/>
                  </a:lnTo>
                  <a:lnTo>
                    <a:pt x="201930" y="335280"/>
                  </a:lnTo>
                  <a:lnTo>
                    <a:pt x="201930" y="332740"/>
                  </a:lnTo>
                  <a:lnTo>
                    <a:pt x="199390" y="330200"/>
                  </a:lnTo>
                  <a:lnTo>
                    <a:pt x="198120" y="326390"/>
                  </a:lnTo>
                  <a:lnTo>
                    <a:pt x="196850" y="323850"/>
                  </a:lnTo>
                  <a:lnTo>
                    <a:pt x="195580" y="320040"/>
                  </a:lnTo>
                  <a:lnTo>
                    <a:pt x="193040" y="317500"/>
                  </a:lnTo>
                  <a:lnTo>
                    <a:pt x="190500" y="313690"/>
                  </a:lnTo>
                  <a:lnTo>
                    <a:pt x="189230" y="309880"/>
                  </a:lnTo>
                  <a:lnTo>
                    <a:pt x="185420" y="306070"/>
                  </a:lnTo>
                  <a:lnTo>
                    <a:pt x="182880" y="302260"/>
                  </a:lnTo>
                  <a:lnTo>
                    <a:pt x="175260" y="287020"/>
                  </a:lnTo>
                  <a:lnTo>
                    <a:pt x="171450" y="283210"/>
                  </a:lnTo>
                  <a:lnTo>
                    <a:pt x="168910" y="279400"/>
                  </a:lnTo>
                  <a:lnTo>
                    <a:pt x="167640" y="275590"/>
                  </a:lnTo>
                  <a:lnTo>
                    <a:pt x="165100" y="271780"/>
                  </a:lnTo>
                  <a:lnTo>
                    <a:pt x="163830" y="269240"/>
                  </a:lnTo>
                  <a:lnTo>
                    <a:pt x="161290" y="266700"/>
                  </a:lnTo>
                  <a:lnTo>
                    <a:pt x="159385" y="262890"/>
                  </a:lnTo>
                  <a:lnTo>
                    <a:pt x="156210" y="256540"/>
                  </a:lnTo>
                  <a:lnTo>
                    <a:pt x="156210" y="255270"/>
                  </a:lnTo>
                  <a:lnTo>
                    <a:pt x="154940" y="252730"/>
                  </a:lnTo>
                  <a:lnTo>
                    <a:pt x="153670" y="251460"/>
                  </a:lnTo>
                  <a:lnTo>
                    <a:pt x="153670" y="250190"/>
                  </a:lnTo>
                  <a:lnTo>
                    <a:pt x="152400" y="247650"/>
                  </a:lnTo>
                  <a:lnTo>
                    <a:pt x="152400" y="245110"/>
                  </a:lnTo>
                  <a:lnTo>
                    <a:pt x="151130" y="242570"/>
                  </a:lnTo>
                  <a:lnTo>
                    <a:pt x="151130" y="240030"/>
                  </a:lnTo>
                  <a:lnTo>
                    <a:pt x="149860" y="238760"/>
                  </a:lnTo>
                  <a:lnTo>
                    <a:pt x="149860" y="236220"/>
                  </a:lnTo>
                  <a:lnTo>
                    <a:pt x="147320" y="231140"/>
                  </a:lnTo>
                  <a:lnTo>
                    <a:pt x="147320" y="226060"/>
                  </a:lnTo>
                  <a:lnTo>
                    <a:pt x="144780" y="226060"/>
                  </a:lnTo>
                  <a:lnTo>
                    <a:pt x="143510" y="224790"/>
                  </a:lnTo>
                  <a:lnTo>
                    <a:pt x="134620" y="224790"/>
                  </a:lnTo>
                  <a:lnTo>
                    <a:pt x="134620" y="226060"/>
                  </a:lnTo>
                  <a:lnTo>
                    <a:pt x="133350" y="226060"/>
                  </a:lnTo>
                  <a:lnTo>
                    <a:pt x="132080" y="227330"/>
                  </a:lnTo>
                  <a:lnTo>
                    <a:pt x="132080" y="360680"/>
                  </a:lnTo>
                  <a:lnTo>
                    <a:pt x="130810" y="361950"/>
                  </a:lnTo>
                  <a:lnTo>
                    <a:pt x="130810" y="367030"/>
                  </a:lnTo>
                  <a:lnTo>
                    <a:pt x="132080" y="368300"/>
                  </a:lnTo>
                  <a:lnTo>
                    <a:pt x="132080" y="369570"/>
                  </a:lnTo>
                  <a:lnTo>
                    <a:pt x="134620" y="369570"/>
                  </a:lnTo>
                  <a:lnTo>
                    <a:pt x="137160" y="370840"/>
                  </a:lnTo>
                  <a:lnTo>
                    <a:pt x="142240" y="370840"/>
                  </a:lnTo>
                  <a:lnTo>
                    <a:pt x="144780" y="369570"/>
                  </a:lnTo>
                  <a:lnTo>
                    <a:pt x="146050" y="369570"/>
                  </a:lnTo>
                  <a:lnTo>
                    <a:pt x="147320" y="368300"/>
                  </a:lnTo>
                  <a:lnTo>
                    <a:pt x="147320" y="361950"/>
                  </a:lnTo>
                  <a:lnTo>
                    <a:pt x="144780" y="359410"/>
                  </a:lnTo>
                  <a:lnTo>
                    <a:pt x="144780" y="262890"/>
                  </a:lnTo>
                  <a:lnTo>
                    <a:pt x="146050" y="262890"/>
                  </a:lnTo>
                  <a:lnTo>
                    <a:pt x="147320" y="264160"/>
                  </a:lnTo>
                  <a:lnTo>
                    <a:pt x="149860" y="269240"/>
                  </a:lnTo>
                  <a:lnTo>
                    <a:pt x="152400" y="271780"/>
                  </a:lnTo>
                  <a:lnTo>
                    <a:pt x="156210" y="279400"/>
                  </a:lnTo>
                  <a:lnTo>
                    <a:pt x="157480" y="283210"/>
                  </a:lnTo>
                  <a:lnTo>
                    <a:pt x="161290" y="285750"/>
                  </a:lnTo>
                  <a:lnTo>
                    <a:pt x="163830" y="290830"/>
                  </a:lnTo>
                  <a:lnTo>
                    <a:pt x="166370" y="294640"/>
                  </a:lnTo>
                  <a:lnTo>
                    <a:pt x="168910" y="299720"/>
                  </a:lnTo>
                  <a:lnTo>
                    <a:pt x="171450" y="302260"/>
                  </a:lnTo>
                  <a:lnTo>
                    <a:pt x="172720" y="306070"/>
                  </a:lnTo>
                  <a:lnTo>
                    <a:pt x="177800" y="313690"/>
                  </a:lnTo>
                  <a:lnTo>
                    <a:pt x="179070" y="317500"/>
                  </a:lnTo>
                  <a:lnTo>
                    <a:pt x="180340" y="320040"/>
                  </a:lnTo>
                  <a:lnTo>
                    <a:pt x="182880" y="322580"/>
                  </a:lnTo>
                  <a:lnTo>
                    <a:pt x="184150" y="326390"/>
                  </a:lnTo>
                  <a:lnTo>
                    <a:pt x="185420" y="328930"/>
                  </a:lnTo>
                  <a:lnTo>
                    <a:pt x="187960" y="331470"/>
                  </a:lnTo>
                  <a:lnTo>
                    <a:pt x="189230" y="335280"/>
                  </a:lnTo>
                  <a:lnTo>
                    <a:pt x="190500" y="337820"/>
                  </a:lnTo>
                  <a:lnTo>
                    <a:pt x="191770" y="341630"/>
                  </a:lnTo>
                  <a:lnTo>
                    <a:pt x="195580" y="349250"/>
                  </a:lnTo>
                  <a:lnTo>
                    <a:pt x="196850" y="350520"/>
                  </a:lnTo>
                  <a:lnTo>
                    <a:pt x="196850" y="355600"/>
                  </a:lnTo>
                  <a:lnTo>
                    <a:pt x="198120" y="356870"/>
                  </a:lnTo>
                  <a:lnTo>
                    <a:pt x="198120" y="365760"/>
                  </a:lnTo>
                  <a:lnTo>
                    <a:pt x="199390" y="365760"/>
                  </a:lnTo>
                  <a:lnTo>
                    <a:pt x="199390" y="367030"/>
                  </a:lnTo>
                  <a:lnTo>
                    <a:pt x="200660" y="368300"/>
                  </a:lnTo>
                  <a:lnTo>
                    <a:pt x="212090" y="368300"/>
                  </a:lnTo>
                  <a:lnTo>
                    <a:pt x="212090" y="364490"/>
                  </a:lnTo>
                  <a:lnTo>
                    <a:pt x="213360" y="363220"/>
                  </a:lnTo>
                  <a:lnTo>
                    <a:pt x="213360" y="361950"/>
                  </a:lnTo>
                  <a:lnTo>
                    <a:pt x="214630" y="359410"/>
                  </a:lnTo>
                  <a:lnTo>
                    <a:pt x="214630" y="355600"/>
                  </a:lnTo>
                  <a:lnTo>
                    <a:pt x="219710" y="345440"/>
                  </a:lnTo>
                  <a:lnTo>
                    <a:pt x="220980" y="341630"/>
                  </a:lnTo>
                  <a:lnTo>
                    <a:pt x="226060" y="336550"/>
                  </a:lnTo>
                  <a:lnTo>
                    <a:pt x="227330" y="332740"/>
                  </a:lnTo>
                  <a:lnTo>
                    <a:pt x="232410" y="325120"/>
                  </a:lnTo>
                  <a:lnTo>
                    <a:pt x="236220" y="321310"/>
                  </a:lnTo>
                  <a:lnTo>
                    <a:pt x="241300" y="313690"/>
                  </a:lnTo>
                  <a:lnTo>
                    <a:pt x="245110" y="308610"/>
                  </a:lnTo>
                  <a:lnTo>
                    <a:pt x="248920" y="304800"/>
                  </a:lnTo>
                  <a:lnTo>
                    <a:pt x="251460" y="300990"/>
                  </a:lnTo>
                  <a:lnTo>
                    <a:pt x="255270" y="297180"/>
                  </a:lnTo>
                  <a:lnTo>
                    <a:pt x="257810" y="293370"/>
                  </a:lnTo>
                  <a:lnTo>
                    <a:pt x="260350" y="290830"/>
                  </a:lnTo>
                  <a:lnTo>
                    <a:pt x="265430" y="283210"/>
                  </a:lnTo>
                  <a:lnTo>
                    <a:pt x="266700" y="280670"/>
                  </a:lnTo>
                  <a:lnTo>
                    <a:pt x="269240" y="279400"/>
                  </a:lnTo>
                  <a:lnTo>
                    <a:pt x="270510" y="275590"/>
                  </a:lnTo>
                  <a:lnTo>
                    <a:pt x="271780" y="273050"/>
                  </a:lnTo>
                  <a:lnTo>
                    <a:pt x="273050" y="271780"/>
                  </a:lnTo>
                  <a:lnTo>
                    <a:pt x="275590" y="267970"/>
                  </a:lnTo>
                  <a:lnTo>
                    <a:pt x="278130" y="262890"/>
                  </a:lnTo>
                  <a:lnTo>
                    <a:pt x="278130" y="261620"/>
                  </a:lnTo>
                  <a:lnTo>
                    <a:pt x="279400" y="261620"/>
                  </a:lnTo>
                  <a:lnTo>
                    <a:pt x="279400" y="361950"/>
                  </a:lnTo>
                  <a:lnTo>
                    <a:pt x="278130" y="361950"/>
                  </a:lnTo>
                  <a:lnTo>
                    <a:pt x="278130" y="363220"/>
                  </a:lnTo>
                  <a:lnTo>
                    <a:pt x="276860" y="363220"/>
                  </a:lnTo>
                  <a:lnTo>
                    <a:pt x="276860" y="368300"/>
                  </a:lnTo>
                  <a:lnTo>
                    <a:pt x="278130" y="368300"/>
                  </a:lnTo>
                  <a:lnTo>
                    <a:pt x="278130" y="369570"/>
                  </a:lnTo>
                  <a:lnTo>
                    <a:pt x="280670" y="369570"/>
                  </a:lnTo>
                  <a:lnTo>
                    <a:pt x="280670" y="370840"/>
                  </a:lnTo>
                  <a:lnTo>
                    <a:pt x="287020" y="370840"/>
                  </a:lnTo>
                  <a:lnTo>
                    <a:pt x="287020" y="369570"/>
                  </a:lnTo>
                  <a:lnTo>
                    <a:pt x="290830" y="369570"/>
                  </a:lnTo>
                  <a:lnTo>
                    <a:pt x="292100" y="368300"/>
                  </a:lnTo>
                  <a:lnTo>
                    <a:pt x="293370" y="368300"/>
                  </a:lnTo>
                  <a:lnTo>
                    <a:pt x="293370" y="367030"/>
                  </a:lnTo>
                  <a:lnTo>
                    <a:pt x="294640" y="367030"/>
                  </a:lnTo>
                  <a:lnTo>
                    <a:pt x="294640" y="363220"/>
                  </a:lnTo>
                  <a:close/>
                </a:path>
                <a:path w="838200" h="373380">
                  <a:moveTo>
                    <a:pt x="317500" y="52070"/>
                  </a:moveTo>
                  <a:lnTo>
                    <a:pt x="316230" y="50800"/>
                  </a:lnTo>
                  <a:lnTo>
                    <a:pt x="316230" y="49530"/>
                  </a:lnTo>
                  <a:lnTo>
                    <a:pt x="314960" y="49530"/>
                  </a:lnTo>
                  <a:lnTo>
                    <a:pt x="314960" y="48260"/>
                  </a:lnTo>
                  <a:lnTo>
                    <a:pt x="313690" y="48260"/>
                  </a:lnTo>
                  <a:lnTo>
                    <a:pt x="313690" y="46990"/>
                  </a:lnTo>
                  <a:lnTo>
                    <a:pt x="312420" y="46990"/>
                  </a:lnTo>
                  <a:lnTo>
                    <a:pt x="312420" y="45720"/>
                  </a:lnTo>
                  <a:lnTo>
                    <a:pt x="304800" y="45720"/>
                  </a:lnTo>
                  <a:lnTo>
                    <a:pt x="303530" y="46990"/>
                  </a:lnTo>
                  <a:lnTo>
                    <a:pt x="302260" y="46990"/>
                  </a:lnTo>
                  <a:lnTo>
                    <a:pt x="302260" y="48260"/>
                  </a:lnTo>
                  <a:lnTo>
                    <a:pt x="300990" y="48260"/>
                  </a:lnTo>
                  <a:lnTo>
                    <a:pt x="300990" y="49530"/>
                  </a:lnTo>
                  <a:lnTo>
                    <a:pt x="299720" y="49530"/>
                  </a:lnTo>
                  <a:lnTo>
                    <a:pt x="299720" y="55880"/>
                  </a:lnTo>
                  <a:lnTo>
                    <a:pt x="300990" y="57150"/>
                  </a:lnTo>
                  <a:lnTo>
                    <a:pt x="300990" y="135890"/>
                  </a:lnTo>
                  <a:lnTo>
                    <a:pt x="299720" y="135890"/>
                  </a:lnTo>
                  <a:lnTo>
                    <a:pt x="299720" y="137160"/>
                  </a:lnTo>
                  <a:lnTo>
                    <a:pt x="298450" y="137160"/>
                  </a:lnTo>
                  <a:lnTo>
                    <a:pt x="298450" y="142240"/>
                  </a:lnTo>
                  <a:lnTo>
                    <a:pt x="299720" y="142240"/>
                  </a:lnTo>
                  <a:lnTo>
                    <a:pt x="299720" y="143510"/>
                  </a:lnTo>
                  <a:lnTo>
                    <a:pt x="300990" y="143510"/>
                  </a:lnTo>
                  <a:lnTo>
                    <a:pt x="300990" y="144780"/>
                  </a:lnTo>
                  <a:lnTo>
                    <a:pt x="302260" y="146050"/>
                  </a:lnTo>
                  <a:lnTo>
                    <a:pt x="311150" y="146050"/>
                  </a:lnTo>
                  <a:lnTo>
                    <a:pt x="312420" y="144780"/>
                  </a:lnTo>
                  <a:lnTo>
                    <a:pt x="313690" y="144780"/>
                  </a:lnTo>
                  <a:lnTo>
                    <a:pt x="316230" y="142240"/>
                  </a:lnTo>
                  <a:lnTo>
                    <a:pt x="317500" y="142240"/>
                  </a:lnTo>
                  <a:lnTo>
                    <a:pt x="317500" y="138430"/>
                  </a:lnTo>
                  <a:lnTo>
                    <a:pt x="314960" y="135890"/>
                  </a:lnTo>
                  <a:lnTo>
                    <a:pt x="314960" y="55880"/>
                  </a:lnTo>
                  <a:lnTo>
                    <a:pt x="317500" y="53340"/>
                  </a:lnTo>
                  <a:lnTo>
                    <a:pt x="317500" y="52070"/>
                  </a:lnTo>
                  <a:close/>
                </a:path>
                <a:path w="838200" h="373380">
                  <a:moveTo>
                    <a:pt x="320040" y="10160"/>
                  </a:moveTo>
                  <a:lnTo>
                    <a:pt x="316230" y="6350"/>
                  </a:lnTo>
                  <a:lnTo>
                    <a:pt x="306070" y="6350"/>
                  </a:lnTo>
                  <a:lnTo>
                    <a:pt x="304800" y="7620"/>
                  </a:lnTo>
                  <a:lnTo>
                    <a:pt x="304800" y="8890"/>
                  </a:lnTo>
                  <a:lnTo>
                    <a:pt x="303530" y="8890"/>
                  </a:lnTo>
                  <a:lnTo>
                    <a:pt x="302260" y="10160"/>
                  </a:lnTo>
                  <a:lnTo>
                    <a:pt x="302260" y="11430"/>
                  </a:lnTo>
                  <a:lnTo>
                    <a:pt x="300990" y="12700"/>
                  </a:lnTo>
                  <a:lnTo>
                    <a:pt x="300990" y="13970"/>
                  </a:lnTo>
                  <a:lnTo>
                    <a:pt x="299720" y="15240"/>
                  </a:lnTo>
                  <a:lnTo>
                    <a:pt x="299720" y="26670"/>
                  </a:lnTo>
                  <a:lnTo>
                    <a:pt x="300990" y="27940"/>
                  </a:lnTo>
                  <a:lnTo>
                    <a:pt x="300990" y="29210"/>
                  </a:lnTo>
                  <a:lnTo>
                    <a:pt x="302260" y="29210"/>
                  </a:lnTo>
                  <a:lnTo>
                    <a:pt x="302260" y="30480"/>
                  </a:lnTo>
                  <a:lnTo>
                    <a:pt x="312420" y="30480"/>
                  </a:lnTo>
                  <a:lnTo>
                    <a:pt x="317500" y="25400"/>
                  </a:lnTo>
                  <a:lnTo>
                    <a:pt x="317500" y="24130"/>
                  </a:lnTo>
                  <a:lnTo>
                    <a:pt x="318770" y="22860"/>
                  </a:lnTo>
                  <a:lnTo>
                    <a:pt x="318770" y="21590"/>
                  </a:lnTo>
                  <a:lnTo>
                    <a:pt x="320040" y="19050"/>
                  </a:lnTo>
                  <a:lnTo>
                    <a:pt x="320040" y="10160"/>
                  </a:lnTo>
                  <a:close/>
                </a:path>
                <a:path w="838200" h="373380">
                  <a:moveTo>
                    <a:pt x="436880" y="361950"/>
                  </a:moveTo>
                  <a:lnTo>
                    <a:pt x="435610" y="361950"/>
                  </a:lnTo>
                  <a:lnTo>
                    <a:pt x="435610" y="342900"/>
                  </a:lnTo>
                  <a:lnTo>
                    <a:pt x="435610" y="316230"/>
                  </a:lnTo>
                  <a:lnTo>
                    <a:pt x="435610" y="281940"/>
                  </a:lnTo>
                  <a:lnTo>
                    <a:pt x="434340" y="280670"/>
                  </a:lnTo>
                  <a:lnTo>
                    <a:pt x="434340" y="279400"/>
                  </a:lnTo>
                  <a:lnTo>
                    <a:pt x="433705" y="278130"/>
                  </a:lnTo>
                  <a:lnTo>
                    <a:pt x="433070" y="276860"/>
                  </a:lnTo>
                  <a:lnTo>
                    <a:pt x="426720" y="270510"/>
                  </a:lnTo>
                  <a:lnTo>
                    <a:pt x="424180" y="269240"/>
                  </a:lnTo>
                  <a:lnTo>
                    <a:pt x="420370" y="269240"/>
                  </a:lnTo>
                  <a:lnTo>
                    <a:pt x="419100" y="267970"/>
                  </a:lnTo>
                  <a:lnTo>
                    <a:pt x="405130" y="267970"/>
                  </a:lnTo>
                  <a:lnTo>
                    <a:pt x="400050" y="269240"/>
                  </a:lnTo>
                  <a:lnTo>
                    <a:pt x="391160" y="269240"/>
                  </a:lnTo>
                  <a:lnTo>
                    <a:pt x="387350" y="270510"/>
                  </a:lnTo>
                  <a:lnTo>
                    <a:pt x="382270" y="271780"/>
                  </a:lnTo>
                  <a:lnTo>
                    <a:pt x="374650" y="274320"/>
                  </a:lnTo>
                  <a:lnTo>
                    <a:pt x="370840" y="276860"/>
                  </a:lnTo>
                  <a:lnTo>
                    <a:pt x="365760" y="278130"/>
                  </a:lnTo>
                  <a:lnTo>
                    <a:pt x="363220" y="280670"/>
                  </a:lnTo>
                  <a:lnTo>
                    <a:pt x="358140" y="281940"/>
                  </a:lnTo>
                  <a:lnTo>
                    <a:pt x="355600" y="284480"/>
                  </a:lnTo>
                  <a:lnTo>
                    <a:pt x="347980" y="289560"/>
                  </a:lnTo>
                  <a:lnTo>
                    <a:pt x="346710" y="290830"/>
                  </a:lnTo>
                  <a:lnTo>
                    <a:pt x="342900" y="290830"/>
                  </a:lnTo>
                  <a:lnTo>
                    <a:pt x="342900" y="292100"/>
                  </a:lnTo>
                  <a:lnTo>
                    <a:pt x="341630" y="292100"/>
                  </a:lnTo>
                  <a:lnTo>
                    <a:pt x="341630" y="293370"/>
                  </a:lnTo>
                  <a:lnTo>
                    <a:pt x="340360" y="293370"/>
                  </a:lnTo>
                  <a:lnTo>
                    <a:pt x="340360" y="297180"/>
                  </a:lnTo>
                  <a:lnTo>
                    <a:pt x="339090" y="297180"/>
                  </a:lnTo>
                  <a:lnTo>
                    <a:pt x="340360" y="298450"/>
                  </a:lnTo>
                  <a:lnTo>
                    <a:pt x="340360" y="299720"/>
                  </a:lnTo>
                  <a:lnTo>
                    <a:pt x="341630" y="299720"/>
                  </a:lnTo>
                  <a:lnTo>
                    <a:pt x="341630" y="300990"/>
                  </a:lnTo>
                  <a:lnTo>
                    <a:pt x="342900" y="300990"/>
                  </a:lnTo>
                  <a:lnTo>
                    <a:pt x="342900" y="302260"/>
                  </a:lnTo>
                  <a:lnTo>
                    <a:pt x="346710" y="302260"/>
                  </a:lnTo>
                  <a:lnTo>
                    <a:pt x="346710" y="303530"/>
                  </a:lnTo>
                  <a:lnTo>
                    <a:pt x="349250" y="303530"/>
                  </a:lnTo>
                  <a:lnTo>
                    <a:pt x="351790" y="302260"/>
                  </a:lnTo>
                  <a:lnTo>
                    <a:pt x="354330" y="302260"/>
                  </a:lnTo>
                  <a:lnTo>
                    <a:pt x="355600" y="300990"/>
                  </a:lnTo>
                  <a:lnTo>
                    <a:pt x="355600" y="299720"/>
                  </a:lnTo>
                  <a:lnTo>
                    <a:pt x="356870" y="299720"/>
                  </a:lnTo>
                  <a:lnTo>
                    <a:pt x="356870" y="298450"/>
                  </a:lnTo>
                  <a:lnTo>
                    <a:pt x="358140" y="295910"/>
                  </a:lnTo>
                  <a:lnTo>
                    <a:pt x="360680" y="293370"/>
                  </a:lnTo>
                  <a:lnTo>
                    <a:pt x="365760" y="290830"/>
                  </a:lnTo>
                  <a:lnTo>
                    <a:pt x="367030" y="289560"/>
                  </a:lnTo>
                  <a:lnTo>
                    <a:pt x="372110" y="287020"/>
                  </a:lnTo>
                  <a:lnTo>
                    <a:pt x="373380" y="285750"/>
                  </a:lnTo>
                  <a:lnTo>
                    <a:pt x="375920" y="285750"/>
                  </a:lnTo>
                  <a:lnTo>
                    <a:pt x="381000" y="283210"/>
                  </a:lnTo>
                  <a:lnTo>
                    <a:pt x="383540" y="283210"/>
                  </a:lnTo>
                  <a:lnTo>
                    <a:pt x="388620" y="280670"/>
                  </a:lnTo>
                  <a:lnTo>
                    <a:pt x="391160" y="280670"/>
                  </a:lnTo>
                  <a:lnTo>
                    <a:pt x="393700" y="279400"/>
                  </a:lnTo>
                  <a:lnTo>
                    <a:pt x="400050" y="279400"/>
                  </a:lnTo>
                  <a:lnTo>
                    <a:pt x="402590" y="278130"/>
                  </a:lnTo>
                  <a:lnTo>
                    <a:pt x="416560" y="278130"/>
                  </a:lnTo>
                  <a:lnTo>
                    <a:pt x="417830" y="279400"/>
                  </a:lnTo>
                  <a:lnTo>
                    <a:pt x="419100" y="279400"/>
                  </a:lnTo>
                  <a:lnTo>
                    <a:pt x="421640" y="281940"/>
                  </a:lnTo>
                  <a:lnTo>
                    <a:pt x="421640" y="283210"/>
                  </a:lnTo>
                  <a:lnTo>
                    <a:pt x="422910" y="284480"/>
                  </a:lnTo>
                  <a:lnTo>
                    <a:pt x="422910" y="306070"/>
                  </a:lnTo>
                  <a:lnTo>
                    <a:pt x="422910" y="316230"/>
                  </a:lnTo>
                  <a:lnTo>
                    <a:pt x="422910" y="326390"/>
                  </a:lnTo>
                  <a:lnTo>
                    <a:pt x="420370" y="328930"/>
                  </a:lnTo>
                  <a:lnTo>
                    <a:pt x="419100" y="331470"/>
                  </a:lnTo>
                  <a:lnTo>
                    <a:pt x="415290" y="335280"/>
                  </a:lnTo>
                  <a:lnTo>
                    <a:pt x="411480" y="337820"/>
                  </a:lnTo>
                  <a:lnTo>
                    <a:pt x="408940" y="339090"/>
                  </a:lnTo>
                  <a:lnTo>
                    <a:pt x="397510" y="346710"/>
                  </a:lnTo>
                  <a:lnTo>
                    <a:pt x="393700" y="347980"/>
                  </a:lnTo>
                  <a:lnTo>
                    <a:pt x="389890" y="350520"/>
                  </a:lnTo>
                  <a:lnTo>
                    <a:pt x="384810" y="351790"/>
                  </a:lnTo>
                  <a:lnTo>
                    <a:pt x="381000" y="353060"/>
                  </a:lnTo>
                  <a:lnTo>
                    <a:pt x="375920" y="355600"/>
                  </a:lnTo>
                  <a:lnTo>
                    <a:pt x="372110" y="358140"/>
                  </a:lnTo>
                  <a:lnTo>
                    <a:pt x="368300" y="358140"/>
                  </a:lnTo>
                  <a:lnTo>
                    <a:pt x="363220" y="359410"/>
                  </a:lnTo>
                  <a:lnTo>
                    <a:pt x="360680" y="360680"/>
                  </a:lnTo>
                  <a:lnTo>
                    <a:pt x="356870" y="361950"/>
                  </a:lnTo>
                  <a:lnTo>
                    <a:pt x="350520" y="361950"/>
                  </a:lnTo>
                  <a:lnTo>
                    <a:pt x="347980" y="363220"/>
                  </a:lnTo>
                  <a:lnTo>
                    <a:pt x="344170" y="361950"/>
                  </a:lnTo>
                  <a:lnTo>
                    <a:pt x="339090" y="361950"/>
                  </a:lnTo>
                  <a:lnTo>
                    <a:pt x="337820" y="360680"/>
                  </a:lnTo>
                  <a:lnTo>
                    <a:pt x="336550" y="360680"/>
                  </a:lnTo>
                  <a:lnTo>
                    <a:pt x="336550" y="353060"/>
                  </a:lnTo>
                  <a:lnTo>
                    <a:pt x="339090" y="351790"/>
                  </a:lnTo>
                  <a:lnTo>
                    <a:pt x="339090" y="350520"/>
                  </a:lnTo>
                  <a:lnTo>
                    <a:pt x="340360" y="347980"/>
                  </a:lnTo>
                  <a:lnTo>
                    <a:pt x="342900" y="346710"/>
                  </a:lnTo>
                  <a:lnTo>
                    <a:pt x="344170" y="344170"/>
                  </a:lnTo>
                  <a:lnTo>
                    <a:pt x="346710" y="341630"/>
                  </a:lnTo>
                  <a:lnTo>
                    <a:pt x="349250" y="340360"/>
                  </a:lnTo>
                  <a:lnTo>
                    <a:pt x="350520" y="339090"/>
                  </a:lnTo>
                  <a:lnTo>
                    <a:pt x="351790" y="336550"/>
                  </a:lnTo>
                  <a:lnTo>
                    <a:pt x="356870" y="334010"/>
                  </a:lnTo>
                  <a:lnTo>
                    <a:pt x="359410" y="331470"/>
                  </a:lnTo>
                  <a:lnTo>
                    <a:pt x="361950" y="331470"/>
                  </a:lnTo>
                  <a:lnTo>
                    <a:pt x="364490" y="328930"/>
                  </a:lnTo>
                  <a:lnTo>
                    <a:pt x="367030" y="328930"/>
                  </a:lnTo>
                  <a:lnTo>
                    <a:pt x="369570" y="326390"/>
                  </a:lnTo>
                  <a:lnTo>
                    <a:pt x="370840" y="326390"/>
                  </a:lnTo>
                  <a:lnTo>
                    <a:pt x="373380" y="325120"/>
                  </a:lnTo>
                  <a:lnTo>
                    <a:pt x="375920" y="325120"/>
                  </a:lnTo>
                  <a:lnTo>
                    <a:pt x="378460" y="322580"/>
                  </a:lnTo>
                  <a:lnTo>
                    <a:pt x="381000" y="322580"/>
                  </a:lnTo>
                  <a:lnTo>
                    <a:pt x="382270" y="321310"/>
                  </a:lnTo>
                  <a:lnTo>
                    <a:pt x="384810" y="320040"/>
                  </a:lnTo>
                  <a:lnTo>
                    <a:pt x="389890" y="320040"/>
                  </a:lnTo>
                  <a:lnTo>
                    <a:pt x="392430" y="318770"/>
                  </a:lnTo>
                  <a:lnTo>
                    <a:pt x="394970" y="318770"/>
                  </a:lnTo>
                  <a:lnTo>
                    <a:pt x="397510" y="317500"/>
                  </a:lnTo>
                  <a:lnTo>
                    <a:pt x="403860" y="317500"/>
                  </a:lnTo>
                  <a:lnTo>
                    <a:pt x="407670" y="316230"/>
                  </a:lnTo>
                  <a:lnTo>
                    <a:pt x="422910" y="316230"/>
                  </a:lnTo>
                  <a:lnTo>
                    <a:pt x="422910" y="306070"/>
                  </a:lnTo>
                  <a:lnTo>
                    <a:pt x="406400" y="306070"/>
                  </a:lnTo>
                  <a:lnTo>
                    <a:pt x="402590" y="307340"/>
                  </a:lnTo>
                  <a:lnTo>
                    <a:pt x="396240" y="307340"/>
                  </a:lnTo>
                  <a:lnTo>
                    <a:pt x="392430" y="308610"/>
                  </a:lnTo>
                  <a:lnTo>
                    <a:pt x="382270" y="311150"/>
                  </a:lnTo>
                  <a:lnTo>
                    <a:pt x="378460" y="312420"/>
                  </a:lnTo>
                  <a:lnTo>
                    <a:pt x="373380" y="313690"/>
                  </a:lnTo>
                  <a:lnTo>
                    <a:pt x="369570" y="314960"/>
                  </a:lnTo>
                  <a:lnTo>
                    <a:pt x="365760" y="317500"/>
                  </a:lnTo>
                  <a:lnTo>
                    <a:pt x="358140" y="320040"/>
                  </a:lnTo>
                  <a:lnTo>
                    <a:pt x="354330" y="322580"/>
                  </a:lnTo>
                  <a:lnTo>
                    <a:pt x="351790" y="325120"/>
                  </a:lnTo>
                  <a:lnTo>
                    <a:pt x="347980" y="326390"/>
                  </a:lnTo>
                  <a:lnTo>
                    <a:pt x="344170" y="328930"/>
                  </a:lnTo>
                  <a:lnTo>
                    <a:pt x="341630" y="331470"/>
                  </a:lnTo>
                  <a:lnTo>
                    <a:pt x="339090" y="332740"/>
                  </a:lnTo>
                  <a:lnTo>
                    <a:pt x="336550" y="335280"/>
                  </a:lnTo>
                  <a:lnTo>
                    <a:pt x="335280" y="337820"/>
                  </a:lnTo>
                  <a:lnTo>
                    <a:pt x="328930" y="344170"/>
                  </a:lnTo>
                  <a:lnTo>
                    <a:pt x="325120" y="351790"/>
                  </a:lnTo>
                  <a:lnTo>
                    <a:pt x="325120" y="353060"/>
                  </a:lnTo>
                  <a:lnTo>
                    <a:pt x="323850" y="355600"/>
                  </a:lnTo>
                  <a:lnTo>
                    <a:pt x="323850" y="363220"/>
                  </a:lnTo>
                  <a:lnTo>
                    <a:pt x="325120" y="364490"/>
                  </a:lnTo>
                  <a:lnTo>
                    <a:pt x="325120" y="367030"/>
                  </a:lnTo>
                  <a:lnTo>
                    <a:pt x="327660" y="368300"/>
                  </a:lnTo>
                  <a:lnTo>
                    <a:pt x="330200" y="370840"/>
                  </a:lnTo>
                  <a:lnTo>
                    <a:pt x="332740" y="370840"/>
                  </a:lnTo>
                  <a:lnTo>
                    <a:pt x="335280" y="372110"/>
                  </a:lnTo>
                  <a:lnTo>
                    <a:pt x="340360" y="372110"/>
                  </a:lnTo>
                  <a:lnTo>
                    <a:pt x="342900" y="373380"/>
                  </a:lnTo>
                  <a:lnTo>
                    <a:pt x="347980" y="372110"/>
                  </a:lnTo>
                  <a:lnTo>
                    <a:pt x="353060" y="372110"/>
                  </a:lnTo>
                  <a:lnTo>
                    <a:pt x="358140" y="370840"/>
                  </a:lnTo>
                  <a:lnTo>
                    <a:pt x="363220" y="370840"/>
                  </a:lnTo>
                  <a:lnTo>
                    <a:pt x="373380" y="368300"/>
                  </a:lnTo>
                  <a:lnTo>
                    <a:pt x="379730" y="365760"/>
                  </a:lnTo>
                  <a:lnTo>
                    <a:pt x="384810" y="364490"/>
                  </a:lnTo>
                  <a:lnTo>
                    <a:pt x="387337" y="363220"/>
                  </a:lnTo>
                  <a:lnTo>
                    <a:pt x="394970" y="359410"/>
                  </a:lnTo>
                  <a:lnTo>
                    <a:pt x="401320" y="356870"/>
                  </a:lnTo>
                  <a:lnTo>
                    <a:pt x="405130" y="354330"/>
                  </a:lnTo>
                  <a:lnTo>
                    <a:pt x="410210" y="351790"/>
                  </a:lnTo>
                  <a:lnTo>
                    <a:pt x="414020" y="349250"/>
                  </a:lnTo>
                  <a:lnTo>
                    <a:pt x="419100" y="346710"/>
                  </a:lnTo>
                  <a:lnTo>
                    <a:pt x="421640" y="342900"/>
                  </a:lnTo>
                  <a:lnTo>
                    <a:pt x="422910" y="342900"/>
                  </a:lnTo>
                  <a:lnTo>
                    <a:pt x="422910" y="363220"/>
                  </a:lnTo>
                  <a:lnTo>
                    <a:pt x="421640" y="363220"/>
                  </a:lnTo>
                  <a:lnTo>
                    <a:pt x="421640" y="364490"/>
                  </a:lnTo>
                  <a:lnTo>
                    <a:pt x="420370" y="364490"/>
                  </a:lnTo>
                  <a:lnTo>
                    <a:pt x="420370" y="367030"/>
                  </a:lnTo>
                  <a:lnTo>
                    <a:pt x="421640" y="368300"/>
                  </a:lnTo>
                  <a:lnTo>
                    <a:pt x="422910" y="368300"/>
                  </a:lnTo>
                  <a:lnTo>
                    <a:pt x="422910" y="369570"/>
                  </a:lnTo>
                  <a:lnTo>
                    <a:pt x="433070" y="369570"/>
                  </a:lnTo>
                  <a:lnTo>
                    <a:pt x="433070" y="368300"/>
                  </a:lnTo>
                  <a:lnTo>
                    <a:pt x="435610" y="368300"/>
                  </a:lnTo>
                  <a:lnTo>
                    <a:pt x="436880" y="367030"/>
                  </a:lnTo>
                  <a:lnTo>
                    <a:pt x="436880" y="361950"/>
                  </a:lnTo>
                  <a:close/>
                </a:path>
                <a:path w="838200" h="373380">
                  <a:moveTo>
                    <a:pt x="459740" y="92710"/>
                  </a:moveTo>
                  <a:lnTo>
                    <a:pt x="457200" y="87630"/>
                  </a:lnTo>
                  <a:lnTo>
                    <a:pt x="457200" y="86360"/>
                  </a:lnTo>
                  <a:lnTo>
                    <a:pt x="455930" y="83820"/>
                  </a:lnTo>
                  <a:lnTo>
                    <a:pt x="454660" y="82550"/>
                  </a:lnTo>
                  <a:lnTo>
                    <a:pt x="452120" y="81280"/>
                  </a:lnTo>
                  <a:lnTo>
                    <a:pt x="450850" y="80010"/>
                  </a:lnTo>
                  <a:lnTo>
                    <a:pt x="445770" y="77470"/>
                  </a:lnTo>
                  <a:lnTo>
                    <a:pt x="444500" y="76200"/>
                  </a:lnTo>
                  <a:lnTo>
                    <a:pt x="441960" y="76200"/>
                  </a:lnTo>
                  <a:lnTo>
                    <a:pt x="439420" y="74930"/>
                  </a:lnTo>
                  <a:lnTo>
                    <a:pt x="422910" y="74930"/>
                  </a:lnTo>
                  <a:lnTo>
                    <a:pt x="421640" y="76200"/>
                  </a:lnTo>
                  <a:lnTo>
                    <a:pt x="417830" y="76200"/>
                  </a:lnTo>
                  <a:lnTo>
                    <a:pt x="407670" y="81280"/>
                  </a:lnTo>
                  <a:lnTo>
                    <a:pt x="405130" y="81280"/>
                  </a:lnTo>
                  <a:lnTo>
                    <a:pt x="400050" y="83820"/>
                  </a:lnTo>
                  <a:lnTo>
                    <a:pt x="396240" y="85090"/>
                  </a:lnTo>
                  <a:lnTo>
                    <a:pt x="393700" y="86360"/>
                  </a:lnTo>
                  <a:lnTo>
                    <a:pt x="389890" y="87630"/>
                  </a:lnTo>
                  <a:lnTo>
                    <a:pt x="388620" y="87630"/>
                  </a:lnTo>
                  <a:lnTo>
                    <a:pt x="381000" y="91440"/>
                  </a:lnTo>
                  <a:lnTo>
                    <a:pt x="379730" y="91440"/>
                  </a:lnTo>
                  <a:lnTo>
                    <a:pt x="377190" y="92710"/>
                  </a:lnTo>
                  <a:lnTo>
                    <a:pt x="375920" y="92710"/>
                  </a:lnTo>
                  <a:lnTo>
                    <a:pt x="374650" y="93980"/>
                  </a:lnTo>
                  <a:lnTo>
                    <a:pt x="361950" y="93980"/>
                  </a:lnTo>
                  <a:lnTo>
                    <a:pt x="360680" y="92710"/>
                  </a:lnTo>
                  <a:lnTo>
                    <a:pt x="360680" y="88900"/>
                  </a:lnTo>
                  <a:lnTo>
                    <a:pt x="359410" y="87630"/>
                  </a:lnTo>
                  <a:lnTo>
                    <a:pt x="360680" y="85090"/>
                  </a:lnTo>
                  <a:lnTo>
                    <a:pt x="360680" y="81280"/>
                  </a:lnTo>
                  <a:lnTo>
                    <a:pt x="364490" y="73660"/>
                  </a:lnTo>
                  <a:lnTo>
                    <a:pt x="367030" y="72390"/>
                  </a:lnTo>
                  <a:lnTo>
                    <a:pt x="368300" y="69850"/>
                  </a:lnTo>
                  <a:lnTo>
                    <a:pt x="370840" y="67310"/>
                  </a:lnTo>
                  <a:lnTo>
                    <a:pt x="375920" y="64770"/>
                  </a:lnTo>
                  <a:lnTo>
                    <a:pt x="379730" y="62230"/>
                  </a:lnTo>
                  <a:lnTo>
                    <a:pt x="382270" y="60960"/>
                  </a:lnTo>
                  <a:lnTo>
                    <a:pt x="401320" y="54610"/>
                  </a:lnTo>
                  <a:lnTo>
                    <a:pt x="406400" y="54610"/>
                  </a:lnTo>
                  <a:lnTo>
                    <a:pt x="410210" y="53340"/>
                  </a:lnTo>
                  <a:lnTo>
                    <a:pt x="415290" y="53340"/>
                  </a:lnTo>
                  <a:lnTo>
                    <a:pt x="419100" y="52070"/>
                  </a:lnTo>
                  <a:lnTo>
                    <a:pt x="431800" y="52070"/>
                  </a:lnTo>
                  <a:lnTo>
                    <a:pt x="433070" y="53340"/>
                  </a:lnTo>
                  <a:lnTo>
                    <a:pt x="434340" y="53340"/>
                  </a:lnTo>
                  <a:lnTo>
                    <a:pt x="434340" y="54610"/>
                  </a:lnTo>
                  <a:lnTo>
                    <a:pt x="443230" y="54610"/>
                  </a:lnTo>
                  <a:lnTo>
                    <a:pt x="444500" y="53340"/>
                  </a:lnTo>
                  <a:lnTo>
                    <a:pt x="444500" y="52070"/>
                  </a:lnTo>
                  <a:lnTo>
                    <a:pt x="445770" y="50800"/>
                  </a:lnTo>
                  <a:lnTo>
                    <a:pt x="445770" y="46990"/>
                  </a:lnTo>
                  <a:lnTo>
                    <a:pt x="444500" y="46990"/>
                  </a:lnTo>
                  <a:lnTo>
                    <a:pt x="444500" y="45720"/>
                  </a:lnTo>
                  <a:lnTo>
                    <a:pt x="443230" y="45720"/>
                  </a:lnTo>
                  <a:lnTo>
                    <a:pt x="441960" y="44450"/>
                  </a:lnTo>
                  <a:lnTo>
                    <a:pt x="440690" y="44450"/>
                  </a:lnTo>
                  <a:lnTo>
                    <a:pt x="439420" y="43180"/>
                  </a:lnTo>
                  <a:lnTo>
                    <a:pt x="414020" y="43180"/>
                  </a:lnTo>
                  <a:lnTo>
                    <a:pt x="410210" y="44450"/>
                  </a:lnTo>
                  <a:lnTo>
                    <a:pt x="406400" y="44450"/>
                  </a:lnTo>
                  <a:lnTo>
                    <a:pt x="402590" y="45720"/>
                  </a:lnTo>
                  <a:lnTo>
                    <a:pt x="400050" y="45720"/>
                  </a:lnTo>
                  <a:lnTo>
                    <a:pt x="396240" y="46990"/>
                  </a:lnTo>
                  <a:lnTo>
                    <a:pt x="392430" y="46990"/>
                  </a:lnTo>
                  <a:lnTo>
                    <a:pt x="388620" y="48260"/>
                  </a:lnTo>
                  <a:lnTo>
                    <a:pt x="386080" y="49530"/>
                  </a:lnTo>
                  <a:lnTo>
                    <a:pt x="382270" y="50800"/>
                  </a:lnTo>
                  <a:lnTo>
                    <a:pt x="379730" y="52070"/>
                  </a:lnTo>
                  <a:lnTo>
                    <a:pt x="375920" y="53340"/>
                  </a:lnTo>
                  <a:lnTo>
                    <a:pt x="373380" y="54610"/>
                  </a:lnTo>
                  <a:lnTo>
                    <a:pt x="369570" y="55880"/>
                  </a:lnTo>
                  <a:lnTo>
                    <a:pt x="367030" y="58420"/>
                  </a:lnTo>
                  <a:lnTo>
                    <a:pt x="361950" y="60960"/>
                  </a:lnTo>
                  <a:lnTo>
                    <a:pt x="359410" y="63500"/>
                  </a:lnTo>
                  <a:lnTo>
                    <a:pt x="356870" y="64770"/>
                  </a:lnTo>
                  <a:lnTo>
                    <a:pt x="354330" y="69850"/>
                  </a:lnTo>
                  <a:lnTo>
                    <a:pt x="351790" y="72390"/>
                  </a:lnTo>
                  <a:lnTo>
                    <a:pt x="350520" y="74930"/>
                  </a:lnTo>
                  <a:lnTo>
                    <a:pt x="349250" y="76200"/>
                  </a:lnTo>
                  <a:lnTo>
                    <a:pt x="347980" y="78740"/>
                  </a:lnTo>
                  <a:lnTo>
                    <a:pt x="347980" y="93980"/>
                  </a:lnTo>
                  <a:lnTo>
                    <a:pt x="349250" y="95250"/>
                  </a:lnTo>
                  <a:lnTo>
                    <a:pt x="349250" y="96520"/>
                  </a:lnTo>
                  <a:lnTo>
                    <a:pt x="355600" y="102870"/>
                  </a:lnTo>
                  <a:lnTo>
                    <a:pt x="356870" y="102870"/>
                  </a:lnTo>
                  <a:lnTo>
                    <a:pt x="358140" y="104140"/>
                  </a:lnTo>
                  <a:lnTo>
                    <a:pt x="360680" y="104140"/>
                  </a:lnTo>
                  <a:lnTo>
                    <a:pt x="363220" y="105410"/>
                  </a:lnTo>
                  <a:lnTo>
                    <a:pt x="368300" y="105410"/>
                  </a:lnTo>
                  <a:lnTo>
                    <a:pt x="370840" y="104140"/>
                  </a:lnTo>
                  <a:lnTo>
                    <a:pt x="373380" y="104140"/>
                  </a:lnTo>
                  <a:lnTo>
                    <a:pt x="375920" y="102870"/>
                  </a:lnTo>
                  <a:lnTo>
                    <a:pt x="379730" y="102870"/>
                  </a:lnTo>
                  <a:lnTo>
                    <a:pt x="382270" y="101600"/>
                  </a:lnTo>
                  <a:lnTo>
                    <a:pt x="383540" y="100330"/>
                  </a:lnTo>
                  <a:lnTo>
                    <a:pt x="386080" y="100330"/>
                  </a:lnTo>
                  <a:lnTo>
                    <a:pt x="391160" y="97790"/>
                  </a:lnTo>
                  <a:lnTo>
                    <a:pt x="393700" y="97790"/>
                  </a:lnTo>
                  <a:lnTo>
                    <a:pt x="396240" y="96520"/>
                  </a:lnTo>
                  <a:lnTo>
                    <a:pt x="400050" y="93980"/>
                  </a:lnTo>
                  <a:lnTo>
                    <a:pt x="402590" y="93980"/>
                  </a:lnTo>
                  <a:lnTo>
                    <a:pt x="407670" y="91440"/>
                  </a:lnTo>
                  <a:lnTo>
                    <a:pt x="411480" y="90170"/>
                  </a:lnTo>
                  <a:lnTo>
                    <a:pt x="412750" y="88900"/>
                  </a:lnTo>
                  <a:lnTo>
                    <a:pt x="415290" y="88900"/>
                  </a:lnTo>
                  <a:lnTo>
                    <a:pt x="417830" y="87630"/>
                  </a:lnTo>
                  <a:lnTo>
                    <a:pt x="419100" y="87630"/>
                  </a:lnTo>
                  <a:lnTo>
                    <a:pt x="421640" y="86360"/>
                  </a:lnTo>
                  <a:lnTo>
                    <a:pt x="422910" y="86360"/>
                  </a:lnTo>
                  <a:lnTo>
                    <a:pt x="424180" y="85090"/>
                  </a:lnTo>
                  <a:lnTo>
                    <a:pt x="429260" y="85090"/>
                  </a:lnTo>
                  <a:lnTo>
                    <a:pt x="430530" y="83820"/>
                  </a:lnTo>
                  <a:lnTo>
                    <a:pt x="434340" y="83820"/>
                  </a:lnTo>
                  <a:lnTo>
                    <a:pt x="435610" y="85090"/>
                  </a:lnTo>
                  <a:lnTo>
                    <a:pt x="438150" y="85090"/>
                  </a:lnTo>
                  <a:lnTo>
                    <a:pt x="439420" y="86360"/>
                  </a:lnTo>
                  <a:lnTo>
                    <a:pt x="441960" y="86360"/>
                  </a:lnTo>
                  <a:lnTo>
                    <a:pt x="441960" y="87630"/>
                  </a:lnTo>
                  <a:lnTo>
                    <a:pt x="443230" y="88900"/>
                  </a:lnTo>
                  <a:lnTo>
                    <a:pt x="444500" y="88900"/>
                  </a:lnTo>
                  <a:lnTo>
                    <a:pt x="444500" y="90170"/>
                  </a:lnTo>
                  <a:lnTo>
                    <a:pt x="445770" y="90170"/>
                  </a:lnTo>
                  <a:lnTo>
                    <a:pt x="445770" y="100330"/>
                  </a:lnTo>
                  <a:lnTo>
                    <a:pt x="444500" y="102870"/>
                  </a:lnTo>
                  <a:lnTo>
                    <a:pt x="443230" y="104140"/>
                  </a:lnTo>
                  <a:lnTo>
                    <a:pt x="440690" y="109220"/>
                  </a:lnTo>
                  <a:lnTo>
                    <a:pt x="439420" y="110490"/>
                  </a:lnTo>
                  <a:lnTo>
                    <a:pt x="438150" y="113030"/>
                  </a:lnTo>
                  <a:lnTo>
                    <a:pt x="436880" y="114300"/>
                  </a:lnTo>
                  <a:lnTo>
                    <a:pt x="435610" y="116840"/>
                  </a:lnTo>
                  <a:lnTo>
                    <a:pt x="430530" y="119380"/>
                  </a:lnTo>
                  <a:lnTo>
                    <a:pt x="426720" y="123190"/>
                  </a:lnTo>
                  <a:lnTo>
                    <a:pt x="419100" y="127000"/>
                  </a:lnTo>
                  <a:lnTo>
                    <a:pt x="417830" y="128270"/>
                  </a:lnTo>
                  <a:lnTo>
                    <a:pt x="410210" y="132080"/>
                  </a:lnTo>
                  <a:lnTo>
                    <a:pt x="407670" y="132080"/>
                  </a:lnTo>
                  <a:lnTo>
                    <a:pt x="405130" y="133350"/>
                  </a:lnTo>
                  <a:lnTo>
                    <a:pt x="402590" y="133350"/>
                  </a:lnTo>
                  <a:lnTo>
                    <a:pt x="400050" y="134620"/>
                  </a:lnTo>
                  <a:lnTo>
                    <a:pt x="394970" y="134620"/>
                  </a:lnTo>
                  <a:lnTo>
                    <a:pt x="392430" y="135890"/>
                  </a:lnTo>
                  <a:lnTo>
                    <a:pt x="378460" y="135890"/>
                  </a:lnTo>
                  <a:lnTo>
                    <a:pt x="375920" y="134620"/>
                  </a:lnTo>
                  <a:lnTo>
                    <a:pt x="372110" y="134620"/>
                  </a:lnTo>
                  <a:lnTo>
                    <a:pt x="368300" y="133350"/>
                  </a:lnTo>
                  <a:lnTo>
                    <a:pt x="367030" y="132080"/>
                  </a:lnTo>
                  <a:lnTo>
                    <a:pt x="361950" y="129540"/>
                  </a:lnTo>
                  <a:lnTo>
                    <a:pt x="361950" y="127000"/>
                  </a:lnTo>
                  <a:lnTo>
                    <a:pt x="363220" y="127000"/>
                  </a:lnTo>
                  <a:lnTo>
                    <a:pt x="363220" y="124460"/>
                  </a:lnTo>
                  <a:lnTo>
                    <a:pt x="361950" y="123190"/>
                  </a:lnTo>
                  <a:lnTo>
                    <a:pt x="361950" y="121920"/>
                  </a:lnTo>
                  <a:lnTo>
                    <a:pt x="360680" y="121920"/>
                  </a:lnTo>
                  <a:lnTo>
                    <a:pt x="360680" y="120650"/>
                  </a:lnTo>
                  <a:lnTo>
                    <a:pt x="354330" y="120650"/>
                  </a:lnTo>
                  <a:lnTo>
                    <a:pt x="349250" y="125730"/>
                  </a:lnTo>
                  <a:lnTo>
                    <a:pt x="349250" y="130810"/>
                  </a:lnTo>
                  <a:lnTo>
                    <a:pt x="350520" y="132080"/>
                  </a:lnTo>
                  <a:lnTo>
                    <a:pt x="351790" y="134620"/>
                  </a:lnTo>
                  <a:lnTo>
                    <a:pt x="355600" y="138430"/>
                  </a:lnTo>
                  <a:lnTo>
                    <a:pt x="363220" y="142240"/>
                  </a:lnTo>
                  <a:lnTo>
                    <a:pt x="367030" y="143510"/>
                  </a:lnTo>
                  <a:lnTo>
                    <a:pt x="369570" y="143510"/>
                  </a:lnTo>
                  <a:lnTo>
                    <a:pt x="373380" y="144780"/>
                  </a:lnTo>
                  <a:lnTo>
                    <a:pt x="375920" y="144780"/>
                  </a:lnTo>
                  <a:lnTo>
                    <a:pt x="379730" y="146050"/>
                  </a:lnTo>
                  <a:lnTo>
                    <a:pt x="392430" y="146050"/>
                  </a:lnTo>
                  <a:lnTo>
                    <a:pt x="394970" y="144780"/>
                  </a:lnTo>
                  <a:lnTo>
                    <a:pt x="400050" y="144780"/>
                  </a:lnTo>
                  <a:lnTo>
                    <a:pt x="402590" y="143510"/>
                  </a:lnTo>
                  <a:lnTo>
                    <a:pt x="405130" y="143510"/>
                  </a:lnTo>
                  <a:lnTo>
                    <a:pt x="408940" y="142240"/>
                  </a:lnTo>
                  <a:lnTo>
                    <a:pt x="411480" y="142240"/>
                  </a:lnTo>
                  <a:lnTo>
                    <a:pt x="414020" y="140970"/>
                  </a:lnTo>
                  <a:lnTo>
                    <a:pt x="417830" y="139700"/>
                  </a:lnTo>
                  <a:lnTo>
                    <a:pt x="422910" y="137160"/>
                  </a:lnTo>
                  <a:lnTo>
                    <a:pt x="426720" y="135890"/>
                  </a:lnTo>
                  <a:lnTo>
                    <a:pt x="429260" y="134620"/>
                  </a:lnTo>
                  <a:lnTo>
                    <a:pt x="433070" y="133350"/>
                  </a:lnTo>
                  <a:lnTo>
                    <a:pt x="435610" y="130810"/>
                  </a:lnTo>
                  <a:lnTo>
                    <a:pt x="438150" y="129540"/>
                  </a:lnTo>
                  <a:lnTo>
                    <a:pt x="443230" y="124460"/>
                  </a:lnTo>
                  <a:lnTo>
                    <a:pt x="445770" y="123190"/>
                  </a:lnTo>
                  <a:lnTo>
                    <a:pt x="450850" y="118110"/>
                  </a:lnTo>
                  <a:lnTo>
                    <a:pt x="452120" y="115570"/>
                  </a:lnTo>
                  <a:lnTo>
                    <a:pt x="454660" y="113030"/>
                  </a:lnTo>
                  <a:lnTo>
                    <a:pt x="457200" y="107950"/>
                  </a:lnTo>
                  <a:lnTo>
                    <a:pt x="457200" y="104140"/>
                  </a:lnTo>
                  <a:lnTo>
                    <a:pt x="458470" y="101600"/>
                  </a:lnTo>
                  <a:lnTo>
                    <a:pt x="459740" y="97790"/>
                  </a:lnTo>
                  <a:lnTo>
                    <a:pt x="459740" y="92710"/>
                  </a:lnTo>
                  <a:close/>
                </a:path>
                <a:path w="838200" h="373380">
                  <a:moveTo>
                    <a:pt x="581660" y="317500"/>
                  </a:moveTo>
                  <a:lnTo>
                    <a:pt x="580390" y="314960"/>
                  </a:lnTo>
                  <a:lnTo>
                    <a:pt x="580390" y="312420"/>
                  </a:lnTo>
                  <a:lnTo>
                    <a:pt x="579120" y="311150"/>
                  </a:lnTo>
                  <a:lnTo>
                    <a:pt x="577850" y="308610"/>
                  </a:lnTo>
                  <a:lnTo>
                    <a:pt x="572770" y="303530"/>
                  </a:lnTo>
                  <a:lnTo>
                    <a:pt x="570230" y="302260"/>
                  </a:lnTo>
                  <a:lnTo>
                    <a:pt x="568960" y="302260"/>
                  </a:lnTo>
                  <a:lnTo>
                    <a:pt x="563880" y="299720"/>
                  </a:lnTo>
                  <a:lnTo>
                    <a:pt x="560070" y="299720"/>
                  </a:lnTo>
                  <a:lnTo>
                    <a:pt x="557530" y="298450"/>
                  </a:lnTo>
                  <a:lnTo>
                    <a:pt x="553720" y="298450"/>
                  </a:lnTo>
                  <a:lnTo>
                    <a:pt x="551180" y="299720"/>
                  </a:lnTo>
                  <a:lnTo>
                    <a:pt x="546100" y="299720"/>
                  </a:lnTo>
                  <a:lnTo>
                    <a:pt x="543560" y="300990"/>
                  </a:lnTo>
                  <a:lnTo>
                    <a:pt x="539750" y="300990"/>
                  </a:lnTo>
                  <a:lnTo>
                    <a:pt x="537210" y="302260"/>
                  </a:lnTo>
                  <a:lnTo>
                    <a:pt x="534670" y="302260"/>
                  </a:lnTo>
                  <a:lnTo>
                    <a:pt x="524510" y="307340"/>
                  </a:lnTo>
                  <a:lnTo>
                    <a:pt x="521970" y="307340"/>
                  </a:lnTo>
                  <a:lnTo>
                    <a:pt x="519430" y="309880"/>
                  </a:lnTo>
                  <a:lnTo>
                    <a:pt x="515620" y="311150"/>
                  </a:lnTo>
                  <a:lnTo>
                    <a:pt x="513080" y="312420"/>
                  </a:lnTo>
                  <a:lnTo>
                    <a:pt x="510540" y="312420"/>
                  </a:lnTo>
                  <a:lnTo>
                    <a:pt x="505460" y="314960"/>
                  </a:lnTo>
                  <a:lnTo>
                    <a:pt x="504190" y="314960"/>
                  </a:lnTo>
                  <a:lnTo>
                    <a:pt x="501650" y="316230"/>
                  </a:lnTo>
                  <a:lnTo>
                    <a:pt x="500380" y="317500"/>
                  </a:lnTo>
                  <a:lnTo>
                    <a:pt x="496570" y="317500"/>
                  </a:lnTo>
                  <a:lnTo>
                    <a:pt x="495300" y="318770"/>
                  </a:lnTo>
                  <a:lnTo>
                    <a:pt x="491490" y="318770"/>
                  </a:lnTo>
                  <a:lnTo>
                    <a:pt x="490220" y="320040"/>
                  </a:lnTo>
                  <a:lnTo>
                    <a:pt x="488950" y="320040"/>
                  </a:lnTo>
                  <a:lnTo>
                    <a:pt x="486410" y="318770"/>
                  </a:lnTo>
                  <a:lnTo>
                    <a:pt x="485140" y="318770"/>
                  </a:lnTo>
                  <a:lnTo>
                    <a:pt x="483870" y="317500"/>
                  </a:lnTo>
                  <a:lnTo>
                    <a:pt x="483870" y="316230"/>
                  </a:lnTo>
                  <a:lnTo>
                    <a:pt x="482600" y="314960"/>
                  </a:lnTo>
                  <a:lnTo>
                    <a:pt x="482600" y="307340"/>
                  </a:lnTo>
                  <a:lnTo>
                    <a:pt x="485140" y="302260"/>
                  </a:lnTo>
                  <a:lnTo>
                    <a:pt x="486410" y="300990"/>
                  </a:lnTo>
                  <a:lnTo>
                    <a:pt x="488950" y="295910"/>
                  </a:lnTo>
                  <a:lnTo>
                    <a:pt x="491490" y="294640"/>
                  </a:lnTo>
                  <a:lnTo>
                    <a:pt x="495300" y="290830"/>
                  </a:lnTo>
                  <a:lnTo>
                    <a:pt x="499110" y="288290"/>
                  </a:lnTo>
                  <a:lnTo>
                    <a:pt x="501650" y="287020"/>
                  </a:lnTo>
                  <a:lnTo>
                    <a:pt x="505460" y="285750"/>
                  </a:lnTo>
                  <a:lnTo>
                    <a:pt x="508000" y="283210"/>
                  </a:lnTo>
                  <a:lnTo>
                    <a:pt x="511810" y="283210"/>
                  </a:lnTo>
                  <a:lnTo>
                    <a:pt x="515620" y="280670"/>
                  </a:lnTo>
                  <a:lnTo>
                    <a:pt x="519430" y="279400"/>
                  </a:lnTo>
                  <a:lnTo>
                    <a:pt x="523240" y="279400"/>
                  </a:lnTo>
                  <a:lnTo>
                    <a:pt x="528320" y="278130"/>
                  </a:lnTo>
                  <a:lnTo>
                    <a:pt x="532130" y="278130"/>
                  </a:lnTo>
                  <a:lnTo>
                    <a:pt x="537210" y="276860"/>
                  </a:lnTo>
                  <a:lnTo>
                    <a:pt x="556260" y="276860"/>
                  </a:lnTo>
                  <a:lnTo>
                    <a:pt x="556260" y="278130"/>
                  </a:lnTo>
                  <a:lnTo>
                    <a:pt x="558800" y="278130"/>
                  </a:lnTo>
                  <a:lnTo>
                    <a:pt x="558800" y="279400"/>
                  </a:lnTo>
                  <a:lnTo>
                    <a:pt x="562610" y="279400"/>
                  </a:lnTo>
                  <a:lnTo>
                    <a:pt x="565150" y="278130"/>
                  </a:lnTo>
                  <a:lnTo>
                    <a:pt x="566420" y="276860"/>
                  </a:lnTo>
                  <a:lnTo>
                    <a:pt x="567690" y="276860"/>
                  </a:lnTo>
                  <a:lnTo>
                    <a:pt x="567690" y="270510"/>
                  </a:lnTo>
                  <a:lnTo>
                    <a:pt x="566420" y="270510"/>
                  </a:lnTo>
                  <a:lnTo>
                    <a:pt x="563880" y="267970"/>
                  </a:lnTo>
                  <a:lnTo>
                    <a:pt x="562610" y="267970"/>
                  </a:lnTo>
                  <a:lnTo>
                    <a:pt x="561340" y="266700"/>
                  </a:lnTo>
                  <a:lnTo>
                    <a:pt x="535940" y="266700"/>
                  </a:lnTo>
                  <a:lnTo>
                    <a:pt x="532130" y="267970"/>
                  </a:lnTo>
                  <a:lnTo>
                    <a:pt x="529590" y="267970"/>
                  </a:lnTo>
                  <a:lnTo>
                    <a:pt x="525780" y="269240"/>
                  </a:lnTo>
                  <a:lnTo>
                    <a:pt x="521970" y="269240"/>
                  </a:lnTo>
                  <a:lnTo>
                    <a:pt x="518160" y="270510"/>
                  </a:lnTo>
                  <a:lnTo>
                    <a:pt x="515620" y="271780"/>
                  </a:lnTo>
                  <a:lnTo>
                    <a:pt x="511810" y="271780"/>
                  </a:lnTo>
                  <a:lnTo>
                    <a:pt x="508000" y="274320"/>
                  </a:lnTo>
                  <a:lnTo>
                    <a:pt x="505460" y="274320"/>
                  </a:lnTo>
                  <a:lnTo>
                    <a:pt x="497840" y="276860"/>
                  </a:lnTo>
                  <a:lnTo>
                    <a:pt x="495300" y="279400"/>
                  </a:lnTo>
                  <a:lnTo>
                    <a:pt x="492760" y="280670"/>
                  </a:lnTo>
                  <a:lnTo>
                    <a:pt x="488950" y="281940"/>
                  </a:lnTo>
                  <a:lnTo>
                    <a:pt x="486410" y="283210"/>
                  </a:lnTo>
                  <a:lnTo>
                    <a:pt x="485140" y="285750"/>
                  </a:lnTo>
                  <a:lnTo>
                    <a:pt x="482600" y="287020"/>
                  </a:lnTo>
                  <a:lnTo>
                    <a:pt x="480060" y="289560"/>
                  </a:lnTo>
                  <a:lnTo>
                    <a:pt x="478790" y="292100"/>
                  </a:lnTo>
                  <a:lnTo>
                    <a:pt x="476250" y="293370"/>
                  </a:lnTo>
                  <a:lnTo>
                    <a:pt x="473710" y="295910"/>
                  </a:lnTo>
                  <a:lnTo>
                    <a:pt x="473710" y="298450"/>
                  </a:lnTo>
                  <a:lnTo>
                    <a:pt x="469900" y="306070"/>
                  </a:lnTo>
                  <a:lnTo>
                    <a:pt x="469900" y="314960"/>
                  </a:lnTo>
                  <a:lnTo>
                    <a:pt x="471170" y="316230"/>
                  </a:lnTo>
                  <a:lnTo>
                    <a:pt x="471170" y="318770"/>
                  </a:lnTo>
                  <a:lnTo>
                    <a:pt x="472440" y="320040"/>
                  </a:lnTo>
                  <a:lnTo>
                    <a:pt x="472440" y="321310"/>
                  </a:lnTo>
                  <a:lnTo>
                    <a:pt x="473710" y="322580"/>
                  </a:lnTo>
                  <a:lnTo>
                    <a:pt x="473710" y="325120"/>
                  </a:lnTo>
                  <a:lnTo>
                    <a:pt x="474980" y="325120"/>
                  </a:lnTo>
                  <a:lnTo>
                    <a:pt x="476250" y="326390"/>
                  </a:lnTo>
                  <a:lnTo>
                    <a:pt x="478790" y="327660"/>
                  </a:lnTo>
                  <a:lnTo>
                    <a:pt x="480060" y="328930"/>
                  </a:lnTo>
                  <a:lnTo>
                    <a:pt x="483870" y="328930"/>
                  </a:lnTo>
                  <a:lnTo>
                    <a:pt x="485140" y="330200"/>
                  </a:lnTo>
                  <a:lnTo>
                    <a:pt x="491490" y="330200"/>
                  </a:lnTo>
                  <a:lnTo>
                    <a:pt x="492760" y="328930"/>
                  </a:lnTo>
                  <a:lnTo>
                    <a:pt x="497840" y="328930"/>
                  </a:lnTo>
                  <a:lnTo>
                    <a:pt x="500380" y="327660"/>
                  </a:lnTo>
                  <a:lnTo>
                    <a:pt x="501650" y="326390"/>
                  </a:lnTo>
                  <a:lnTo>
                    <a:pt x="505460" y="326390"/>
                  </a:lnTo>
                  <a:lnTo>
                    <a:pt x="513080" y="322580"/>
                  </a:lnTo>
                  <a:lnTo>
                    <a:pt x="515620" y="322580"/>
                  </a:lnTo>
                  <a:lnTo>
                    <a:pt x="519430" y="320040"/>
                  </a:lnTo>
                  <a:lnTo>
                    <a:pt x="521970" y="320040"/>
                  </a:lnTo>
                  <a:lnTo>
                    <a:pt x="524510" y="318770"/>
                  </a:lnTo>
                  <a:lnTo>
                    <a:pt x="528320" y="317500"/>
                  </a:lnTo>
                  <a:lnTo>
                    <a:pt x="538480" y="312420"/>
                  </a:lnTo>
                  <a:lnTo>
                    <a:pt x="541020" y="312420"/>
                  </a:lnTo>
                  <a:lnTo>
                    <a:pt x="543560" y="311150"/>
                  </a:lnTo>
                  <a:lnTo>
                    <a:pt x="544830" y="309880"/>
                  </a:lnTo>
                  <a:lnTo>
                    <a:pt x="551180" y="309880"/>
                  </a:lnTo>
                  <a:lnTo>
                    <a:pt x="551180" y="308610"/>
                  </a:lnTo>
                  <a:lnTo>
                    <a:pt x="556260" y="308610"/>
                  </a:lnTo>
                  <a:lnTo>
                    <a:pt x="557530" y="309880"/>
                  </a:lnTo>
                  <a:lnTo>
                    <a:pt x="561340" y="309880"/>
                  </a:lnTo>
                  <a:lnTo>
                    <a:pt x="562610" y="311150"/>
                  </a:lnTo>
                  <a:lnTo>
                    <a:pt x="563880" y="311150"/>
                  </a:lnTo>
                  <a:lnTo>
                    <a:pt x="566420" y="313690"/>
                  </a:lnTo>
                  <a:lnTo>
                    <a:pt x="566420" y="314960"/>
                  </a:lnTo>
                  <a:lnTo>
                    <a:pt x="567690" y="314960"/>
                  </a:lnTo>
                  <a:lnTo>
                    <a:pt x="567690" y="325120"/>
                  </a:lnTo>
                  <a:lnTo>
                    <a:pt x="566420" y="327660"/>
                  </a:lnTo>
                  <a:lnTo>
                    <a:pt x="565150" y="328930"/>
                  </a:lnTo>
                  <a:lnTo>
                    <a:pt x="565150" y="331470"/>
                  </a:lnTo>
                  <a:lnTo>
                    <a:pt x="562610" y="336550"/>
                  </a:lnTo>
                  <a:lnTo>
                    <a:pt x="561340" y="337820"/>
                  </a:lnTo>
                  <a:lnTo>
                    <a:pt x="558800" y="339090"/>
                  </a:lnTo>
                  <a:lnTo>
                    <a:pt x="557530" y="341630"/>
                  </a:lnTo>
                  <a:lnTo>
                    <a:pt x="556260" y="342900"/>
                  </a:lnTo>
                  <a:lnTo>
                    <a:pt x="553720" y="344170"/>
                  </a:lnTo>
                  <a:lnTo>
                    <a:pt x="551180" y="346710"/>
                  </a:lnTo>
                  <a:lnTo>
                    <a:pt x="546100" y="349250"/>
                  </a:lnTo>
                  <a:lnTo>
                    <a:pt x="544830" y="350520"/>
                  </a:lnTo>
                  <a:lnTo>
                    <a:pt x="529590" y="358140"/>
                  </a:lnTo>
                  <a:lnTo>
                    <a:pt x="527050" y="358140"/>
                  </a:lnTo>
                  <a:lnTo>
                    <a:pt x="521970" y="360680"/>
                  </a:lnTo>
                  <a:lnTo>
                    <a:pt x="515620" y="360680"/>
                  </a:lnTo>
                  <a:lnTo>
                    <a:pt x="513080" y="361950"/>
                  </a:lnTo>
                  <a:lnTo>
                    <a:pt x="505460" y="361950"/>
                  </a:lnTo>
                  <a:lnTo>
                    <a:pt x="500380" y="360680"/>
                  </a:lnTo>
                  <a:lnTo>
                    <a:pt x="495300" y="360680"/>
                  </a:lnTo>
                  <a:lnTo>
                    <a:pt x="491490" y="359410"/>
                  </a:lnTo>
                  <a:lnTo>
                    <a:pt x="488950" y="358140"/>
                  </a:lnTo>
                  <a:lnTo>
                    <a:pt x="485140" y="354330"/>
                  </a:lnTo>
                  <a:lnTo>
                    <a:pt x="485140" y="347980"/>
                  </a:lnTo>
                  <a:lnTo>
                    <a:pt x="483870" y="346710"/>
                  </a:lnTo>
                  <a:lnTo>
                    <a:pt x="481330" y="346710"/>
                  </a:lnTo>
                  <a:lnTo>
                    <a:pt x="481330" y="345440"/>
                  </a:lnTo>
                  <a:lnTo>
                    <a:pt x="480060" y="345440"/>
                  </a:lnTo>
                  <a:lnTo>
                    <a:pt x="478790" y="346710"/>
                  </a:lnTo>
                  <a:lnTo>
                    <a:pt x="474980" y="346710"/>
                  </a:lnTo>
                  <a:lnTo>
                    <a:pt x="473710" y="347980"/>
                  </a:lnTo>
                  <a:lnTo>
                    <a:pt x="473710" y="349250"/>
                  </a:lnTo>
                  <a:lnTo>
                    <a:pt x="472440" y="350520"/>
                  </a:lnTo>
                  <a:lnTo>
                    <a:pt x="472440" y="358140"/>
                  </a:lnTo>
                  <a:lnTo>
                    <a:pt x="474980" y="360680"/>
                  </a:lnTo>
                  <a:lnTo>
                    <a:pt x="476250" y="363220"/>
                  </a:lnTo>
                  <a:lnTo>
                    <a:pt x="486410" y="368300"/>
                  </a:lnTo>
                  <a:lnTo>
                    <a:pt x="488950" y="368300"/>
                  </a:lnTo>
                  <a:lnTo>
                    <a:pt x="492760" y="369570"/>
                  </a:lnTo>
                  <a:lnTo>
                    <a:pt x="495300" y="370840"/>
                  </a:lnTo>
                  <a:lnTo>
                    <a:pt x="499110" y="370840"/>
                  </a:lnTo>
                  <a:lnTo>
                    <a:pt x="501650" y="372110"/>
                  </a:lnTo>
                  <a:lnTo>
                    <a:pt x="514350" y="372110"/>
                  </a:lnTo>
                  <a:lnTo>
                    <a:pt x="516890" y="370840"/>
                  </a:lnTo>
                  <a:lnTo>
                    <a:pt x="521970" y="370840"/>
                  </a:lnTo>
                  <a:lnTo>
                    <a:pt x="524510" y="369570"/>
                  </a:lnTo>
                  <a:lnTo>
                    <a:pt x="528320" y="368300"/>
                  </a:lnTo>
                  <a:lnTo>
                    <a:pt x="530860" y="368300"/>
                  </a:lnTo>
                  <a:lnTo>
                    <a:pt x="534670" y="367030"/>
                  </a:lnTo>
                  <a:lnTo>
                    <a:pt x="537210" y="365760"/>
                  </a:lnTo>
                  <a:lnTo>
                    <a:pt x="539750" y="365760"/>
                  </a:lnTo>
                  <a:lnTo>
                    <a:pt x="542290" y="364490"/>
                  </a:lnTo>
                  <a:lnTo>
                    <a:pt x="546100" y="363220"/>
                  </a:lnTo>
                  <a:lnTo>
                    <a:pt x="547370" y="361950"/>
                  </a:lnTo>
                  <a:lnTo>
                    <a:pt x="548640" y="360680"/>
                  </a:lnTo>
                  <a:lnTo>
                    <a:pt x="552450" y="360680"/>
                  </a:lnTo>
                  <a:lnTo>
                    <a:pt x="554990" y="358140"/>
                  </a:lnTo>
                  <a:lnTo>
                    <a:pt x="557530" y="356870"/>
                  </a:lnTo>
                  <a:lnTo>
                    <a:pt x="561340" y="354330"/>
                  </a:lnTo>
                  <a:lnTo>
                    <a:pt x="563880" y="353060"/>
                  </a:lnTo>
                  <a:lnTo>
                    <a:pt x="565150" y="350520"/>
                  </a:lnTo>
                  <a:lnTo>
                    <a:pt x="567690" y="347980"/>
                  </a:lnTo>
                  <a:lnTo>
                    <a:pt x="570230" y="346710"/>
                  </a:lnTo>
                  <a:lnTo>
                    <a:pt x="575310" y="341630"/>
                  </a:lnTo>
                  <a:lnTo>
                    <a:pt x="576580" y="339090"/>
                  </a:lnTo>
                  <a:lnTo>
                    <a:pt x="577850" y="335280"/>
                  </a:lnTo>
                  <a:lnTo>
                    <a:pt x="579120" y="332740"/>
                  </a:lnTo>
                  <a:lnTo>
                    <a:pt x="580390" y="328930"/>
                  </a:lnTo>
                  <a:lnTo>
                    <a:pt x="580390" y="326390"/>
                  </a:lnTo>
                  <a:lnTo>
                    <a:pt x="581660" y="322580"/>
                  </a:lnTo>
                  <a:lnTo>
                    <a:pt x="581660" y="317500"/>
                  </a:lnTo>
                  <a:close/>
                </a:path>
                <a:path w="838200" h="373380">
                  <a:moveTo>
                    <a:pt x="650240" y="138430"/>
                  </a:moveTo>
                  <a:lnTo>
                    <a:pt x="648970" y="138430"/>
                  </a:lnTo>
                  <a:lnTo>
                    <a:pt x="647700" y="137160"/>
                  </a:lnTo>
                  <a:lnTo>
                    <a:pt x="647700" y="57150"/>
                  </a:lnTo>
                  <a:lnTo>
                    <a:pt x="647700" y="49530"/>
                  </a:lnTo>
                  <a:lnTo>
                    <a:pt x="646430" y="48260"/>
                  </a:lnTo>
                  <a:lnTo>
                    <a:pt x="645160" y="48260"/>
                  </a:lnTo>
                  <a:lnTo>
                    <a:pt x="645160" y="45720"/>
                  </a:lnTo>
                  <a:lnTo>
                    <a:pt x="643890" y="45720"/>
                  </a:lnTo>
                  <a:lnTo>
                    <a:pt x="642620" y="44450"/>
                  </a:lnTo>
                  <a:lnTo>
                    <a:pt x="641350" y="44450"/>
                  </a:lnTo>
                  <a:lnTo>
                    <a:pt x="640080" y="43180"/>
                  </a:lnTo>
                  <a:lnTo>
                    <a:pt x="632460" y="43180"/>
                  </a:lnTo>
                  <a:lnTo>
                    <a:pt x="627380" y="45720"/>
                  </a:lnTo>
                  <a:lnTo>
                    <a:pt x="623570" y="46990"/>
                  </a:lnTo>
                  <a:lnTo>
                    <a:pt x="621030" y="48260"/>
                  </a:lnTo>
                  <a:lnTo>
                    <a:pt x="617220" y="49530"/>
                  </a:lnTo>
                  <a:lnTo>
                    <a:pt x="612140" y="52070"/>
                  </a:lnTo>
                  <a:lnTo>
                    <a:pt x="608330" y="54610"/>
                  </a:lnTo>
                  <a:lnTo>
                    <a:pt x="603250" y="57150"/>
                  </a:lnTo>
                  <a:lnTo>
                    <a:pt x="599440" y="59690"/>
                  </a:lnTo>
                  <a:lnTo>
                    <a:pt x="594360" y="62230"/>
                  </a:lnTo>
                  <a:lnTo>
                    <a:pt x="589280" y="66040"/>
                  </a:lnTo>
                  <a:lnTo>
                    <a:pt x="584200" y="68580"/>
                  </a:lnTo>
                  <a:lnTo>
                    <a:pt x="579120" y="72390"/>
                  </a:lnTo>
                  <a:lnTo>
                    <a:pt x="572770" y="74930"/>
                  </a:lnTo>
                  <a:lnTo>
                    <a:pt x="572770" y="55880"/>
                  </a:lnTo>
                  <a:lnTo>
                    <a:pt x="572770" y="53340"/>
                  </a:lnTo>
                  <a:lnTo>
                    <a:pt x="571500" y="52070"/>
                  </a:lnTo>
                  <a:lnTo>
                    <a:pt x="571500" y="48260"/>
                  </a:lnTo>
                  <a:lnTo>
                    <a:pt x="570230" y="46990"/>
                  </a:lnTo>
                  <a:lnTo>
                    <a:pt x="570230" y="45720"/>
                  </a:lnTo>
                  <a:lnTo>
                    <a:pt x="568960" y="45720"/>
                  </a:lnTo>
                  <a:lnTo>
                    <a:pt x="567690" y="44450"/>
                  </a:lnTo>
                  <a:lnTo>
                    <a:pt x="567690" y="43180"/>
                  </a:lnTo>
                  <a:lnTo>
                    <a:pt x="557530" y="43180"/>
                  </a:lnTo>
                  <a:lnTo>
                    <a:pt x="554990" y="44450"/>
                  </a:lnTo>
                  <a:lnTo>
                    <a:pt x="543560" y="48260"/>
                  </a:lnTo>
                  <a:lnTo>
                    <a:pt x="539750" y="50800"/>
                  </a:lnTo>
                  <a:lnTo>
                    <a:pt x="529590" y="55880"/>
                  </a:lnTo>
                  <a:lnTo>
                    <a:pt x="525780" y="57150"/>
                  </a:lnTo>
                  <a:lnTo>
                    <a:pt x="521970" y="59690"/>
                  </a:lnTo>
                  <a:lnTo>
                    <a:pt x="516890" y="62230"/>
                  </a:lnTo>
                  <a:lnTo>
                    <a:pt x="505460" y="69850"/>
                  </a:lnTo>
                  <a:lnTo>
                    <a:pt x="502920" y="72390"/>
                  </a:lnTo>
                  <a:lnTo>
                    <a:pt x="502920" y="50800"/>
                  </a:lnTo>
                  <a:lnTo>
                    <a:pt x="504190" y="50800"/>
                  </a:lnTo>
                  <a:lnTo>
                    <a:pt x="502920" y="48260"/>
                  </a:lnTo>
                  <a:lnTo>
                    <a:pt x="502920" y="44450"/>
                  </a:lnTo>
                  <a:lnTo>
                    <a:pt x="501650" y="43180"/>
                  </a:lnTo>
                  <a:lnTo>
                    <a:pt x="491490" y="43180"/>
                  </a:lnTo>
                  <a:lnTo>
                    <a:pt x="487680" y="46990"/>
                  </a:lnTo>
                  <a:lnTo>
                    <a:pt x="487680" y="52070"/>
                  </a:lnTo>
                  <a:lnTo>
                    <a:pt x="488950" y="52070"/>
                  </a:lnTo>
                  <a:lnTo>
                    <a:pt x="488950" y="138430"/>
                  </a:lnTo>
                  <a:lnTo>
                    <a:pt x="487680" y="138430"/>
                  </a:lnTo>
                  <a:lnTo>
                    <a:pt x="487680" y="142240"/>
                  </a:lnTo>
                  <a:lnTo>
                    <a:pt x="491490" y="146050"/>
                  </a:lnTo>
                  <a:lnTo>
                    <a:pt x="501650" y="146050"/>
                  </a:lnTo>
                  <a:lnTo>
                    <a:pt x="501650" y="144780"/>
                  </a:lnTo>
                  <a:lnTo>
                    <a:pt x="502920" y="144780"/>
                  </a:lnTo>
                  <a:lnTo>
                    <a:pt x="502920" y="140970"/>
                  </a:lnTo>
                  <a:lnTo>
                    <a:pt x="504190" y="140970"/>
                  </a:lnTo>
                  <a:lnTo>
                    <a:pt x="502920" y="139700"/>
                  </a:lnTo>
                  <a:lnTo>
                    <a:pt x="502920" y="85090"/>
                  </a:lnTo>
                  <a:lnTo>
                    <a:pt x="505460" y="83820"/>
                  </a:lnTo>
                  <a:lnTo>
                    <a:pt x="522605" y="72390"/>
                  </a:lnTo>
                  <a:lnTo>
                    <a:pt x="524510" y="71120"/>
                  </a:lnTo>
                  <a:lnTo>
                    <a:pt x="529590" y="68580"/>
                  </a:lnTo>
                  <a:lnTo>
                    <a:pt x="541020" y="60960"/>
                  </a:lnTo>
                  <a:lnTo>
                    <a:pt x="544830" y="59690"/>
                  </a:lnTo>
                  <a:lnTo>
                    <a:pt x="552450" y="55880"/>
                  </a:lnTo>
                  <a:lnTo>
                    <a:pt x="560070" y="55880"/>
                  </a:lnTo>
                  <a:lnTo>
                    <a:pt x="560070" y="57150"/>
                  </a:lnTo>
                  <a:lnTo>
                    <a:pt x="561340" y="57150"/>
                  </a:lnTo>
                  <a:lnTo>
                    <a:pt x="561340" y="137160"/>
                  </a:lnTo>
                  <a:lnTo>
                    <a:pt x="560070" y="137160"/>
                  </a:lnTo>
                  <a:lnTo>
                    <a:pt x="557530" y="139700"/>
                  </a:lnTo>
                  <a:lnTo>
                    <a:pt x="557530" y="143510"/>
                  </a:lnTo>
                  <a:lnTo>
                    <a:pt x="558800" y="143510"/>
                  </a:lnTo>
                  <a:lnTo>
                    <a:pt x="561340" y="146050"/>
                  </a:lnTo>
                  <a:lnTo>
                    <a:pt x="571500" y="146050"/>
                  </a:lnTo>
                  <a:lnTo>
                    <a:pt x="571500" y="144780"/>
                  </a:lnTo>
                  <a:lnTo>
                    <a:pt x="572770" y="143510"/>
                  </a:lnTo>
                  <a:lnTo>
                    <a:pt x="572770" y="87630"/>
                  </a:lnTo>
                  <a:lnTo>
                    <a:pt x="575310" y="87630"/>
                  </a:lnTo>
                  <a:lnTo>
                    <a:pt x="577850" y="85090"/>
                  </a:lnTo>
                  <a:lnTo>
                    <a:pt x="580390" y="83820"/>
                  </a:lnTo>
                  <a:lnTo>
                    <a:pt x="584200" y="81280"/>
                  </a:lnTo>
                  <a:lnTo>
                    <a:pt x="586740" y="80010"/>
                  </a:lnTo>
                  <a:lnTo>
                    <a:pt x="594360" y="74930"/>
                  </a:lnTo>
                  <a:lnTo>
                    <a:pt x="598170" y="72390"/>
                  </a:lnTo>
                  <a:lnTo>
                    <a:pt x="601980" y="71120"/>
                  </a:lnTo>
                  <a:lnTo>
                    <a:pt x="605790" y="68580"/>
                  </a:lnTo>
                  <a:lnTo>
                    <a:pt x="609600" y="67310"/>
                  </a:lnTo>
                  <a:lnTo>
                    <a:pt x="612140" y="64770"/>
                  </a:lnTo>
                  <a:lnTo>
                    <a:pt x="619760" y="60960"/>
                  </a:lnTo>
                  <a:lnTo>
                    <a:pt x="621030" y="59690"/>
                  </a:lnTo>
                  <a:lnTo>
                    <a:pt x="623570" y="59690"/>
                  </a:lnTo>
                  <a:lnTo>
                    <a:pt x="624840" y="58420"/>
                  </a:lnTo>
                  <a:lnTo>
                    <a:pt x="626110" y="58420"/>
                  </a:lnTo>
                  <a:lnTo>
                    <a:pt x="628650" y="57150"/>
                  </a:lnTo>
                  <a:lnTo>
                    <a:pt x="633730" y="57150"/>
                  </a:lnTo>
                  <a:lnTo>
                    <a:pt x="633730" y="58420"/>
                  </a:lnTo>
                  <a:lnTo>
                    <a:pt x="635000" y="59690"/>
                  </a:lnTo>
                  <a:lnTo>
                    <a:pt x="635000" y="138430"/>
                  </a:lnTo>
                  <a:lnTo>
                    <a:pt x="633730" y="138430"/>
                  </a:lnTo>
                  <a:lnTo>
                    <a:pt x="633730" y="143510"/>
                  </a:lnTo>
                  <a:lnTo>
                    <a:pt x="635000" y="144780"/>
                  </a:lnTo>
                  <a:lnTo>
                    <a:pt x="635000" y="146050"/>
                  </a:lnTo>
                  <a:lnTo>
                    <a:pt x="645160" y="146050"/>
                  </a:lnTo>
                  <a:lnTo>
                    <a:pt x="646430" y="144780"/>
                  </a:lnTo>
                  <a:lnTo>
                    <a:pt x="647700" y="144780"/>
                  </a:lnTo>
                  <a:lnTo>
                    <a:pt x="647700" y="143510"/>
                  </a:lnTo>
                  <a:lnTo>
                    <a:pt x="650240" y="143510"/>
                  </a:lnTo>
                  <a:lnTo>
                    <a:pt x="650240" y="138430"/>
                  </a:lnTo>
                  <a:close/>
                </a:path>
                <a:path w="838200" h="373380">
                  <a:moveTo>
                    <a:pt x="704850" y="50800"/>
                  </a:moveTo>
                  <a:lnTo>
                    <a:pt x="703580" y="50800"/>
                  </a:lnTo>
                  <a:lnTo>
                    <a:pt x="703580" y="49530"/>
                  </a:lnTo>
                  <a:lnTo>
                    <a:pt x="702310" y="49530"/>
                  </a:lnTo>
                  <a:lnTo>
                    <a:pt x="702310" y="48260"/>
                  </a:lnTo>
                  <a:lnTo>
                    <a:pt x="701040" y="48260"/>
                  </a:lnTo>
                  <a:lnTo>
                    <a:pt x="701040" y="46990"/>
                  </a:lnTo>
                  <a:lnTo>
                    <a:pt x="699770" y="46990"/>
                  </a:lnTo>
                  <a:lnTo>
                    <a:pt x="699770" y="45720"/>
                  </a:lnTo>
                  <a:lnTo>
                    <a:pt x="692150" y="45720"/>
                  </a:lnTo>
                  <a:lnTo>
                    <a:pt x="690880" y="46990"/>
                  </a:lnTo>
                  <a:lnTo>
                    <a:pt x="689610" y="46990"/>
                  </a:lnTo>
                  <a:lnTo>
                    <a:pt x="689610" y="48260"/>
                  </a:lnTo>
                  <a:lnTo>
                    <a:pt x="688340" y="48260"/>
                  </a:lnTo>
                  <a:lnTo>
                    <a:pt x="688340" y="49530"/>
                  </a:lnTo>
                  <a:lnTo>
                    <a:pt x="687070" y="49530"/>
                  </a:lnTo>
                  <a:lnTo>
                    <a:pt x="687070" y="55880"/>
                  </a:lnTo>
                  <a:lnTo>
                    <a:pt x="688340" y="57150"/>
                  </a:lnTo>
                  <a:lnTo>
                    <a:pt x="688340" y="135890"/>
                  </a:lnTo>
                  <a:lnTo>
                    <a:pt x="687070" y="135890"/>
                  </a:lnTo>
                  <a:lnTo>
                    <a:pt x="687070" y="137160"/>
                  </a:lnTo>
                  <a:lnTo>
                    <a:pt x="685800" y="137160"/>
                  </a:lnTo>
                  <a:lnTo>
                    <a:pt x="685800" y="142240"/>
                  </a:lnTo>
                  <a:lnTo>
                    <a:pt x="687070" y="142240"/>
                  </a:lnTo>
                  <a:lnTo>
                    <a:pt x="687070" y="143510"/>
                  </a:lnTo>
                  <a:lnTo>
                    <a:pt x="688340" y="143510"/>
                  </a:lnTo>
                  <a:lnTo>
                    <a:pt x="688340" y="144780"/>
                  </a:lnTo>
                  <a:lnTo>
                    <a:pt x="689610" y="146050"/>
                  </a:lnTo>
                  <a:lnTo>
                    <a:pt x="698500" y="146050"/>
                  </a:lnTo>
                  <a:lnTo>
                    <a:pt x="699770" y="144780"/>
                  </a:lnTo>
                  <a:lnTo>
                    <a:pt x="701040" y="144780"/>
                  </a:lnTo>
                  <a:lnTo>
                    <a:pt x="703580" y="142240"/>
                  </a:lnTo>
                  <a:lnTo>
                    <a:pt x="704850" y="142240"/>
                  </a:lnTo>
                  <a:lnTo>
                    <a:pt x="704850" y="138430"/>
                  </a:lnTo>
                  <a:lnTo>
                    <a:pt x="702310" y="135890"/>
                  </a:lnTo>
                  <a:lnTo>
                    <a:pt x="702310" y="55880"/>
                  </a:lnTo>
                  <a:lnTo>
                    <a:pt x="703580" y="54610"/>
                  </a:lnTo>
                  <a:lnTo>
                    <a:pt x="704850" y="54610"/>
                  </a:lnTo>
                  <a:lnTo>
                    <a:pt x="704850" y="50800"/>
                  </a:lnTo>
                  <a:close/>
                </a:path>
                <a:path w="838200" h="373380">
                  <a:moveTo>
                    <a:pt x="707390" y="10160"/>
                  </a:moveTo>
                  <a:lnTo>
                    <a:pt x="703580" y="6350"/>
                  </a:lnTo>
                  <a:lnTo>
                    <a:pt x="693420" y="6350"/>
                  </a:lnTo>
                  <a:lnTo>
                    <a:pt x="688340" y="11430"/>
                  </a:lnTo>
                  <a:lnTo>
                    <a:pt x="688340" y="13970"/>
                  </a:lnTo>
                  <a:lnTo>
                    <a:pt x="687070" y="15240"/>
                  </a:lnTo>
                  <a:lnTo>
                    <a:pt x="687070" y="26670"/>
                  </a:lnTo>
                  <a:lnTo>
                    <a:pt x="688340" y="27940"/>
                  </a:lnTo>
                  <a:lnTo>
                    <a:pt x="688340" y="29210"/>
                  </a:lnTo>
                  <a:lnTo>
                    <a:pt x="689610" y="30480"/>
                  </a:lnTo>
                  <a:lnTo>
                    <a:pt x="699770" y="30480"/>
                  </a:lnTo>
                  <a:lnTo>
                    <a:pt x="704850" y="25400"/>
                  </a:lnTo>
                  <a:lnTo>
                    <a:pt x="704850" y="24130"/>
                  </a:lnTo>
                  <a:lnTo>
                    <a:pt x="706120" y="22860"/>
                  </a:lnTo>
                  <a:lnTo>
                    <a:pt x="706120" y="21590"/>
                  </a:lnTo>
                  <a:lnTo>
                    <a:pt x="707390" y="19050"/>
                  </a:lnTo>
                  <a:lnTo>
                    <a:pt x="707390" y="10160"/>
                  </a:lnTo>
                  <a:close/>
                </a:path>
                <a:path w="838200" h="373380">
                  <a:moveTo>
                    <a:pt x="715010" y="314960"/>
                  </a:moveTo>
                  <a:lnTo>
                    <a:pt x="713740" y="312420"/>
                  </a:lnTo>
                  <a:lnTo>
                    <a:pt x="712470" y="311150"/>
                  </a:lnTo>
                  <a:lnTo>
                    <a:pt x="711200" y="308610"/>
                  </a:lnTo>
                  <a:lnTo>
                    <a:pt x="706120" y="303530"/>
                  </a:lnTo>
                  <a:lnTo>
                    <a:pt x="703580" y="302260"/>
                  </a:lnTo>
                  <a:lnTo>
                    <a:pt x="702310" y="302260"/>
                  </a:lnTo>
                  <a:lnTo>
                    <a:pt x="697230" y="299720"/>
                  </a:lnTo>
                  <a:lnTo>
                    <a:pt x="693420" y="299720"/>
                  </a:lnTo>
                  <a:lnTo>
                    <a:pt x="690880" y="298450"/>
                  </a:lnTo>
                  <a:lnTo>
                    <a:pt x="687070" y="298450"/>
                  </a:lnTo>
                  <a:lnTo>
                    <a:pt x="685800" y="299720"/>
                  </a:lnTo>
                  <a:lnTo>
                    <a:pt x="679450" y="299720"/>
                  </a:lnTo>
                  <a:lnTo>
                    <a:pt x="676910" y="300990"/>
                  </a:lnTo>
                  <a:lnTo>
                    <a:pt x="673100" y="300990"/>
                  </a:lnTo>
                  <a:lnTo>
                    <a:pt x="671830" y="302260"/>
                  </a:lnTo>
                  <a:lnTo>
                    <a:pt x="669290" y="302260"/>
                  </a:lnTo>
                  <a:lnTo>
                    <a:pt x="659130" y="307340"/>
                  </a:lnTo>
                  <a:lnTo>
                    <a:pt x="655320" y="307340"/>
                  </a:lnTo>
                  <a:lnTo>
                    <a:pt x="652780" y="309880"/>
                  </a:lnTo>
                  <a:lnTo>
                    <a:pt x="647700" y="312420"/>
                  </a:lnTo>
                  <a:lnTo>
                    <a:pt x="645160" y="312420"/>
                  </a:lnTo>
                  <a:lnTo>
                    <a:pt x="640080" y="314960"/>
                  </a:lnTo>
                  <a:lnTo>
                    <a:pt x="637540" y="314960"/>
                  </a:lnTo>
                  <a:lnTo>
                    <a:pt x="636270" y="316230"/>
                  </a:lnTo>
                  <a:lnTo>
                    <a:pt x="633730" y="317500"/>
                  </a:lnTo>
                  <a:lnTo>
                    <a:pt x="631190" y="317500"/>
                  </a:lnTo>
                  <a:lnTo>
                    <a:pt x="629920" y="318770"/>
                  </a:lnTo>
                  <a:lnTo>
                    <a:pt x="624840" y="318770"/>
                  </a:lnTo>
                  <a:lnTo>
                    <a:pt x="623570" y="320040"/>
                  </a:lnTo>
                  <a:lnTo>
                    <a:pt x="622300" y="320040"/>
                  </a:lnTo>
                  <a:lnTo>
                    <a:pt x="621030" y="318770"/>
                  </a:lnTo>
                  <a:lnTo>
                    <a:pt x="618490" y="318770"/>
                  </a:lnTo>
                  <a:lnTo>
                    <a:pt x="618490" y="316230"/>
                  </a:lnTo>
                  <a:lnTo>
                    <a:pt x="617220" y="314960"/>
                  </a:lnTo>
                  <a:lnTo>
                    <a:pt x="617220" y="307340"/>
                  </a:lnTo>
                  <a:lnTo>
                    <a:pt x="618490" y="304800"/>
                  </a:lnTo>
                  <a:lnTo>
                    <a:pt x="618490" y="302260"/>
                  </a:lnTo>
                  <a:lnTo>
                    <a:pt x="622300" y="298450"/>
                  </a:lnTo>
                  <a:lnTo>
                    <a:pt x="623570" y="295910"/>
                  </a:lnTo>
                  <a:lnTo>
                    <a:pt x="626110" y="294640"/>
                  </a:lnTo>
                  <a:lnTo>
                    <a:pt x="632460" y="288290"/>
                  </a:lnTo>
                  <a:lnTo>
                    <a:pt x="636270" y="287020"/>
                  </a:lnTo>
                  <a:lnTo>
                    <a:pt x="638810" y="285750"/>
                  </a:lnTo>
                  <a:lnTo>
                    <a:pt x="642620" y="283210"/>
                  </a:lnTo>
                  <a:lnTo>
                    <a:pt x="645160" y="283210"/>
                  </a:lnTo>
                  <a:lnTo>
                    <a:pt x="650240" y="280670"/>
                  </a:lnTo>
                  <a:lnTo>
                    <a:pt x="654050" y="279400"/>
                  </a:lnTo>
                  <a:lnTo>
                    <a:pt x="657860" y="279400"/>
                  </a:lnTo>
                  <a:lnTo>
                    <a:pt x="661670" y="278130"/>
                  </a:lnTo>
                  <a:lnTo>
                    <a:pt x="666750" y="278130"/>
                  </a:lnTo>
                  <a:lnTo>
                    <a:pt x="671830" y="276860"/>
                  </a:lnTo>
                  <a:lnTo>
                    <a:pt x="689610" y="276860"/>
                  </a:lnTo>
                  <a:lnTo>
                    <a:pt x="690880" y="278130"/>
                  </a:lnTo>
                  <a:lnTo>
                    <a:pt x="692150" y="278130"/>
                  </a:lnTo>
                  <a:lnTo>
                    <a:pt x="693420" y="279400"/>
                  </a:lnTo>
                  <a:lnTo>
                    <a:pt x="697230" y="279400"/>
                  </a:lnTo>
                  <a:lnTo>
                    <a:pt x="698500" y="278130"/>
                  </a:lnTo>
                  <a:lnTo>
                    <a:pt x="701040" y="276860"/>
                  </a:lnTo>
                  <a:lnTo>
                    <a:pt x="701040" y="275590"/>
                  </a:lnTo>
                  <a:lnTo>
                    <a:pt x="702310" y="274320"/>
                  </a:lnTo>
                  <a:lnTo>
                    <a:pt x="702310" y="271780"/>
                  </a:lnTo>
                  <a:lnTo>
                    <a:pt x="701040" y="271780"/>
                  </a:lnTo>
                  <a:lnTo>
                    <a:pt x="701040" y="270510"/>
                  </a:lnTo>
                  <a:lnTo>
                    <a:pt x="699770" y="269240"/>
                  </a:lnTo>
                  <a:lnTo>
                    <a:pt x="698500" y="269240"/>
                  </a:lnTo>
                  <a:lnTo>
                    <a:pt x="697230" y="267970"/>
                  </a:lnTo>
                  <a:lnTo>
                    <a:pt x="695960" y="267970"/>
                  </a:lnTo>
                  <a:lnTo>
                    <a:pt x="694690" y="266700"/>
                  </a:lnTo>
                  <a:lnTo>
                    <a:pt x="669290" y="266700"/>
                  </a:lnTo>
                  <a:lnTo>
                    <a:pt x="666750" y="267970"/>
                  </a:lnTo>
                  <a:lnTo>
                    <a:pt x="662940" y="267970"/>
                  </a:lnTo>
                  <a:lnTo>
                    <a:pt x="659130" y="269240"/>
                  </a:lnTo>
                  <a:lnTo>
                    <a:pt x="655320" y="269240"/>
                  </a:lnTo>
                  <a:lnTo>
                    <a:pt x="652780" y="270510"/>
                  </a:lnTo>
                  <a:lnTo>
                    <a:pt x="648970" y="271780"/>
                  </a:lnTo>
                  <a:lnTo>
                    <a:pt x="645160" y="271780"/>
                  </a:lnTo>
                  <a:lnTo>
                    <a:pt x="642620" y="274320"/>
                  </a:lnTo>
                  <a:lnTo>
                    <a:pt x="638810" y="274320"/>
                  </a:lnTo>
                  <a:lnTo>
                    <a:pt x="636270" y="275590"/>
                  </a:lnTo>
                  <a:lnTo>
                    <a:pt x="632460" y="276860"/>
                  </a:lnTo>
                  <a:lnTo>
                    <a:pt x="629920" y="279400"/>
                  </a:lnTo>
                  <a:lnTo>
                    <a:pt x="626110" y="280670"/>
                  </a:lnTo>
                  <a:lnTo>
                    <a:pt x="621030" y="283210"/>
                  </a:lnTo>
                  <a:lnTo>
                    <a:pt x="618490" y="285750"/>
                  </a:lnTo>
                  <a:lnTo>
                    <a:pt x="615950" y="287020"/>
                  </a:lnTo>
                  <a:lnTo>
                    <a:pt x="614680" y="289560"/>
                  </a:lnTo>
                  <a:lnTo>
                    <a:pt x="610870" y="293370"/>
                  </a:lnTo>
                  <a:lnTo>
                    <a:pt x="609600" y="295910"/>
                  </a:lnTo>
                  <a:lnTo>
                    <a:pt x="607060" y="298450"/>
                  </a:lnTo>
                  <a:lnTo>
                    <a:pt x="607060" y="300990"/>
                  </a:lnTo>
                  <a:lnTo>
                    <a:pt x="604520" y="306070"/>
                  </a:lnTo>
                  <a:lnTo>
                    <a:pt x="604520" y="316230"/>
                  </a:lnTo>
                  <a:lnTo>
                    <a:pt x="605790" y="318770"/>
                  </a:lnTo>
                  <a:lnTo>
                    <a:pt x="607060" y="320040"/>
                  </a:lnTo>
                  <a:lnTo>
                    <a:pt x="607060" y="322580"/>
                  </a:lnTo>
                  <a:lnTo>
                    <a:pt x="608330" y="325120"/>
                  </a:lnTo>
                  <a:lnTo>
                    <a:pt x="609600" y="325120"/>
                  </a:lnTo>
                  <a:lnTo>
                    <a:pt x="613410" y="328930"/>
                  </a:lnTo>
                  <a:lnTo>
                    <a:pt x="618490" y="328930"/>
                  </a:lnTo>
                  <a:lnTo>
                    <a:pt x="619760" y="330200"/>
                  </a:lnTo>
                  <a:lnTo>
                    <a:pt x="624840" y="330200"/>
                  </a:lnTo>
                  <a:lnTo>
                    <a:pt x="627380" y="328930"/>
                  </a:lnTo>
                  <a:lnTo>
                    <a:pt x="632460" y="328930"/>
                  </a:lnTo>
                  <a:lnTo>
                    <a:pt x="633730" y="327660"/>
                  </a:lnTo>
                  <a:lnTo>
                    <a:pt x="636270" y="326390"/>
                  </a:lnTo>
                  <a:lnTo>
                    <a:pt x="640080" y="326390"/>
                  </a:lnTo>
                  <a:lnTo>
                    <a:pt x="647700" y="322580"/>
                  </a:lnTo>
                  <a:lnTo>
                    <a:pt x="650240" y="322580"/>
                  </a:lnTo>
                  <a:lnTo>
                    <a:pt x="652780" y="320040"/>
                  </a:lnTo>
                  <a:lnTo>
                    <a:pt x="655320" y="320040"/>
                  </a:lnTo>
                  <a:lnTo>
                    <a:pt x="659130" y="318770"/>
                  </a:lnTo>
                  <a:lnTo>
                    <a:pt x="671830" y="312420"/>
                  </a:lnTo>
                  <a:lnTo>
                    <a:pt x="675640" y="312420"/>
                  </a:lnTo>
                  <a:lnTo>
                    <a:pt x="676910" y="311150"/>
                  </a:lnTo>
                  <a:lnTo>
                    <a:pt x="679450" y="309880"/>
                  </a:lnTo>
                  <a:lnTo>
                    <a:pt x="683260" y="309880"/>
                  </a:lnTo>
                  <a:lnTo>
                    <a:pt x="685800" y="308610"/>
                  </a:lnTo>
                  <a:lnTo>
                    <a:pt x="689610" y="308610"/>
                  </a:lnTo>
                  <a:lnTo>
                    <a:pt x="690880" y="309880"/>
                  </a:lnTo>
                  <a:lnTo>
                    <a:pt x="694690" y="309880"/>
                  </a:lnTo>
                  <a:lnTo>
                    <a:pt x="695960" y="311150"/>
                  </a:lnTo>
                  <a:lnTo>
                    <a:pt x="697230" y="311150"/>
                  </a:lnTo>
                  <a:lnTo>
                    <a:pt x="701040" y="314960"/>
                  </a:lnTo>
                  <a:lnTo>
                    <a:pt x="701040" y="317500"/>
                  </a:lnTo>
                  <a:lnTo>
                    <a:pt x="702310" y="317500"/>
                  </a:lnTo>
                  <a:lnTo>
                    <a:pt x="702310" y="321310"/>
                  </a:lnTo>
                  <a:lnTo>
                    <a:pt x="701040" y="323850"/>
                  </a:lnTo>
                  <a:lnTo>
                    <a:pt x="701040" y="327660"/>
                  </a:lnTo>
                  <a:lnTo>
                    <a:pt x="699770" y="328930"/>
                  </a:lnTo>
                  <a:lnTo>
                    <a:pt x="695960" y="336550"/>
                  </a:lnTo>
                  <a:lnTo>
                    <a:pt x="690880" y="341630"/>
                  </a:lnTo>
                  <a:lnTo>
                    <a:pt x="688340" y="342900"/>
                  </a:lnTo>
                  <a:lnTo>
                    <a:pt x="687070" y="344170"/>
                  </a:lnTo>
                  <a:lnTo>
                    <a:pt x="685800" y="346710"/>
                  </a:lnTo>
                  <a:lnTo>
                    <a:pt x="673100" y="353060"/>
                  </a:lnTo>
                  <a:lnTo>
                    <a:pt x="671830" y="354330"/>
                  </a:lnTo>
                  <a:lnTo>
                    <a:pt x="664210" y="358140"/>
                  </a:lnTo>
                  <a:lnTo>
                    <a:pt x="661670" y="358140"/>
                  </a:lnTo>
                  <a:lnTo>
                    <a:pt x="656590" y="360680"/>
                  </a:lnTo>
                  <a:lnTo>
                    <a:pt x="650240" y="360680"/>
                  </a:lnTo>
                  <a:lnTo>
                    <a:pt x="647700" y="361950"/>
                  </a:lnTo>
                  <a:lnTo>
                    <a:pt x="638810" y="361950"/>
                  </a:lnTo>
                  <a:lnTo>
                    <a:pt x="635000" y="360680"/>
                  </a:lnTo>
                  <a:lnTo>
                    <a:pt x="628650" y="360680"/>
                  </a:lnTo>
                  <a:lnTo>
                    <a:pt x="623570" y="358140"/>
                  </a:lnTo>
                  <a:lnTo>
                    <a:pt x="621030" y="355600"/>
                  </a:lnTo>
                  <a:lnTo>
                    <a:pt x="618490" y="354330"/>
                  </a:lnTo>
                  <a:lnTo>
                    <a:pt x="619760" y="353060"/>
                  </a:lnTo>
                  <a:lnTo>
                    <a:pt x="619760" y="347980"/>
                  </a:lnTo>
                  <a:lnTo>
                    <a:pt x="618490" y="347980"/>
                  </a:lnTo>
                  <a:lnTo>
                    <a:pt x="618490" y="346710"/>
                  </a:lnTo>
                  <a:lnTo>
                    <a:pt x="615950" y="346710"/>
                  </a:lnTo>
                  <a:lnTo>
                    <a:pt x="615950" y="345440"/>
                  </a:lnTo>
                  <a:lnTo>
                    <a:pt x="614680" y="345440"/>
                  </a:lnTo>
                  <a:lnTo>
                    <a:pt x="612140" y="346710"/>
                  </a:lnTo>
                  <a:lnTo>
                    <a:pt x="609600" y="346710"/>
                  </a:lnTo>
                  <a:lnTo>
                    <a:pt x="608330" y="347980"/>
                  </a:lnTo>
                  <a:lnTo>
                    <a:pt x="608330" y="349250"/>
                  </a:lnTo>
                  <a:lnTo>
                    <a:pt x="607060" y="350520"/>
                  </a:lnTo>
                  <a:lnTo>
                    <a:pt x="607060" y="358140"/>
                  </a:lnTo>
                  <a:lnTo>
                    <a:pt x="609600" y="360680"/>
                  </a:lnTo>
                  <a:lnTo>
                    <a:pt x="610870" y="363220"/>
                  </a:lnTo>
                  <a:lnTo>
                    <a:pt x="613410" y="364490"/>
                  </a:lnTo>
                  <a:lnTo>
                    <a:pt x="614680" y="365760"/>
                  </a:lnTo>
                  <a:lnTo>
                    <a:pt x="618490" y="367030"/>
                  </a:lnTo>
                  <a:lnTo>
                    <a:pt x="621030" y="368300"/>
                  </a:lnTo>
                  <a:lnTo>
                    <a:pt x="623570" y="368300"/>
                  </a:lnTo>
                  <a:lnTo>
                    <a:pt x="626110" y="369570"/>
                  </a:lnTo>
                  <a:lnTo>
                    <a:pt x="629920" y="370840"/>
                  </a:lnTo>
                  <a:lnTo>
                    <a:pt x="632460" y="370840"/>
                  </a:lnTo>
                  <a:lnTo>
                    <a:pt x="636270" y="372110"/>
                  </a:lnTo>
                  <a:lnTo>
                    <a:pt x="648970" y="372110"/>
                  </a:lnTo>
                  <a:lnTo>
                    <a:pt x="651510" y="370840"/>
                  </a:lnTo>
                  <a:lnTo>
                    <a:pt x="655320" y="370840"/>
                  </a:lnTo>
                  <a:lnTo>
                    <a:pt x="659130" y="369570"/>
                  </a:lnTo>
                  <a:lnTo>
                    <a:pt x="661670" y="368300"/>
                  </a:lnTo>
                  <a:lnTo>
                    <a:pt x="664210" y="368300"/>
                  </a:lnTo>
                  <a:lnTo>
                    <a:pt x="666750" y="367030"/>
                  </a:lnTo>
                  <a:lnTo>
                    <a:pt x="670560" y="365760"/>
                  </a:lnTo>
                  <a:lnTo>
                    <a:pt x="673100" y="365760"/>
                  </a:lnTo>
                  <a:lnTo>
                    <a:pt x="676910" y="364490"/>
                  </a:lnTo>
                  <a:lnTo>
                    <a:pt x="679450" y="363220"/>
                  </a:lnTo>
                  <a:lnTo>
                    <a:pt x="681355" y="361950"/>
                  </a:lnTo>
                  <a:lnTo>
                    <a:pt x="683260" y="360680"/>
                  </a:lnTo>
                  <a:lnTo>
                    <a:pt x="685800" y="360680"/>
                  </a:lnTo>
                  <a:lnTo>
                    <a:pt x="688340" y="358140"/>
                  </a:lnTo>
                  <a:lnTo>
                    <a:pt x="690880" y="356870"/>
                  </a:lnTo>
                  <a:lnTo>
                    <a:pt x="694690" y="354330"/>
                  </a:lnTo>
                  <a:lnTo>
                    <a:pt x="697230" y="353060"/>
                  </a:lnTo>
                  <a:lnTo>
                    <a:pt x="702310" y="347980"/>
                  </a:lnTo>
                  <a:lnTo>
                    <a:pt x="704850" y="346710"/>
                  </a:lnTo>
                  <a:lnTo>
                    <a:pt x="706120" y="344170"/>
                  </a:lnTo>
                  <a:lnTo>
                    <a:pt x="708660" y="341630"/>
                  </a:lnTo>
                  <a:lnTo>
                    <a:pt x="709930" y="339090"/>
                  </a:lnTo>
                  <a:lnTo>
                    <a:pt x="711200" y="335280"/>
                  </a:lnTo>
                  <a:lnTo>
                    <a:pt x="712470" y="332740"/>
                  </a:lnTo>
                  <a:lnTo>
                    <a:pt x="713740" y="328930"/>
                  </a:lnTo>
                  <a:lnTo>
                    <a:pt x="715010" y="326390"/>
                  </a:lnTo>
                  <a:lnTo>
                    <a:pt x="715010" y="314960"/>
                  </a:lnTo>
                  <a:close/>
                </a:path>
                <a:path w="838200" h="373380">
                  <a:moveTo>
                    <a:pt x="838200" y="106680"/>
                  </a:moveTo>
                  <a:lnTo>
                    <a:pt x="836930" y="105410"/>
                  </a:lnTo>
                  <a:lnTo>
                    <a:pt x="836930" y="104140"/>
                  </a:lnTo>
                  <a:lnTo>
                    <a:pt x="834390" y="104140"/>
                  </a:lnTo>
                  <a:lnTo>
                    <a:pt x="834390" y="102870"/>
                  </a:lnTo>
                  <a:lnTo>
                    <a:pt x="828040" y="102870"/>
                  </a:lnTo>
                  <a:lnTo>
                    <a:pt x="828040" y="104140"/>
                  </a:lnTo>
                  <a:lnTo>
                    <a:pt x="825500" y="104140"/>
                  </a:lnTo>
                  <a:lnTo>
                    <a:pt x="825500" y="105410"/>
                  </a:lnTo>
                  <a:lnTo>
                    <a:pt x="824230" y="106680"/>
                  </a:lnTo>
                  <a:lnTo>
                    <a:pt x="824230" y="110490"/>
                  </a:lnTo>
                  <a:lnTo>
                    <a:pt x="822960" y="110490"/>
                  </a:lnTo>
                  <a:lnTo>
                    <a:pt x="821690" y="113030"/>
                  </a:lnTo>
                  <a:lnTo>
                    <a:pt x="819150" y="116840"/>
                  </a:lnTo>
                  <a:lnTo>
                    <a:pt x="811530" y="124460"/>
                  </a:lnTo>
                  <a:lnTo>
                    <a:pt x="808990" y="125730"/>
                  </a:lnTo>
                  <a:lnTo>
                    <a:pt x="805180" y="128270"/>
                  </a:lnTo>
                  <a:lnTo>
                    <a:pt x="802640" y="130810"/>
                  </a:lnTo>
                  <a:lnTo>
                    <a:pt x="798830" y="132080"/>
                  </a:lnTo>
                  <a:lnTo>
                    <a:pt x="796290" y="134620"/>
                  </a:lnTo>
                  <a:lnTo>
                    <a:pt x="792480" y="135890"/>
                  </a:lnTo>
                  <a:lnTo>
                    <a:pt x="789940" y="137160"/>
                  </a:lnTo>
                  <a:lnTo>
                    <a:pt x="786130" y="137160"/>
                  </a:lnTo>
                  <a:lnTo>
                    <a:pt x="783590" y="138430"/>
                  </a:lnTo>
                  <a:lnTo>
                    <a:pt x="769620" y="138430"/>
                  </a:lnTo>
                  <a:lnTo>
                    <a:pt x="767080" y="137160"/>
                  </a:lnTo>
                  <a:lnTo>
                    <a:pt x="763270" y="137160"/>
                  </a:lnTo>
                  <a:lnTo>
                    <a:pt x="755650" y="133350"/>
                  </a:lnTo>
                  <a:lnTo>
                    <a:pt x="750570" y="128270"/>
                  </a:lnTo>
                  <a:lnTo>
                    <a:pt x="748030" y="123190"/>
                  </a:lnTo>
                  <a:lnTo>
                    <a:pt x="748030" y="120650"/>
                  </a:lnTo>
                  <a:lnTo>
                    <a:pt x="746760" y="118110"/>
                  </a:lnTo>
                  <a:lnTo>
                    <a:pt x="746760" y="105410"/>
                  </a:lnTo>
                  <a:lnTo>
                    <a:pt x="748030" y="101600"/>
                  </a:lnTo>
                  <a:lnTo>
                    <a:pt x="748030" y="97790"/>
                  </a:lnTo>
                  <a:lnTo>
                    <a:pt x="749300" y="95250"/>
                  </a:lnTo>
                  <a:lnTo>
                    <a:pt x="751840" y="87630"/>
                  </a:lnTo>
                  <a:lnTo>
                    <a:pt x="753110" y="85090"/>
                  </a:lnTo>
                  <a:lnTo>
                    <a:pt x="755650" y="81280"/>
                  </a:lnTo>
                  <a:lnTo>
                    <a:pt x="756920" y="78740"/>
                  </a:lnTo>
                  <a:lnTo>
                    <a:pt x="759460" y="76200"/>
                  </a:lnTo>
                  <a:lnTo>
                    <a:pt x="762000" y="72390"/>
                  </a:lnTo>
                  <a:lnTo>
                    <a:pt x="769620" y="64770"/>
                  </a:lnTo>
                  <a:lnTo>
                    <a:pt x="773430" y="62230"/>
                  </a:lnTo>
                  <a:lnTo>
                    <a:pt x="777240" y="60960"/>
                  </a:lnTo>
                  <a:lnTo>
                    <a:pt x="779780" y="58420"/>
                  </a:lnTo>
                  <a:lnTo>
                    <a:pt x="787400" y="55880"/>
                  </a:lnTo>
                  <a:lnTo>
                    <a:pt x="792480" y="55880"/>
                  </a:lnTo>
                  <a:lnTo>
                    <a:pt x="796290" y="54610"/>
                  </a:lnTo>
                  <a:lnTo>
                    <a:pt x="800100" y="54610"/>
                  </a:lnTo>
                  <a:lnTo>
                    <a:pt x="803910" y="53340"/>
                  </a:lnTo>
                  <a:lnTo>
                    <a:pt x="805180" y="53340"/>
                  </a:lnTo>
                  <a:lnTo>
                    <a:pt x="806450" y="54610"/>
                  </a:lnTo>
                  <a:lnTo>
                    <a:pt x="811530" y="54610"/>
                  </a:lnTo>
                  <a:lnTo>
                    <a:pt x="811530" y="55880"/>
                  </a:lnTo>
                  <a:lnTo>
                    <a:pt x="812800" y="55880"/>
                  </a:lnTo>
                  <a:lnTo>
                    <a:pt x="814070" y="57150"/>
                  </a:lnTo>
                  <a:lnTo>
                    <a:pt x="815340" y="57150"/>
                  </a:lnTo>
                  <a:lnTo>
                    <a:pt x="815340" y="58420"/>
                  </a:lnTo>
                  <a:lnTo>
                    <a:pt x="816610" y="58420"/>
                  </a:lnTo>
                  <a:lnTo>
                    <a:pt x="819150" y="60960"/>
                  </a:lnTo>
                  <a:lnTo>
                    <a:pt x="819150" y="62230"/>
                  </a:lnTo>
                  <a:lnTo>
                    <a:pt x="821690" y="64770"/>
                  </a:lnTo>
                  <a:lnTo>
                    <a:pt x="822960" y="64770"/>
                  </a:lnTo>
                  <a:lnTo>
                    <a:pt x="824230" y="66040"/>
                  </a:lnTo>
                  <a:lnTo>
                    <a:pt x="829310" y="66040"/>
                  </a:lnTo>
                  <a:lnTo>
                    <a:pt x="830580" y="64770"/>
                  </a:lnTo>
                  <a:lnTo>
                    <a:pt x="833120" y="64770"/>
                  </a:lnTo>
                  <a:lnTo>
                    <a:pt x="833120" y="63500"/>
                  </a:lnTo>
                  <a:lnTo>
                    <a:pt x="834390" y="63500"/>
                  </a:lnTo>
                  <a:lnTo>
                    <a:pt x="834390" y="62230"/>
                  </a:lnTo>
                  <a:lnTo>
                    <a:pt x="835660" y="62230"/>
                  </a:lnTo>
                  <a:lnTo>
                    <a:pt x="835660" y="58420"/>
                  </a:lnTo>
                  <a:lnTo>
                    <a:pt x="834390" y="57150"/>
                  </a:lnTo>
                  <a:lnTo>
                    <a:pt x="834390" y="54610"/>
                  </a:lnTo>
                  <a:lnTo>
                    <a:pt x="833120" y="53340"/>
                  </a:lnTo>
                  <a:lnTo>
                    <a:pt x="831850" y="52070"/>
                  </a:lnTo>
                  <a:lnTo>
                    <a:pt x="829310" y="50800"/>
                  </a:lnTo>
                  <a:lnTo>
                    <a:pt x="828040" y="49530"/>
                  </a:lnTo>
                  <a:lnTo>
                    <a:pt x="820420" y="45720"/>
                  </a:lnTo>
                  <a:lnTo>
                    <a:pt x="815340" y="45720"/>
                  </a:lnTo>
                  <a:lnTo>
                    <a:pt x="812800" y="44450"/>
                  </a:lnTo>
                  <a:lnTo>
                    <a:pt x="792480" y="44450"/>
                  </a:lnTo>
                  <a:lnTo>
                    <a:pt x="788670" y="45720"/>
                  </a:lnTo>
                  <a:lnTo>
                    <a:pt x="784860" y="45720"/>
                  </a:lnTo>
                  <a:lnTo>
                    <a:pt x="777240" y="48260"/>
                  </a:lnTo>
                  <a:lnTo>
                    <a:pt x="774700" y="50800"/>
                  </a:lnTo>
                  <a:lnTo>
                    <a:pt x="770890" y="52070"/>
                  </a:lnTo>
                  <a:lnTo>
                    <a:pt x="768350" y="53340"/>
                  </a:lnTo>
                  <a:lnTo>
                    <a:pt x="764540" y="55880"/>
                  </a:lnTo>
                  <a:lnTo>
                    <a:pt x="762000" y="57150"/>
                  </a:lnTo>
                  <a:lnTo>
                    <a:pt x="749300" y="69850"/>
                  </a:lnTo>
                  <a:lnTo>
                    <a:pt x="748030" y="72390"/>
                  </a:lnTo>
                  <a:lnTo>
                    <a:pt x="745490" y="76200"/>
                  </a:lnTo>
                  <a:lnTo>
                    <a:pt x="744220" y="78740"/>
                  </a:lnTo>
                  <a:lnTo>
                    <a:pt x="741680" y="81280"/>
                  </a:lnTo>
                  <a:lnTo>
                    <a:pt x="740410" y="83820"/>
                  </a:lnTo>
                  <a:lnTo>
                    <a:pt x="739140" y="87630"/>
                  </a:lnTo>
                  <a:lnTo>
                    <a:pt x="737870" y="90170"/>
                  </a:lnTo>
                  <a:lnTo>
                    <a:pt x="736600" y="93980"/>
                  </a:lnTo>
                  <a:lnTo>
                    <a:pt x="736600" y="97790"/>
                  </a:lnTo>
                  <a:lnTo>
                    <a:pt x="734060" y="102870"/>
                  </a:lnTo>
                  <a:lnTo>
                    <a:pt x="734060" y="121920"/>
                  </a:lnTo>
                  <a:lnTo>
                    <a:pt x="735330" y="125730"/>
                  </a:lnTo>
                  <a:lnTo>
                    <a:pt x="736600" y="128270"/>
                  </a:lnTo>
                  <a:lnTo>
                    <a:pt x="737870" y="132080"/>
                  </a:lnTo>
                  <a:lnTo>
                    <a:pt x="739140" y="134620"/>
                  </a:lnTo>
                  <a:lnTo>
                    <a:pt x="746760" y="142240"/>
                  </a:lnTo>
                  <a:lnTo>
                    <a:pt x="750570" y="143510"/>
                  </a:lnTo>
                  <a:lnTo>
                    <a:pt x="753110" y="144780"/>
                  </a:lnTo>
                  <a:lnTo>
                    <a:pt x="764540" y="148590"/>
                  </a:lnTo>
                  <a:lnTo>
                    <a:pt x="782320" y="148590"/>
                  </a:lnTo>
                  <a:lnTo>
                    <a:pt x="786130" y="147320"/>
                  </a:lnTo>
                  <a:lnTo>
                    <a:pt x="789940" y="147320"/>
                  </a:lnTo>
                  <a:lnTo>
                    <a:pt x="792480" y="146050"/>
                  </a:lnTo>
                  <a:lnTo>
                    <a:pt x="796290" y="144780"/>
                  </a:lnTo>
                  <a:lnTo>
                    <a:pt x="798830" y="143510"/>
                  </a:lnTo>
                  <a:lnTo>
                    <a:pt x="802640" y="142240"/>
                  </a:lnTo>
                  <a:lnTo>
                    <a:pt x="807720" y="139700"/>
                  </a:lnTo>
                  <a:lnTo>
                    <a:pt x="811530" y="138430"/>
                  </a:lnTo>
                  <a:lnTo>
                    <a:pt x="815340" y="134620"/>
                  </a:lnTo>
                  <a:lnTo>
                    <a:pt x="820420" y="132080"/>
                  </a:lnTo>
                  <a:lnTo>
                    <a:pt x="824230" y="128270"/>
                  </a:lnTo>
                  <a:lnTo>
                    <a:pt x="825500" y="125730"/>
                  </a:lnTo>
                  <a:lnTo>
                    <a:pt x="828040" y="124460"/>
                  </a:lnTo>
                  <a:lnTo>
                    <a:pt x="829310" y="123190"/>
                  </a:lnTo>
                  <a:lnTo>
                    <a:pt x="830580" y="120650"/>
                  </a:lnTo>
                  <a:lnTo>
                    <a:pt x="833120" y="119380"/>
                  </a:lnTo>
                  <a:lnTo>
                    <a:pt x="835660" y="116840"/>
                  </a:lnTo>
                  <a:lnTo>
                    <a:pt x="835660" y="114300"/>
                  </a:lnTo>
                  <a:lnTo>
                    <a:pt x="838200" y="111760"/>
                  </a:lnTo>
                  <a:lnTo>
                    <a:pt x="838200" y="106680"/>
                  </a:lnTo>
                  <a:close/>
                </a:path>
              </a:pathLst>
            </a:custGeom>
            <a:solidFill>
              <a:srgbClr val="6E6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50669" y="2292349"/>
              <a:ext cx="838200" cy="373380"/>
            </a:xfrm>
            <a:custGeom>
              <a:avLst/>
              <a:gdLst/>
              <a:ahLst/>
              <a:cxnLst/>
              <a:rect l="l" t="t" r="r" b="b"/>
              <a:pathLst>
                <a:path w="838200" h="373380">
                  <a:moveTo>
                    <a:pt x="0" y="119379"/>
                  </a:moveTo>
                  <a:lnTo>
                    <a:pt x="0" y="118110"/>
                  </a:lnTo>
                  <a:lnTo>
                    <a:pt x="0" y="116839"/>
                  </a:lnTo>
                  <a:lnTo>
                    <a:pt x="1270" y="115570"/>
                  </a:lnTo>
                  <a:lnTo>
                    <a:pt x="1270" y="114300"/>
                  </a:lnTo>
                  <a:lnTo>
                    <a:pt x="1270" y="113029"/>
                  </a:lnTo>
                  <a:lnTo>
                    <a:pt x="2540" y="113029"/>
                  </a:lnTo>
                  <a:lnTo>
                    <a:pt x="3810" y="111760"/>
                  </a:lnTo>
                  <a:lnTo>
                    <a:pt x="5080" y="110489"/>
                  </a:lnTo>
                  <a:lnTo>
                    <a:pt x="6350" y="110489"/>
                  </a:lnTo>
                  <a:lnTo>
                    <a:pt x="7620" y="110489"/>
                  </a:lnTo>
                  <a:lnTo>
                    <a:pt x="8890" y="110489"/>
                  </a:lnTo>
                  <a:lnTo>
                    <a:pt x="10160" y="110489"/>
                  </a:lnTo>
                  <a:lnTo>
                    <a:pt x="10160" y="110489"/>
                  </a:lnTo>
                  <a:lnTo>
                    <a:pt x="11430" y="111760"/>
                  </a:lnTo>
                  <a:lnTo>
                    <a:pt x="12700" y="113029"/>
                  </a:lnTo>
                  <a:lnTo>
                    <a:pt x="13970" y="114300"/>
                  </a:lnTo>
                  <a:lnTo>
                    <a:pt x="13970" y="115570"/>
                  </a:lnTo>
                  <a:lnTo>
                    <a:pt x="13970" y="116839"/>
                  </a:lnTo>
                  <a:lnTo>
                    <a:pt x="15240" y="118110"/>
                  </a:lnTo>
                  <a:lnTo>
                    <a:pt x="15240" y="119379"/>
                  </a:lnTo>
                  <a:lnTo>
                    <a:pt x="15240" y="120650"/>
                  </a:lnTo>
                  <a:lnTo>
                    <a:pt x="16510" y="121920"/>
                  </a:lnTo>
                  <a:lnTo>
                    <a:pt x="16510" y="123189"/>
                  </a:lnTo>
                  <a:lnTo>
                    <a:pt x="17780" y="124460"/>
                  </a:lnTo>
                  <a:lnTo>
                    <a:pt x="19050" y="125729"/>
                  </a:lnTo>
                  <a:lnTo>
                    <a:pt x="19050" y="127000"/>
                  </a:lnTo>
                  <a:lnTo>
                    <a:pt x="20320" y="128270"/>
                  </a:lnTo>
                  <a:lnTo>
                    <a:pt x="21590" y="129539"/>
                  </a:lnTo>
                  <a:lnTo>
                    <a:pt x="22860" y="130810"/>
                  </a:lnTo>
                  <a:lnTo>
                    <a:pt x="24130" y="132079"/>
                  </a:lnTo>
                  <a:lnTo>
                    <a:pt x="25400" y="133350"/>
                  </a:lnTo>
                  <a:lnTo>
                    <a:pt x="26670" y="134620"/>
                  </a:lnTo>
                  <a:lnTo>
                    <a:pt x="27940" y="134620"/>
                  </a:lnTo>
                  <a:lnTo>
                    <a:pt x="29210" y="135889"/>
                  </a:lnTo>
                  <a:lnTo>
                    <a:pt x="31750" y="137160"/>
                  </a:lnTo>
                  <a:lnTo>
                    <a:pt x="34290" y="137160"/>
                  </a:lnTo>
                  <a:lnTo>
                    <a:pt x="36830" y="137160"/>
                  </a:lnTo>
                  <a:lnTo>
                    <a:pt x="38100" y="137160"/>
                  </a:lnTo>
                  <a:lnTo>
                    <a:pt x="41910" y="137160"/>
                  </a:lnTo>
                  <a:lnTo>
                    <a:pt x="44450" y="138429"/>
                  </a:lnTo>
                  <a:lnTo>
                    <a:pt x="49530" y="137160"/>
                  </a:lnTo>
                  <a:lnTo>
                    <a:pt x="53340" y="137160"/>
                  </a:lnTo>
                  <a:lnTo>
                    <a:pt x="58420" y="137160"/>
                  </a:lnTo>
                  <a:lnTo>
                    <a:pt x="63500" y="135889"/>
                  </a:lnTo>
                  <a:lnTo>
                    <a:pt x="68580" y="134620"/>
                  </a:lnTo>
                  <a:lnTo>
                    <a:pt x="73660" y="134620"/>
                  </a:lnTo>
                  <a:lnTo>
                    <a:pt x="78740" y="132079"/>
                  </a:lnTo>
                  <a:lnTo>
                    <a:pt x="83819" y="130810"/>
                  </a:lnTo>
                  <a:lnTo>
                    <a:pt x="87630" y="129539"/>
                  </a:lnTo>
                  <a:lnTo>
                    <a:pt x="92710" y="127000"/>
                  </a:lnTo>
                  <a:lnTo>
                    <a:pt x="96519" y="124460"/>
                  </a:lnTo>
                  <a:lnTo>
                    <a:pt x="101600" y="123189"/>
                  </a:lnTo>
                  <a:lnTo>
                    <a:pt x="105410" y="120650"/>
                  </a:lnTo>
                  <a:lnTo>
                    <a:pt x="109219" y="118110"/>
                  </a:lnTo>
                  <a:lnTo>
                    <a:pt x="113030" y="114300"/>
                  </a:lnTo>
                  <a:lnTo>
                    <a:pt x="116840" y="111760"/>
                  </a:lnTo>
                  <a:lnTo>
                    <a:pt x="119380" y="107950"/>
                  </a:lnTo>
                  <a:lnTo>
                    <a:pt x="123190" y="105410"/>
                  </a:lnTo>
                  <a:lnTo>
                    <a:pt x="125730" y="101600"/>
                  </a:lnTo>
                  <a:lnTo>
                    <a:pt x="127000" y="97789"/>
                  </a:lnTo>
                  <a:lnTo>
                    <a:pt x="128269" y="95250"/>
                  </a:lnTo>
                  <a:lnTo>
                    <a:pt x="129540" y="91439"/>
                  </a:lnTo>
                  <a:lnTo>
                    <a:pt x="129540" y="87629"/>
                  </a:lnTo>
                  <a:lnTo>
                    <a:pt x="130810" y="83820"/>
                  </a:lnTo>
                  <a:lnTo>
                    <a:pt x="130810" y="81279"/>
                  </a:lnTo>
                  <a:lnTo>
                    <a:pt x="129540" y="78739"/>
                  </a:lnTo>
                  <a:lnTo>
                    <a:pt x="129540" y="77470"/>
                  </a:lnTo>
                  <a:lnTo>
                    <a:pt x="129540" y="74929"/>
                  </a:lnTo>
                  <a:lnTo>
                    <a:pt x="128269" y="73660"/>
                  </a:lnTo>
                  <a:lnTo>
                    <a:pt x="127000" y="72389"/>
                  </a:lnTo>
                  <a:lnTo>
                    <a:pt x="125730" y="69850"/>
                  </a:lnTo>
                  <a:lnTo>
                    <a:pt x="124460" y="69850"/>
                  </a:lnTo>
                  <a:lnTo>
                    <a:pt x="123190" y="68579"/>
                  </a:lnTo>
                  <a:lnTo>
                    <a:pt x="120650" y="67310"/>
                  </a:lnTo>
                  <a:lnTo>
                    <a:pt x="119380" y="66039"/>
                  </a:lnTo>
                  <a:lnTo>
                    <a:pt x="116840" y="66039"/>
                  </a:lnTo>
                  <a:lnTo>
                    <a:pt x="114300" y="64770"/>
                  </a:lnTo>
                  <a:lnTo>
                    <a:pt x="110490" y="64770"/>
                  </a:lnTo>
                  <a:lnTo>
                    <a:pt x="93980" y="64770"/>
                  </a:lnTo>
                  <a:lnTo>
                    <a:pt x="91440" y="66039"/>
                  </a:lnTo>
                  <a:lnTo>
                    <a:pt x="88900" y="66039"/>
                  </a:lnTo>
                  <a:lnTo>
                    <a:pt x="86360" y="66039"/>
                  </a:lnTo>
                  <a:lnTo>
                    <a:pt x="83819" y="67310"/>
                  </a:lnTo>
                  <a:lnTo>
                    <a:pt x="81280" y="67310"/>
                  </a:lnTo>
                  <a:lnTo>
                    <a:pt x="78740" y="68579"/>
                  </a:lnTo>
                  <a:lnTo>
                    <a:pt x="76200" y="68579"/>
                  </a:lnTo>
                  <a:lnTo>
                    <a:pt x="73660" y="69850"/>
                  </a:lnTo>
                  <a:lnTo>
                    <a:pt x="69850" y="69850"/>
                  </a:lnTo>
                  <a:lnTo>
                    <a:pt x="67310" y="71120"/>
                  </a:lnTo>
                  <a:lnTo>
                    <a:pt x="63500" y="72389"/>
                  </a:lnTo>
                  <a:lnTo>
                    <a:pt x="60960" y="72389"/>
                  </a:lnTo>
                  <a:lnTo>
                    <a:pt x="58420" y="73660"/>
                  </a:lnTo>
                  <a:lnTo>
                    <a:pt x="55880" y="73660"/>
                  </a:lnTo>
                  <a:lnTo>
                    <a:pt x="52070" y="74929"/>
                  </a:lnTo>
                  <a:lnTo>
                    <a:pt x="49530" y="74929"/>
                  </a:lnTo>
                  <a:lnTo>
                    <a:pt x="46990" y="76200"/>
                  </a:lnTo>
                  <a:lnTo>
                    <a:pt x="45720" y="76200"/>
                  </a:lnTo>
                  <a:lnTo>
                    <a:pt x="43180" y="76200"/>
                  </a:lnTo>
                  <a:lnTo>
                    <a:pt x="41910" y="77470"/>
                  </a:lnTo>
                  <a:lnTo>
                    <a:pt x="39370" y="77470"/>
                  </a:lnTo>
                  <a:lnTo>
                    <a:pt x="38100" y="77470"/>
                  </a:lnTo>
                  <a:lnTo>
                    <a:pt x="36830" y="77470"/>
                  </a:lnTo>
                  <a:lnTo>
                    <a:pt x="34290" y="77470"/>
                  </a:lnTo>
                  <a:lnTo>
                    <a:pt x="33020" y="78739"/>
                  </a:lnTo>
                  <a:lnTo>
                    <a:pt x="30480" y="78739"/>
                  </a:lnTo>
                  <a:lnTo>
                    <a:pt x="29210" y="78739"/>
                  </a:lnTo>
                  <a:lnTo>
                    <a:pt x="25400" y="78739"/>
                  </a:lnTo>
                  <a:lnTo>
                    <a:pt x="21590" y="77470"/>
                  </a:lnTo>
                  <a:lnTo>
                    <a:pt x="19050" y="77470"/>
                  </a:lnTo>
                  <a:lnTo>
                    <a:pt x="15240" y="77470"/>
                  </a:lnTo>
                  <a:lnTo>
                    <a:pt x="13970" y="76200"/>
                  </a:lnTo>
                  <a:lnTo>
                    <a:pt x="11430" y="74929"/>
                  </a:lnTo>
                  <a:lnTo>
                    <a:pt x="8890" y="73660"/>
                  </a:lnTo>
                  <a:lnTo>
                    <a:pt x="7620" y="72389"/>
                  </a:lnTo>
                  <a:lnTo>
                    <a:pt x="5080" y="71120"/>
                  </a:lnTo>
                  <a:lnTo>
                    <a:pt x="3810" y="69850"/>
                  </a:lnTo>
                  <a:lnTo>
                    <a:pt x="2540" y="67310"/>
                  </a:lnTo>
                  <a:lnTo>
                    <a:pt x="1270" y="66039"/>
                  </a:lnTo>
                  <a:lnTo>
                    <a:pt x="0" y="63500"/>
                  </a:lnTo>
                  <a:lnTo>
                    <a:pt x="0" y="60960"/>
                  </a:lnTo>
                  <a:lnTo>
                    <a:pt x="0" y="58420"/>
                  </a:lnTo>
                  <a:lnTo>
                    <a:pt x="0" y="55879"/>
                  </a:lnTo>
                  <a:lnTo>
                    <a:pt x="0" y="53339"/>
                  </a:lnTo>
                  <a:lnTo>
                    <a:pt x="0" y="50800"/>
                  </a:lnTo>
                  <a:lnTo>
                    <a:pt x="1270" y="48260"/>
                  </a:lnTo>
                  <a:lnTo>
                    <a:pt x="2540" y="44450"/>
                  </a:lnTo>
                  <a:lnTo>
                    <a:pt x="3810" y="41910"/>
                  </a:lnTo>
                  <a:lnTo>
                    <a:pt x="5080" y="39370"/>
                  </a:lnTo>
                  <a:lnTo>
                    <a:pt x="7620" y="35560"/>
                  </a:lnTo>
                  <a:lnTo>
                    <a:pt x="10160" y="31750"/>
                  </a:lnTo>
                  <a:lnTo>
                    <a:pt x="12700" y="29210"/>
                  </a:lnTo>
                  <a:lnTo>
                    <a:pt x="15240" y="26670"/>
                  </a:lnTo>
                  <a:lnTo>
                    <a:pt x="17780" y="22860"/>
                  </a:lnTo>
                  <a:lnTo>
                    <a:pt x="21590" y="19050"/>
                  </a:lnTo>
                  <a:lnTo>
                    <a:pt x="25400" y="16510"/>
                  </a:lnTo>
                  <a:lnTo>
                    <a:pt x="29210" y="13970"/>
                  </a:lnTo>
                  <a:lnTo>
                    <a:pt x="34290" y="11429"/>
                  </a:lnTo>
                  <a:lnTo>
                    <a:pt x="38100" y="8889"/>
                  </a:lnTo>
                  <a:lnTo>
                    <a:pt x="43180" y="7620"/>
                  </a:lnTo>
                  <a:lnTo>
                    <a:pt x="48260" y="5079"/>
                  </a:lnTo>
                  <a:lnTo>
                    <a:pt x="53340" y="3810"/>
                  </a:lnTo>
                  <a:lnTo>
                    <a:pt x="58420" y="2539"/>
                  </a:lnTo>
                  <a:lnTo>
                    <a:pt x="63500" y="1270"/>
                  </a:lnTo>
                  <a:lnTo>
                    <a:pt x="69850" y="0"/>
                  </a:lnTo>
                  <a:lnTo>
                    <a:pt x="74930" y="0"/>
                  </a:lnTo>
                  <a:lnTo>
                    <a:pt x="82550" y="0"/>
                  </a:lnTo>
                  <a:lnTo>
                    <a:pt x="83819" y="0"/>
                  </a:lnTo>
                  <a:lnTo>
                    <a:pt x="86360" y="0"/>
                  </a:lnTo>
                  <a:lnTo>
                    <a:pt x="88900" y="0"/>
                  </a:lnTo>
                  <a:lnTo>
                    <a:pt x="91440" y="0"/>
                  </a:lnTo>
                  <a:lnTo>
                    <a:pt x="93980" y="1270"/>
                  </a:lnTo>
                  <a:lnTo>
                    <a:pt x="96519" y="1270"/>
                  </a:lnTo>
                  <a:lnTo>
                    <a:pt x="99060" y="2539"/>
                  </a:lnTo>
                  <a:lnTo>
                    <a:pt x="101600" y="2539"/>
                  </a:lnTo>
                  <a:lnTo>
                    <a:pt x="104140" y="3810"/>
                  </a:lnTo>
                  <a:lnTo>
                    <a:pt x="105410" y="3810"/>
                  </a:lnTo>
                  <a:lnTo>
                    <a:pt x="107950" y="5079"/>
                  </a:lnTo>
                  <a:lnTo>
                    <a:pt x="109219" y="5079"/>
                  </a:lnTo>
                  <a:lnTo>
                    <a:pt x="111760" y="6350"/>
                  </a:lnTo>
                  <a:lnTo>
                    <a:pt x="113030" y="7620"/>
                  </a:lnTo>
                  <a:lnTo>
                    <a:pt x="115569" y="8889"/>
                  </a:lnTo>
                  <a:lnTo>
                    <a:pt x="118110" y="10160"/>
                  </a:lnTo>
                  <a:lnTo>
                    <a:pt x="119380" y="11429"/>
                  </a:lnTo>
                  <a:lnTo>
                    <a:pt x="119380" y="12700"/>
                  </a:lnTo>
                  <a:lnTo>
                    <a:pt x="120650" y="13970"/>
                  </a:lnTo>
                  <a:lnTo>
                    <a:pt x="121919" y="15239"/>
                  </a:lnTo>
                  <a:lnTo>
                    <a:pt x="123190" y="16510"/>
                  </a:lnTo>
                  <a:lnTo>
                    <a:pt x="123190" y="17779"/>
                  </a:lnTo>
                  <a:lnTo>
                    <a:pt x="121919" y="19050"/>
                  </a:lnTo>
                  <a:lnTo>
                    <a:pt x="121919" y="20320"/>
                  </a:lnTo>
                  <a:lnTo>
                    <a:pt x="120650" y="20320"/>
                  </a:lnTo>
                  <a:lnTo>
                    <a:pt x="120650" y="21589"/>
                  </a:lnTo>
                  <a:lnTo>
                    <a:pt x="119380" y="21589"/>
                  </a:lnTo>
                  <a:lnTo>
                    <a:pt x="110490" y="21589"/>
                  </a:lnTo>
                  <a:lnTo>
                    <a:pt x="110490" y="20320"/>
                  </a:lnTo>
                  <a:lnTo>
                    <a:pt x="109219" y="20320"/>
                  </a:lnTo>
                  <a:lnTo>
                    <a:pt x="107950" y="19050"/>
                  </a:lnTo>
                  <a:lnTo>
                    <a:pt x="107950" y="17779"/>
                  </a:lnTo>
                  <a:lnTo>
                    <a:pt x="106680" y="16510"/>
                  </a:lnTo>
                  <a:lnTo>
                    <a:pt x="106680" y="15239"/>
                  </a:lnTo>
                  <a:lnTo>
                    <a:pt x="104140" y="15239"/>
                  </a:lnTo>
                  <a:lnTo>
                    <a:pt x="102869" y="13970"/>
                  </a:lnTo>
                  <a:lnTo>
                    <a:pt x="101600" y="13970"/>
                  </a:lnTo>
                  <a:lnTo>
                    <a:pt x="100330" y="12700"/>
                  </a:lnTo>
                  <a:lnTo>
                    <a:pt x="99060" y="12700"/>
                  </a:lnTo>
                  <a:lnTo>
                    <a:pt x="96519" y="11429"/>
                  </a:lnTo>
                  <a:lnTo>
                    <a:pt x="95250" y="11429"/>
                  </a:lnTo>
                  <a:lnTo>
                    <a:pt x="93980" y="11429"/>
                  </a:lnTo>
                  <a:lnTo>
                    <a:pt x="92710" y="10160"/>
                  </a:lnTo>
                  <a:lnTo>
                    <a:pt x="91440" y="10160"/>
                  </a:lnTo>
                  <a:lnTo>
                    <a:pt x="88900" y="10160"/>
                  </a:lnTo>
                  <a:lnTo>
                    <a:pt x="69850" y="10160"/>
                  </a:lnTo>
                  <a:lnTo>
                    <a:pt x="67310" y="11429"/>
                  </a:lnTo>
                  <a:lnTo>
                    <a:pt x="63500" y="11429"/>
                  </a:lnTo>
                  <a:lnTo>
                    <a:pt x="59690" y="12700"/>
                  </a:lnTo>
                  <a:lnTo>
                    <a:pt x="55880" y="13970"/>
                  </a:lnTo>
                  <a:lnTo>
                    <a:pt x="53340" y="13970"/>
                  </a:lnTo>
                  <a:lnTo>
                    <a:pt x="49530" y="15239"/>
                  </a:lnTo>
                  <a:lnTo>
                    <a:pt x="46990" y="16510"/>
                  </a:lnTo>
                  <a:lnTo>
                    <a:pt x="43180" y="17779"/>
                  </a:lnTo>
                  <a:lnTo>
                    <a:pt x="40640" y="19050"/>
                  </a:lnTo>
                  <a:lnTo>
                    <a:pt x="38100" y="20320"/>
                  </a:lnTo>
                  <a:lnTo>
                    <a:pt x="35560" y="21589"/>
                  </a:lnTo>
                  <a:lnTo>
                    <a:pt x="33020" y="24129"/>
                  </a:lnTo>
                  <a:lnTo>
                    <a:pt x="31750" y="26670"/>
                  </a:lnTo>
                  <a:lnTo>
                    <a:pt x="29210" y="27939"/>
                  </a:lnTo>
                  <a:lnTo>
                    <a:pt x="26670" y="29210"/>
                  </a:lnTo>
                  <a:lnTo>
                    <a:pt x="24130" y="30479"/>
                  </a:lnTo>
                  <a:lnTo>
                    <a:pt x="22860" y="33020"/>
                  </a:lnTo>
                  <a:lnTo>
                    <a:pt x="21590" y="34289"/>
                  </a:lnTo>
                  <a:lnTo>
                    <a:pt x="19050" y="36829"/>
                  </a:lnTo>
                  <a:lnTo>
                    <a:pt x="17780" y="38100"/>
                  </a:lnTo>
                  <a:lnTo>
                    <a:pt x="16510" y="40639"/>
                  </a:lnTo>
                  <a:lnTo>
                    <a:pt x="15240" y="43179"/>
                  </a:lnTo>
                  <a:lnTo>
                    <a:pt x="15240" y="44450"/>
                  </a:lnTo>
                  <a:lnTo>
                    <a:pt x="13970" y="45720"/>
                  </a:lnTo>
                  <a:lnTo>
                    <a:pt x="13970" y="48260"/>
                  </a:lnTo>
                  <a:lnTo>
                    <a:pt x="12700" y="49529"/>
                  </a:lnTo>
                  <a:lnTo>
                    <a:pt x="12700" y="50800"/>
                  </a:lnTo>
                  <a:lnTo>
                    <a:pt x="12700" y="52070"/>
                  </a:lnTo>
                  <a:lnTo>
                    <a:pt x="12700" y="60960"/>
                  </a:lnTo>
                  <a:lnTo>
                    <a:pt x="13970" y="62229"/>
                  </a:lnTo>
                  <a:lnTo>
                    <a:pt x="13970" y="63500"/>
                  </a:lnTo>
                  <a:lnTo>
                    <a:pt x="15240" y="64770"/>
                  </a:lnTo>
                  <a:lnTo>
                    <a:pt x="16510" y="66039"/>
                  </a:lnTo>
                  <a:lnTo>
                    <a:pt x="17780" y="66039"/>
                  </a:lnTo>
                  <a:lnTo>
                    <a:pt x="19050" y="67310"/>
                  </a:lnTo>
                  <a:lnTo>
                    <a:pt x="21590" y="67310"/>
                  </a:lnTo>
                  <a:lnTo>
                    <a:pt x="24130" y="67310"/>
                  </a:lnTo>
                  <a:lnTo>
                    <a:pt x="25400" y="67310"/>
                  </a:lnTo>
                  <a:lnTo>
                    <a:pt x="29210" y="68579"/>
                  </a:lnTo>
                  <a:lnTo>
                    <a:pt x="31750" y="68579"/>
                  </a:lnTo>
                  <a:lnTo>
                    <a:pt x="33020" y="68579"/>
                  </a:lnTo>
                  <a:lnTo>
                    <a:pt x="34290" y="67310"/>
                  </a:lnTo>
                  <a:lnTo>
                    <a:pt x="36830" y="67310"/>
                  </a:lnTo>
                  <a:lnTo>
                    <a:pt x="39370" y="67310"/>
                  </a:lnTo>
                  <a:lnTo>
                    <a:pt x="41910" y="66039"/>
                  </a:lnTo>
                  <a:lnTo>
                    <a:pt x="45720" y="64770"/>
                  </a:lnTo>
                  <a:lnTo>
                    <a:pt x="48260" y="64770"/>
                  </a:lnTo>
                  <a:lnTo>
                    <a:pt x="52070" y="63500"/>
                  </a:lnTo>
                  <a:lnTo>
                    <a:pt x="55880" y="62229"/>
                  </a:lnTo>
                  <a:lnTo>
                    <a:pt x="60960" y="62229"/>
                  </a:lnTo>
                  <a:lnTo>
                    <a:pt x="63500" y="60960"/>
                  </a:lnTo>
                  <a:lnTo>
                    <a:pt x="67310" y="59689"/>
                  </a:lnTo>
                  <a:lnTo>
                    <a:pt x="71120" y="58420"/>
                  </a:lnTo>
                  <a:lnTo>
                    <a:pt x="73660" y="58420"/>
                  </a:lnTo>
                  <a:lnTo>
                    <a:pt x="77469" y="57150"/>
                  </a:lnTo>
                  <a:lnTo>
                    <a:pt x="80010" y="57150"/>
                  </a:lnTo>
                  <a:lnTo>
                    <a:pt x="82550" y="55879"/>
                  </a:lnTo>
                  <a:lnTo>
                    <a:pt x="85090" y="55879"/>
                  </a:lnTo>
                  <a:lnTo>
                    <a:pt x="88900" y="55879"/>
                  </a:lnTo>
                  <a:lnTo>
                    <a:pt x="91440" y="54610"/>
                  </a:lnTo>
                  <a:lnTo>
                    <a:pt x="93980" y="54610"/>
                  </a:lnTo>
                  <a:lnTo>
                    <a:pt x="115569" y="54610"/>
                  </a:lnTo>
                  <a:lnTo>
                    <a:pt x="119380" y="55879"/>
                  </a:lnTo>
                  <a:lnTo>
                    <a:pt x="123190" y="57150"/>
                  </a:lnTo>
                  <a:lnTo>
                    <a:pt x="127000" y="58420"/>
                  </a:lnTo>
                  <a:lnTo>
                    <a:pt x="129540" y="59689"/>
                  </a:lnTo>
                  <a:lnTo>
                    <a:pt x="132080" y="60960"/>
                  </a:lnTo>
                  <a:lnTo>
                    <a:pt x="134619" y="62229"/>
                  </a:lnTo>
                  <a:lnTo>
                    <a:pt x="137160" y="64770"/>
                  </a:lnTo>
                  <a:lnTo>
                    <a:pt x="138430" y="67310"/>
                  </a:lnTo>
                  <a:lnTo>
                    <a:pt x="139700" y="69850"/>
                  </a:lnTo>
                  <a:lnTo>
                    <a:pt x="140969" y="72389"/>
                  </a:lnTo>
                  <a:lnTo>
                    <a:pt x="142240" y="73660"/>
                  </a:lnTo>
                  <a:lnTo>
                    <a:pt x="142240" y="77470"/>
                  </a:lnTo>
                  <a:lnTo>
                    <a:pt x="143510" y="80010"/>
                  </a:lnTo>
                  <a:lnTo>
                    <a:pt x="142240" y="85089"/>
                  </a:lnTo>
                  <a:lnTo>
                    <a:pt x="142240" y="88900"/>
                  </a:lnTo>
                  <a:lnTo>
                    <a:pt x="140969" y="92710"/>
                  </a:lnTo>
                  <a:lnTo>
                    <a:pt x="140969" y="96520"/>
                  </a:lnTo>
                  <a:lnTo>
                    <a:pt x="139700" y="100329"/>
                  </a:lnTo>
                  <a:lnTo>
                    <a:pt x="138430" y="102870"/>
                  </a:lnTo>
                  <a:lnTo>
                    <a:pt x="137160" y="106679"/>
                  </a:lnTo>
                  <a:lnTo>
                    <a:pt x="134619" y="109220"/>
                  </a:lnTo>
                  <a:lnTo>
                    <a:pt x="133350" y="111760"/>
                  </a:lnTo>
                  <a:lnTo>
                    <a:pt x="130810" y="114300"/>
                  </a:lnTo>
                  <a:lnTo>
                    <a:pt x="128269" y="116839"/>
                  </a:lnTo>
                  <a:lnTo>
                    <a:pt x="125730" y="119379"/>
                  </a:lnTo>
                  <a:lnTo>
                    <a:pt x="120650" y="121920"/>
                  </a:lnTo>
                  <a:lnTo>
                    <a:pt x="118110" y="124460"/>
                  </a:lnTo>
                  <a:lnTo>
                    <a:pt x="113030" y="127000"/>
                  </a:lnTo>
                  <a:lnTo>
                    <a:pt x="109219" y="129539"/>
                  </a:lnTo>
                  <a:lnTo>
                    <a:pt x="106680" y="132079"/>
                  </a:lnTo>
                  <a:lnTo>
                    <a:pt x="102869" y="133350"/>
                  </a:lnTo>
                  <a:lnTo>
                    <a:pt x="99060" y="135889"/>
                  </a:lnTo>
                  <a:lnTo>
                    <a:pt x="95250" y="137160"/>
                  </a:lnTo>
                  <a:lnTo>
                    <a:pt x="91440" y="139700"/>
                  </a:lnTo>
                  <a:lnTo>
                    <a:pt x="87630" y="139700"/>
                  </a:lnTo>
                  <a:lnTo>
                    <a:pt x="83819" y="142239"/>
                  </a:lnTo>
                  <a:lnTo>
                    <a:pt x="80010" y="143510"/>
                  </a:lnTo>
                  <a:lnTo>
                    <a:pt x="77469" y="143510"/>
                  </a:lnTo>
                  <a:lnTo>
                    <a:pt x="72390" y="144779"/>
                  </a:lnTo>
                  <a:lnTo>
                    <a:pt x="68580" y="146050"/>
                  </a:lnTo>
                  <a:lnTo>
                    <a:pt x="64770" y="147320"/>
                  </a:lnTo>
                  <a:lnTo>
                    <a:pt x="59690" y="147320"/>
                  </a:lnTo>
                  <a:lnTo>
                    <a:pt x="55880" y="147320"/>
                  </a:lnTo>
                  <a:lnTo>
                    <a:pt x="50800" y="148589"/>
                  </a:lnTo>
                  <a:lnTo>
                    <a:pt x="45720" y="148589"/>
                  </a:lnTo>
                  <a:lnTo>
                    <a:pt x="41910" y="148589"/>
                  </a:lnTo>
                  <a:lnTo>
                    <a:pt x="38100" y="147320"/>
                  </a:lnTo>
                  <a:lnTo>
                    <a:pt x="33020" y="147320"/>
                  </a:lnTo>
                  <a:lnTo>
                    <a:pt x="29210" y="146050"/>
                  </a:lnTo>
                  <a:lnTo>
                    <a:pt x="26670" y="146050"/>
                  </a:lnTo>
                  <a:lnTo>
                    <a:pt x="24130" y="144779"/>
                  </a:lnTo>
                  <a:lnTo>
                    <a:pt x="20320" y="143510"/>
                  </a:lnTo>
                  <a:lnTo>
                    <a:pt x="17780" y="142239"/>
                  </a:lnTo>
                  <a:lnTo>
                    <a:pt x="15240" y="140970"/>
                  </a:lnTo>
                  <a:lnTo>
                    <a:pt x="12700" y="139700"/>
                  </a:lnTo>
                  <a:lnTo>
                    <a:pt x="11430" y="138429"/>
                  </a:lnTo>
                  <a:lnTo>
                    <a:pt x="8890" y="137160"/>
                  </a:lnTo>
                  <a:lnTo>
                    <a:pt x="7620" y="134620"/>
                  </a:lnTo>
                  <a:lnTo>
                    <a:pt x="6350" y="133350"/>
                  </a:lnTo>
                  <a:lnTo>
                    <a:pt x="5080" y="132079"/>
                  </a:lnTo>
                  <a:lnTo>
                    <a:pt x="3810" y="129539"/>
                  </a:lnTo>
                  <a:lnTo>
                    <a:pt x="2540" y="128270"/>
                  </a:lnTo>
                  <a:lnTo>
                    <a:pt x="2540" y="127000"/>
                  </a:lnTo>
                  <a:lnTo>
                    <a:pt x="1270" y="125729"/>
                  </a:lnTo>
                  <a:lnTo>
                    <a:pt x="1270" y="124460"/>
                  </a:lnTo>
                  <a:lnTo>
                    <a:pt x="1270" y="121920"/>
                  </a:lnTo>
                  <a:lnTo>
                    <a:pt x="0" y="120650"/>
                  </a:lnTo>
                  <a:lnTo>
                    <a:pt x="0" y="119379"/>
                  </a:lnTo>
                  <a:close/>
                </a:path>
                <a:path w="838200" h="373380">
                  <a:moveTo>
                    <a:pt x="0" y="0"/>
                  </a:moveTo>
                  <a:lnTo>
                    <a:pt x="0" y="0"/>
                  </a:lnTo>
                </a:path>
                <a:path w="838200" h="373380">
                  <a:moveTo>
                    <a:pt x="143510" y="148589"/>
                  </a:moveTo>
                  <a:lnTo>
                    <a:pt x="143510" y="148589"/>
                  </a:lnTo>
                </a:path>
                <a:path w="838200" h="373380">
                  <a:moveTo>
                    <a:pt x="204469" y="147320"/>
                  </a:moveTo>
                  <a:lnTo>
                    <a:pt x="199390" y="147320"/>
                  </a:lnTo>
                  <a:lnTo>
                    <a:pt x="195580" y="147320"/>
                  </a:lnTo>
                  <a:lnTo>
                    <a:pt x="191769" y="146050"/>
                  </a:lnTo>
                  <a:lnTo>
                    <a:pt x="187960" y="146050"/>
                  </a:lnTo>
                  <a:lnTo>
                    <a:pt x="185419" y="143510"/>
                  </a:lnTo>
                  <a:lnTo>
                    <a:pt x="182880" y="142239"/>
                  </a:lnTo>
                  <a:lnTo>
                    <a:pt x="179069" y="140970"/>
                  </a:lnTo>
                  <a:lnTo>
                    <a:pt x="176530" y="138429"/>
                  </a:lnTo>
                  <a:lnTo>
                    <a:pt x="175260" y="137160"/>
                  </a:lnTo>
                  <a:lnTo>
                    <a:pt x="173990" y="134620"/>
                  </a:lnTo>
                  <a:lnTo>
                    <a:pt x="171450" y="130810"/>
                  </a:lnTo>
                  <a:lnTo>
                    <a:pt x="170180" y="128270"/>
                  </a:lnTo>
                  <a:lnTo>
                    <a:pt x="170180" y="125729"/>
                  </a:lnTo>
                  <a:lnTo>
                    <a:pt x="168910" y="123189"/>
                  </a:lnTo>
                  <a:lnTo>
                    <a:pt x="168910" y="119379"/>
                  </a:lnTo>
                  <a:lnTo>
                    <a:pt x="168910" y="116839"/>
                  </a:lnTo>
                  <a:lnTo>
                    <a:pt x="168910" y="113029"/>
                  </a:lnTo>
                  <a:lnTo>
                    <a:pt x="168910" y="109220"/>
                  </a:lnTo>
                  <a:lnTo>
                    <a:pt x="168910" y="105410"/>
                  </a:lnTo>
                  <a:lnTo>
                    <a:pt x="170180" y="102870"/>
                  </a:lnTo>
                  <a:lnTo>
                    <a:pt x="171450" y="99060"/>
                  </a:lnTo>
                  <a:lnTo>
                    <a:pt x="171450" y="96520"/>
                  </a:lnTo>
                  <a:lnTo>
                    <a:pt x="173990" y="92710"/>
                  </a:lnTo>
                  <a:lnTo>
                    <a:pt x="175260" y="88900"/>
                  </a:lnTo>
                  <a:lnTo>
                    <a:pt x="176530" y="86360"/>
                  </a:lnTo>
                  <a:lnTo>
                    <a:pt x="177800" y="82550"/>
                  </a:lnTo>
                  <a:lnTo>
                    <a:pt x="180340" y="78739"/>
                  </a:lnTo>
                  <a:lnTo>
                    <a:pt x="181610" y="76200"/>
                  </a:lnTo>
                  <a:lnTo>
                    <a:pt x="184150" y="73660"/>
                  </a:lnTo>
                  <a:lnTo>
                    <a:pt x="185419" y="71120"/>
                  </a:lnTo>
                  <a:lnTo>
                    <a:pt x="187960" y="68579"/>
                  </a:lnTo>
                  <a:lnTo>
                    <a:pt x="190500" y="66039"/>
                  </a:lnTo>
                  <a:lnTo>
                    <a:pt x="193040" y="63500"/>
                  </a:lnTo>
                  <a:lnTo>
                    <a:pt x="195580" y="60960"/>
                  </a:lnTo>
                  <a:lnTo>
                    <a:pt x="198119" y="58420"/>
                  </a:lnTo>
                  <a:lnTo>
                    <a:pt x="201930" y="55879"/>
                  </a:lnTo>
                  <a:lnTo>
                    <a:pt x="204469" y="54610"/>
                  </a:lnTo>
                  <a:lnTo>
                    <a:pt x="207010" y="53339"/>
                  </a:lnTo>
                  <a:lnTo>
                    <a:pt x="209550" y="50800"/>
                  </a:lnTo>
                  <a:lnTo>
                    <a:pt x="212090" y="49529"/>
                  </a:lnTo>
                  <a:lnTo>
                    <a:pt x="214630" y="48260"/>
                  </a:lnTo>
                  <a:lnTo>
                    <a:pt x="218440" y="46989"/>
                  </a:lnTo>
                  <a:lnTo>
                    <a:pt x="220980" y="45720"/>
                  </a:lnTo>
                  <a:lnTo>
                    <a:pt x="223519" y="45720"/>
                  </a:lnTo>
                  <a:lnTo>
                    <a:pt x="226060" y="44450"/>
                  </a:lnTo>
                  <a:lnTo>
                    <a:pt x="228600" y="44450"/>
                  </a:lnTo>
                  <a:lnTo>
                    <a:pt x="243840" y="44450"/>
                  </a:lnTo>
                  <a:lnTo>
                    <a:pt x="246380" y="45720"/>
                  </a:lnTo>
                  <a:lnTo>
                    <a:pt x="248919" y="45720"/>
                  </a:lnTo>
                  <a:lnTo>
                    <a:pt x="251460" y="46989"/>
                  </a:lnTo>
                  <a:lnTo>
                    <a:pt x="254000" y="48260"/>
                  </a:lnTo>
                  <a:lnTo>
                    <a:pt x="256540" y="48260"/>
                  </a:lnTo>
                  <a:lnTo>
                    <a:pt x="259080" y="50800"/>
                  </a:lnTo>
                  <a:lnTo>
                    <a:pt x="260350" y="50800"/>
                  </a:lnTo>
                  <a:lnTo>
                    <a:pt x="262890" y="53339"/>
                  </a:lnTo>
                  <a:lnTo>
                    <a:pt x="264160" y="54610"/>
                  </a:lnTo>
                  <a:lnTo>
                    <a:pt x="265430" y="55879"/>
                  </a:lnTo>
                  <a:lnTo>
                    <a:pt x="266700" y="57150"/>
                  </a:lnTo>
                  <a:lnTo>
                    <a:pt x="267969" y="58420"/>
                  </a:lnTo>
                  <a:lnTo>
                    <a:pt x="267969" y="59689"/>
                  </a:lnTo>
                  <a:lnTo>
                    <a:pt x="269240" y="62229"/>
                  </a:lnTo>
                  <a:lnTo>
                    <a:pt x="270510" y="63500"/>
                  </a:lnTo>
                  <a:lnTo>
                    <a:pt x="270510" y="64770"/>
                  </a:lnTo>
                  <a:lnTo>
                    <a:pt x="270510" y="66039"/>
                  </a:lnTo>
                  <a:lnTo>
                    <a:pt x="271780" y="67310"/>
                  </a:lnTo>
                  <a:lnTo>
                    <a:pt x="271780" y="68579"/>
                  </a:lnTo>
                  <a:lnTo>
                    <a:pt x="271780" y="69850"/>
                  </a:lnTo>
                  <a:lnTo>
                    <a:pt x="271780" y="71120"/>
                  </a:lnTo>
                  <a:lnTo>
                    <a:pt x="271780" y="72389"/>
                  </a:lnTo>
                  <a:lnTo>
                    <a:pt x="270510" y="72389"/>
                  </a:lnTo>
                  <a:lnTo>
                    <a:pt x="270510" y="73660"/>
                  </a:lnTo>
                  <a:lnTo>
                    <a:pt x="269240" y="74929"/>
                  </a:lnTo>
                  <a:lnTo>
                    <a:pt x="267969" y="74929"/>
                  </a:lnTo>
                  <a:lnTo>
                    <a:pt x="266700" y="76200"/>
                  </a:lnTo>
                  <a:lnTo>
                    <a:pt x="265430" y="76200"/>
                  </a:lnTo>
                  <a:lnTo>
                    <a:pt x="264160" y="77470"/>
                  </a:lnTo>
                  <a:lnTo>
                    <a:pt x="262890" y="77470"/>
                  </a:lnTo>
                  <a:lnTo>
                    <a:pt x="260350" y="78739"/>
                  </a:lnTo>
                  <a:lnTo>
                    <a:pt x="259080" y="78739"/>
                  </a:lnTo>
                  <a:lnTo>
                    <a:pt x="257810" y="78739"/>
                  </a:lnTo>
                  <a:lnTo>
                    <a:pt x="255269" y="80010"/>
                  </a:lnTo>
                  <a:lnTo>
                    <a:pt x="252730" y="81279"/>
                  </a:lnTo>
                  <a:lnTo>
                    <a:pt x="250190" y="81279"/>
                  </a:lnTo>
                  <a:lnTo>
                    <a:pt x="247650" y="81279"/>
                  </a:lnTo>
                  <a:lnTo>
                    <a:pt x="245110" y="82550"/>
                  </a:lnTo>
                  <a:lnTo>
                    <a:pt x="241300" y="83820"/>
                  </a:lnTo>
                  <a:lnTo>
                    <a:pt x="238760" y="83820"/>
                  </a:lnTo>
                  <a:lnTo>
                    <a:pt x="236219" y="83820"/>
                  </a:lnTo>
                  <a:lnTo>
                    <a:pt x="232410" y="85089"/>
                  </a:lnTo>
                  <a:lnTo>
                    <a:pt x="228600" y="85089"/>
                  </a:lnTo>
                  <a:lnTo>
                    <a:pt x="224790" y="86360"/>
                  </a:lnTo>
                  <a:lnTo>
                    <a:pt x="220980" y="87629"/>
                  </a:lnTo>
                  <a:lnTo>
                    <a:pt x="217169" y="87629"/>
                  </a:lnTo>
                  <a:lnTo>
                    <a:pt x="213360" y="88900"/>
                  </a:lnTo>
                  <a:lnTo>
                    <a:pt x="208280" y="88900"/>
                  </a:lnTo>
                  <a:lnTo>
                    <a:pt x="203200" y="90170"/>
                  </a:lnTo>
                  <a:lnTo>
                    <a:pt x="198119" y="91439"/>
                  </a:lnTo>
                  <a:lnTo>
                    <a:pt x="193040" y="91439"/>
                  </a:lnTo>
                  <a:lnTo>
                    <a:pt x="186690" y="92710"/>
                  </a:lnTo>
                  <a:lnTo>
                    <a:pt x="185419" y="96520"/>
                  </a:lnTo>
                  <a:lnTo>
                    <a:pt x="184150" y="99060"/>
                  </a:lnTo>
                  <a:lnTo>
                    <a:pt x="182880" y="101600"/>
                  </a:lnTo>
                  <a:lnTo>
                    <a:pt x="182880" y="104139"/>
                  </a:lnTo>
                  <a:lnTo>
                    <a:pt x="181610" y="106679"/>
                  </a:lnTo>
                  <a:lnTo>
                    <a:pt x="181610" y="123189"/>
                  </a:lnTo>
                  <a:lnTo>
                    <a:pt x="182880" y="124460"/>
                  </a:lnTo>
                  <a:lnTo>
                    <a:pt x="182880" y="127000"/>
                  </a:lnTo>
                  <a:lnTo>
                    <a:pt x="184150" y="129539"/>
                  </a:lnTo>
                  <a:lnTo>
                    <a:pt x="185419" y="130810"/>
                  </a:lnTo>
                  <a:lnTo>
                    <a:pt x="186690" y="132079"/>
                  </a:lnTo>
                  <a:lnTo>
                    <a:pt x="187960" y="133350"/>
                  </a:lnTo>
                  <a:lnTo>
                    <a:pt x="189230" y="134620"/>
                  </a:lnTo>
                  <a:lnTo>
                    <a:pt x="191769" y="134620"/>
                  </a:lnTo>
                  <a:lnTo>
                    <a:pt x="194310" y="135889"/>
                  </a:lnTo>
                  <a:lnTo>
                    <a:pt x="196850" y="137160"/>
                  </a:lnTo>
                  <a:lnTo>
                    <a:pt x="199390" y="137160"/>
                  </a:lnTo>
                  <a:lnTo>
                    <a:pt x="201930" y="137160"/>
                  </a:lnTo>
                  <a:lnTo>
                    <a:pt x="205740" y="137160"/>
                  </a:lnTo>
                  <a:lnTo>
                    <a:pt x="209550" y="137160"/>
                  </a:lnTo>
                  <a:lnTo>
                    <a:pt x="213360" y="137160"/>
                  </a:lnTo>
                  <a:lnTo>
                    <a:pt x="217169" y="137160"/>
                  </a:lnTo>
                  <a:lnTo>
                    <a:pt x="219710" y="135889"/>
                  </a:lnTo>
                  <a:lnTo>
                    <a:pt x="223519" y="134620"/>
                  </a:lnTo>
                  <a:lnTo>
                    <a:pt x="227330" y="133350"/>
                  </a:lnTo>
                  <a:lnTo>
                    <a:pt x="229869" y="132079"/>
                  </a:lnTo>
                  <a:lnTo>
                    <a:pt x="233680" y="130810"/>
                  </a:lnTo>
                  <a:lnTo>
                    <a:pt x="237490" y="128270"/>
                  </a:lnTo>
                  <a:lnTo>
                    <a:pt x="240030" y="127000"/>
                  </a:lnTo>
                  <a:lnTo>
                    <a:pt x="242569" y="124460"/>
                  </a:lnTo>
                  <a:lnTo>
                    <a:pt x="246380" y="121920"/>
                  </a:lnTo>
                  <a:lnTo>
                    <a:pt x="248919" y="119379"/>
                  </a:lnTo>
                  <a:lnTo>
                    <a:pt x="251460" y="116839"/>
                  </a:lnTo>
                  <a:lnTo>
                    <a:pt x="254000" y="114300"/>
                  </a:lnTo>
                  <a:lnTo>
                    <a:pt x="256540" y="110489"/>
                  </a:lnTo>
                  <a:lnTo>
                    <a:pt x="256540" y="109220"/>
                  </a:lnTo>
                  <a:lnTo>
                    <a:pt x="256540" y="105410"/>
                  </a:lnTo>
                  <a:lnTo>
                    <a:pt x="257810" y="104139"/>
                  </a:lnTo>
                  <a:lnTo>
                    <a:pt x="259080" y="104139"/>
                  </a:lnTo>
                  <a:lnTo>
                    <a:pt x="260350" y="102870"/>
                  </a:lnTo>
                  <a:lnTo>
                    <a:pt x="261619" y="102870"/>
                  </a:lnTo>
                  <a:lnTo>
                    <a:pt x="262890" y="102870"/>
                  </a:lnTo>
                  <a:lnTo>
                    <a:pt x="264160" y="102870"/>
                  </a:lnTo>
                  <a:lnTo>
                    <a:pt x="265430" y="102870"/>
                  </a:lnTo>
                  <a:lnTo>
                    <a:pt x="266700" y="104139"/>
                  </a:lnTo>
                  <a:lnTo>
                    <a:pt x="267969" y="104139"/>
                  </a:lnTo>
                  <a:lnTo>
                    <a:pt x="267969" y="105410"/>
                  </a:lnTo>
                  <a:lnTo>
                    <a:pt x="269240" y="105410"/>
                  </a:lnTo>
                  <a:lnTo>
                    <a:pt x="270510" y="106679"/>
                  </a:lnTo>
                  <a:lnTo>
                    <a:pt x="270510" y="107950"/>
                  </a:lnTo>
                  <a:lnTo>
                    <a:pt x="271780" y="109220"/>
                  </a:lnTo>
                  <a:lnTo>
                    <a:pt x="270510" y="110489"/>
                  </a:lnTo>
                  <a:lnTo>
                    <a:pt x="269240" y="111760"/>
                  </a:lnTo>
                  <a:lnTo>
                    <a:pt x="269240" y="113029"/>
                  </a:lnTo>
                  <a:lnTo>
                    <a:pt x="267969" y="114300"/>
                  </a:lnTo>
                  <a:lnTo>
                    <a:pt x="266700" y="116839"/>
                  </a:lnTo>
                  <a:lnTo>
                    <a:pt x="265430" y="118110"/>
                  </a:lnTo>
                  <a:lnTo>
                    <a:pt x="264160" y="119379"/>
                  </a:lnTo>
                  <a:lnTo>
                    <a:pt x="261619" y="120650"/>
                  </a:lnTo>
                  <a:lnTo>
                    <a:pt x="260350" y="123189"/>
                  </a:lnTo>
                  <a:lnTo>
                    <a:pt x="257810" y="124460"/>
                  </a:lnTo>
                  <a:lnTo>
                    <a:pt x="256540" y="125729"/>
                  </a:lnTo>
                  <a:lnTo>
                    <a:pt x="255269" y="128270"/>
                  </a:lnTo>
                  <a:lnTo>
                    <a:pt x="252730" y="129539"/>
                  </a:lnTo>
                  <a:lnTo>
                    <a:pt x="250190" y="130810"/>
                  </a:lnTo>
                  <a:lnTo>
                    <a:pt x="248919" y="132079"/>
                  </a:lnTo>
                  <a:lnTo>
                    <a:pt x="246380" y="134620"/>
                  </a:lnTo>
                  <a:lnTo>
                    <a:pt x="243840" y="134620"/>
                  </a:lnTo>
                  <a:lnTo>
                    <a:pt x="241300" y="137160"/>
                  </a:lnTo>
                  <a:lnTo>
                    <a:pt x="240030" y="138429"/>
                  </a:lnTo>
                  <a:lnTo>
                    <a:pt x="236219" y="139700"/>
                  </a:lnTo>
                  <a:lnTo>
                    <a:pt x="233680" y="140970"/>
                  </a:lnTo>
                  <a:lnTo>
                    <a:pt x="231140" y="142239"/>
                  </a:lnTo>
                  <a:lnTo>
                    <a:pt x="228600" y="142239"/>
                  </a:lnTo>
                  <a:lnTo>
                    <a:pt x="226060" y="143510"/>
                  </a:lnTo>
                  <a:lnTo>
                    <a:pt x="223519" y="144779"/>
                  </a:lnTo>
                  <a:lnTo>
                    <a:pt x="220980" y="146050"/>
                  </a:lnTo>
                  <a:lnTo>
                    <a:pt x="217169" y="146050"/>
                  </a:lnTo>
                  <a:lnTo>
                    <a:pt x="214630" y="146050"/>
                  </a:lnTo>
                  <a:lnTo>
                    <a:pt x="212090" y="147320"/>
                  </a:lnTo>
                  <a:lnTo>
                    <a:pt x="209550" y="147320"/>
                  </a:lnTo>
                  <a:lnTo>
                    <a:pt x="207010" y="147320"/>
                  </a:lnTo>
                  <a:lnTo>
                    <a:pt x="204469" y="147320"/>
                  </a:lnTo>
                  <a:close/>
                </a:path>
                <a:path w="838200" h="373380">
                  <a:moveTo>
                    <a:pt x="168910" y="44450"/>
                  </a:moveTo>
                  <a:lnTo>
                    <a:pt x="168910" y="44450"/>
                  </a:lnTo>
                </a:path>
                <a:path w="838200" h="373380">
                  <a:moveTo>
                    <a:pt x="271780" y="147320"/>
                  </a:moveTo>
                  <a:lnTo>
                    <a:pt x="271780" y="147320"/>
                  </a:lnTo>
                </a:path>
                <a:path w="838200" h="373380">
                  <a:moveTo>
                    <a:pt x="257810" y="68579"/>
                  </a:moveTo>
                  <a:lnTo>
                    <a:pt x="257810" y="67310"/>
                  </a:lnTo>
                  <a:lnTo>
                    <a:pt x="257810" y="66039"/>
                  </a:lnTo>
                  <a:lnTo>
                    <a:pt x="256540" y="64770"/>
                  </a:lnTo>
                  <a:lnTo>
                    <a:pt x="255269" y="64770"/>
                  </a:lnTo>
                  <a:lnTo>
                    <a:pt x="255269" y="63500"/>
                  </a:lnTo>
                  <a:lnTo>
                    <a:pt x="254000" y="62229"/>
                  </a:lnTo>
                  <a:lnTo>
                    <a:pt x="252730" y="60960"/>
                  </a:lnTo>
                  <a:lnTo>
                    <a:pt x="251460" y="59689"/>
                  </a:lnTo>
                  <a:lnTo>
                    <a:pt x="250190" y="58420"/>
                  </a:lnTo>
                  <a:lnTo>
                    <a:pt x="247650" y="57150"/>
                  </a:lnTo>
                  <a:lnTo>
                    <a:pt x="246380" y="57150"/>
                  </a:lnTo>
                  <a:lnTo>
                    <a:pt x="245110" y="55879"/>
                  </a:lnTo>
                  <a:lnTo>
                    <a:pt x="242569" y="55879"/>
                  </a:lnTo>
                  <a:lnTo>
                    <a:pt x="241300" y="54610"/>
                  </a:lnTo>
                  <a:lnTo>
                    <a:pt x="238760" y="54610"/>
                  </a:lnTo>
                  <a:lnTo>
                    <a:pt x="236219" y="54610"/>
                  </a:lnTo>
                  <a:lnTo>
                    <a:pt x="233680" y="54610"/>
                  </a:lnTo>
                  <a:lnTo>
                    <a:pt x="231140" y="54610"/>
                  </a:lnTo>
                  <a:lnTo>
                    <a:pt x="228600" y="55879"/>
                  </a:lnTo>
                  <a:lnTo>
                    <a:pt x="224790" y="57150"/>
                  </a:lnTo>
                  <a:lnTo>
                    <a:pt x="222250" y="57150"/>
                  </a:lnTo>
                  <a:lnTo>
                    <a:pt x="219710" y="58420"/>
                  </a:lnTo>
                  <a:lnTo>
                    <a:pt x="217169" y="59689"/>
                  </a:lnTo>
                  <a:lnTo>
                    <a:pt x="214630" y="62229"/>
                  </a:lnTo>
                  <a:lnTo>
                    <a:pt x="208280" y="66039"/>
                  </a:lnTo>
                  <a:lnTo>
                    <a:pt x="203200" y="69850"/>
                  </a:lnTo>
                  <a:lnTo>
                    <a:pt x="196850" y="76200"/>
                  </a:lnTo>
                  <a:lnTo>
                    <a:pt x="191769" y="82550"/>
                  </a:lnTo>
                  <a:lnTo>
                    <a:pt x="194310" y="82550"/>
                  </a:lnTo>
                  <a:lnTo>
                    <a:pt x="195580" y="81279"/>
                  </a:lnTo>
                  <a:lnTo>
                    <a:pt x="199390" y="81279"/>
                  </a:lnTo>
                  <a:lnTo>
                    <a:pt x="201930" y="80010"/>
                  </a:lnTo>
                  <a:lnTo>
                    <a:pt x="205740" y="80010"/>
                  </a:lnTo>
                  <a:lnTo>
                    <a:pt x="209550" y="78739"/>
                  </a:lnTo>
                  <a:lnTo>
                    <a:pt x="213360" y="78739"/>
                  </a:lnTo>
                  <a:lnTo>
                    <a:pt x="218440" y="77470"/>
                  </a:lnTo>
                  <a:lnTo>
                    <a:pt x="222250" y="77470"/>
                  </a:lnTo>
                  <a:lnTo>
                    <a:pt x="227330" y="76200"/>
                  </a:lnTo>
                  <a:lnTo>
                    <a:pt x="231140" y="74929"/>
                  </a:lnTo>
                  <a:lnTo>
                    <a:pt x="234950" y="74929"/>
                  </a:lnTo>
                  <a:lnTo>
                    <a:pt x="238760" y="73660"/>
                  </a:lnTo>
                  <a:lnTo>
                    <a:pt x="241300" y="73660"/>
                  </a:lnTo>
                  <a:lnTo>
                    <a:pt x="243840" y="72389"/>
                  </a:lnTo>
                  <a:lnTo>
                    <a:pt x="247650" y="72389"/>
                  </a:lnTo>
                  <a:lnTo>
                    <a:pt x="250190" y="71120"/>
                  </a:lnTo>
                  <a:lnTo>
                    <a:pt x="251460" y="71120"/>
                  </a:lnTo>
                  <a:lnTo>
                    <a:pt x="252730" y="69850"/>
                  </a:lnTo>
                  <a:lnTo>
                    <a:pt x="255269" y="69850"/>
                  </a:lnTo>
                  <a:lnTo>
                    <a:pt x="256540" y="68579"/>
                  </a:lnTo>
                  <a:lnTo>
                    <a:pt x="257810" y="68579"/>
                  </a:lnTo>
                  <a:close/>
                </a:path>
                <a:path w="838200" h="373380">
                  <a:moveTo>
                    <a:pt x="191769" y="54610"/>
                  </a:moveTo>
                  <a:lnTo>
                    <a:pt x="191769" y="54610"/>
                  </a:lnTo>
                </a:path>
                <a:path w="838200" h="373380">
                  <a:moveTo>
                    <a:pt x="257810" y="82550"/>
                  </a:moveTo>
                  <a:lnTo>
                    <a:pt x="257810" y="82550"/>
                  </a:lnTo>
                </a:path>
                <a:path w="838200" h="373380">
                  <a:moveTo>
                    <a:pt x="312419" y="134620"/>
                  </a:moveTo>
                  <a:lnTo>
                    <a:pt x="313690" y="135889"/>
                  </a:lnTo>
                  <a:lnTo>
                    <a:pt x="314960" y="135889"/>
                  </a:lnTo>
                  <a:lnTo>
                    <a:pt x="314960" y="137160"/>
                  </a:lnTo>
                  <a:lnTo>
                    <a:pt x="314960" y="138429"/>
                  </a:lnTo>
                  <a:lnTo>
                    <a:pt x="314960" y="139700"/>
                  </a:lnTo>
                  <a:lnTo>
                    <a:pt x="316230" y="139700"/>
                  </a:lnTo>
                  <a:lnTo>
                    <a:pt x="314960" y="139700"/>
                  </a:lnTo>
                  <a:lnTo>
                    <a:pt x="314960" y="140970"/>
                  </a:lnTo>
                  <a:lnTo>
                    <a:pt x="314960" y="142239"/>
                  </a:lnTo>
                  <a:lnTo>
                    <a:pt x="313690" y="143510"/>
                  </a:lnTo>
                  <a:lnTo>
                    <a:pt x="312419" y="143510"/>
                  </a:lnTo>
                  <a:lnTo>
                    <a:pt x="311150" y="144779"/>
                  </a:lnTo>
                  <a:lnTo>
                    <a:pt x="309880" y="144779"/>
                  </a:lnTo>
                  <a:lnTo>
                    <a:pt x="308610" y="146050"/>
                  </a:lnTo>
                  <a:lnTo>
                    <a:pt x="307340" y="146050"/>
                  </a:lnTo>
                  <a:lnTo>
                    <a:pt x="302260" y="146050"/>
                  </a:lnTo>
                  <a:lnTo>
                    <a:pt x="300990" y="144779"/>
                  </a:lnTo>
                  <a:lnTo>
                    <a:pt x="299719" y="143510"/>
                  </a:lnTo>
                  <a:lnTo>
                    <a:pt x="298450" y="143510"/>
                  </a:lnTo>
                  <a:lnTo>
                    <a:pt x="298450" y="142239"/>
                  </a:lnTo>
                  <a:lnTo>
                    <a:pt x="298450" y="140970"/>
                  </a:lnTo>
                  <a:lnTo>
                    <a:pt x="298450" y="139700"/>
                  </a:lnTo>
                  <a:lnTo>
                    <a:pt x="298450" y="138429"/>
                  </a:lnTo>
                  <a:lnTo>
                    <a:pt x="298450" y="137160"/>
                  </a:lnTo>
                  <a:lnTo>
                    <a:pt x="299719" y="135889"/>
                  </a:lnTo>
                  <a:lnTo>
                    <a:pt x="299719" y="134620"/>
                  </a:lnTo>
                  <a:lnTo>
                    <a:pt x="300990" y="134620"/>
                  </a:lnTo>
                  <a:lnTo>
                    <a:pt x="300990" y="57150"/>
                  </a:lnTo>
                  <a:lnTo>
                    <a:pt x="299719" y="57150"/>
                  </a:lnTo>
                  <a:lnTo>
                    <a:pt x="299719" y="55879"/>
                  </a:lnTo>
                  <a:lnTo>
                    <a:pt x="299719" y="54610"/>
                  </a:lnTo>
                  <a:lnTo>
                    <a:pt x="298450" y="54610"/>
                  </a:lnTo>
                  <a:lnTo>
                    <a:pt x="298450" y="53339"/>
                  </a:lnTo>
                  <a:lnTo>
                    <a:pt x="299719" y="52070"/>
                  </a:lnTo>
                  <a:lnTo>
                    <a:pt x="299719" y="50800"/>
                  </a:lnTo>
                  <a:lnTo>
                    <a:pt x="299719" y="49529"/>
                  </a:lnTo>
                  <a:lnTo>
                    <a:pt x="300990" y="48260"/>
                  </a:lnTo>
                  <a:lnTo>
                    <a:pt x="300990" y="46989"/>
                  </a:lnTo>
                  <a:lnTo>
                    <a:pt x="302260" y="46989"/>
                  </a:lnTo>
                  <a:lnTo>
                    <a:pt x="303530" y="46989"/>
                  </a:lnTo>
                  <a:lnTo>
                    <a:pt x="303530" y="45720"/>
                  </a:lnTo>
                  <a:lnTo>
                    <a:pt x="304800" y="45720"/>
                  </a:lnTo>
                  <a:lnTo>
                    <a:pt x="308610" y="45720"/>
                  </a:lnTo>
                  <a:lnTo>
                    <a:pt x="309880" y="45720"/>
                  </a:lnTo>
                  <a:lnTo>
                    <a:pt x="311150" y="45720"/>
                  </a:lnTo>
                  <a:lnTo>
                    <a:pt x="311150" y="46989"/>
                  </a:lnTo>
                  <a:lnTo>
                    <a:pt x="312419" y="46989"/>
                  </a:lnTo>
                  <a:lnTo>
                    <a:pt x="312419" y="48260"/>
                  </a:lnTo>
                  <a:lnTo>
                    <a:pt x="313690" y="48260"/>
                  </a:lnTo>
                  <a:lnTo>
                    <a:pt x="313690" y="49529"/>
                  </a:lnTo>
                  <a:lnTo>
                    <a:pt x="314960" y="49529"/>
                  </a:lnTo>
                  <a:lnTo>
                    <a:pt x="314960" y="50800"/>
                  </a:lnTo>
                  <a:lnTo>
                    <a:pt x="314960" y="52070"/>
                  </a:lnTo>
                  <a:lnTo>
                    <a:pt x="314960" y="53339"/>
                  </a:lnTo>
                  <a:lnTo>
                    <a:pt x="314960" y="54610"/>
                  </a:lnTo>
                  <a:lnTo>
                    <a:pt x="313690" y="55879"/>
                  </a:lnTo>
                  <a:lnTo>
                    <a:pt x="313690" y="57150"/>
                  </a:lnTo>
                  <a:lnTo>
                    <a:pt x="312419" y="57150"/>
                  </a:lnTo>
                  <a:lnTo>
                    <a:pt x="312419" y="134620"/>
                  </a:lnTo>
                  <a:close/>
                </a:path>
                <a:path w="838200" h="373380">
                  <a:moveTo>
                    <a:pt x="298450" y="45720"/>
                  </a:moveTo>
                  <a:lnTo>
                    <a:pt x="298450" y="45720"/>
                  </a:lnTo>
                </a:path>
                <a:path w="838200" h="373380">
                  <a:moveTo>
                    <a:pt x="316230" y="146050"/>
                  </a:moveTo>
                  <a:lnTo>
                    <a:pt x="316230" y="146050"/>
                  </a:lnTo>
                </a:path>
                <a:path w="838200" h="373380">
                  <a:moveTo>
                    <a:pt x="307340" y="31750"/>
                  </a:moveTo>
                  <a:lnTo>
                    <a:pt x="306069" y="31750"/>
                  </a:lnTo>
                  <a:lnTo>
                    <a:pt x="304800" y="31750"/>
                  </a:lnTo>
                  <a:lnTo>
                    <a:pt x="303530" y="31750"/>
                  </a:lnTo>
                  <a:lnTo>
                    <a:pt x="303530" y="30479"/>
                  </a:lnTo>
                  <a:lnTo>
                    <a:pt x="302260" y="30479"/>
                  </a:lnTo>
                  <a:lnTo>
                    <a:pt x="300990" y="29210"/>
                  </a:lnTo>
                  <a:lnTo>
                    <a:pt x="299719" y="29210"/>
                  </a:lnTo>
                  <a:lnTo>
                    <a:pt x="299719" y="27939"/>
                  </a:lnTo>
                  <a:lnTo>
                    <a:pt x="298450" y="27939"/>
                  </a:lnTo>
                  <a:lnTo>
                    <a:pt x="298450" y="26670"/>
                  </a:lnTo>
                  <a:lnTo>
                    <a:pt x="298450" y="26670"/>
                  </a:lnTo>
                  <a:lnTo>
                    <a:pt x="298450" y="15239"/>
                  </a:lnTo>
                  <a:lnTo>
                    <a:pt x="299719" y="13970"/>
                  </a:lnTo>
                  <a:lnTo>
                    <a:pt x="299719" y="12700"/>
                  </a:lnTo>
                  <a:lnTo>
                    <a:pt x="300990" y="11429"/>
                  </a:lnTo>
                  <a:lnTo>
                    <a:pt x="302260" y="10160"/>
                  </a:lnTo>
                  <a:lnTo>
                    <a:pt x="302260" y="8889"/>
                  </a:lnTo>
                  <a:lnTo>
                    <a:pt x="303530" y="7620"/>
                  </a:lnTo>
                  <a:lnTo>
                    <a:pt x="304800" y="7620"/>
                  </a:lnTo>
                  <a:lnTo>
                    <a:pt x="306069" y="6350"/>
                  </a:lnTo>
                  <a:lnTo>
                    <a:pt x="316230" y="6350"/>
                  </a:lnTo>
                  <a:lnTo>
                    <a:pt x="317500" y="7620"/>
                  </a:lnTo>
                  <a:lnTo>
                    <a:pt x="318769" y="8889"/>
                  </a:lnTo>
                  <a:lnTo>
                    <a:pt x="320040" y="10160"/>
                  </a:lnTo>
                  <a:lnTo>
                    <a:pt x="320040" y="11429"/>
                  </a:lnTo>
                  <a:lnTo>
                    <a:pt x="320040" y="13970"/>
                  </a:lnTo>
                  <a:lnTo>
                    <a:pt x="320040" y="15239"/>
                  </a:lnTo>
                  <a:lnTo>
                    <a:pt x="320040" y="17779"/>
                  </a:lnTo>
                  <a:lnTo>
                    <a:pt x="320040" y="19050"/>
                  </a:lnTo>
                  <a:lnTo>
                    <a:pt x="318769" y="21589"/>
                  </a:lnTo>
                  <a:lnTo>
                    <a:pt x="318769" y="22860"/>
                  </a:lnTo>
                  <a:lnTo>
                    <a:pt x="317500" y="24129"/>
                  </a:lnTo>
                  <a:lnTo>
                    <a:pt x="317500" y="25400"/>
                  </a:lnTo>
                  <a:lnTo>
                    <a:pt x="316230" y="26670"/>
                  </a:lnTo>
                  <a:lnTo>
                    <a:pt x="314960" y="27939"/>
                  </a:lnTo>
                  <a:lnTo>
                    <a:pt x="314960" y="29210"/>
                  </a:lnTo>
                  <a:lnTo>
                    <a:pt x="313690" y="29210"/>
                  </a:lnTo>
                  <a:lnTo>
                    <a:pt x="312419" y="30479"/>
                  </a:lnTo>
                  <a:lnTo>
                    <a:pt x="311150" y="30479"/>
                  </a:lnTo>
                  <a:lnTo>
                    <a:pt x="309880" y="31750"/>
                  </a:lnTo>
                  <a:lnTo>
                    <a:pt x="308610" y="31750"/>
                  </a:lnTo>
                  <a:lnTo>
                    <a:pt x="307340" y="31750"/>
                  </a:lnTo>
                  <a:close/>
                </a:path>
                <a:path w="838200" h="373380">
                  <a:moveTo>
                    <a:pt x="298450" y="6350"/>
                  </a:moveTo>
                  <a:lnTo>
                    <a:pt x="298450" y="6350"/>
                  </a:lnTo>
                </a:path>
                <a:path w="838200" h="373380">
                  <a:moveTo>
                    <a:pt x="320040" y="31750"/>
                  </a:moveTo>
                  <a:lnTo>
                    <a:pt x="320040" y="31750"/>
                  </a:lnTo>
                </a:path>
                <a:path w="838200" h="373380">
                  <a:moveTo>
                    <a:pt x="349250" y="129539"/>
                  </a:moveTo>
                  <a:lnTo>
                    <a:pt x="349250" y="127000"/>
                  </a:lnTo>
                  <a:lnTo>
                    <a:pt x="349250" y="125729"/>
                  </a:lnTo>
                  <a:lnTo>
                    <a:pt x="350519" y="124460"/>
                  </a:lnTo>
                  <a:lnTo>
                    <a:pt x="351790" y="123189"/>
                  </a:lnTo>
                  <a:lnTo>
                    <a:pt x="353060" y="121920"/>
                  </a:lnTo>
                  <a:lnTo>
                    <a:pt x="354330" y="120650"/>
                  </a:lnTo>
                  <a:lnTo>
                    <a:pt x="355600" y="120650"/>
                  </a:lnTo>
                  <a:lnTo>
                    <a:pt x="358140" y="120650"/>
                  </a:lnTo>
                  <a:lnTo>
                    <a:pt x="359410" y="120650"/>
                  </a:lnTo>
                  <a:lnTo>
                    <a:pt x="360680" y="120650"/>
                  </a:lnTo>
                  <a:lnTo>
                    <a:pt x="360680" y="120650"/>
                  </a:lnTo>
                  <a:lnTo>
                    <a:pt x="360680" y="121920"/>
                  </a:lnTo>
                  <a:lnTo>
                    <a:pt x="361950" y="121920"/>
                  </a:lnTo>
                  <a:lnTo>
                    <a:pt x="361950" y="123189"/>
                  </a:lnTo>
                  <a:lnTo>
                    <a:pt x="363219" y="124460"/>
                  </a:lnTo>
                  <a:lnTo>
                    <a:pt x="363219" y="125729"/>
                  </a:lnTo>
                  <a:lnTo>
                    <a:pt x="363219" y="127000"/>
                  </a:lnTo>
                  <a:lnTo>
                    <a:pt x="361950" y="127000"/>
                  </a:lnTo>
                  <a:lnTo>
                    <a:pt x="361950" y="128270"/>
                  </a:lnTo>
                  <a:lnTo>
                    <a:pt x="361950" y="129539"/>
                  </a:lnTo>
                  <a:lnTo>
                    <a:pt x="364490" y="130810"/>
                  </a:lnTo>
                  <a:lnTo>
                    <a:pt x="367030" y="132079"/>
                  </a:lnTo>
                  <a:lnTo>
                    <a:pt x="368300" y="133350"/>
                  </a:lnTo>
                  <a:lnTo>
                    <a:pt x="372110" y="134620"/>
                  </a:lnTo>
                  <a:lnTo>
                    <a:pt x="375919" y="134620"/>
                  </a:lnTo>
                  <a:lnTo>
                    <a:pt x="378460" y="135889"/>
                  </a:lnTo>
                  <a:lnTo>
                    <a:pt x="382269" y="135889"/>
                  </a:lnTo>
                  <a:lnTo>
                    <a:pt x="386080" y="135889"/>
                  </a:lnTo>
                  <a:lnTo>
                    <a:pt x="388619" y="135889"/>
                  </a:lnTo>
                  <a:lnTo>
                    <a:pt x="389890" y="135889"/>
                  </a:lnTo>
                  <a:lnTo>
                    <a:pt x="392430" y="135889"/>
                  </a:lnTo>
                  <a:lnTo>
                    <a:pt x="394969" y="134620"/>
                  </a:lnTo>
                  <a:lnTo>
                    <a:pt x="397510" y="134620"/>
                  </a:lnTo>
                  <a:lnTo>
                    <a:pt x="400050" y="134620"/>
                  </a:lnTo>
                  <a:lnTo>
                    <a:pt x="402590" y="133350"/>
                  </a:lnTo>
                  <a:lnTo>
                    <a:pt x="405130" y="133350"/>
                  </a:lnTo>
                  <a:lnTo>
                    <a:pt x="407669" y="132079"/>
                  </a:lnTo>
                  <a:lnTo>
                    <a:pt x="410210" y="132079"/>
                  </a:lnTo>
                  <a:lnTo>
                    <a:pt x="412750" y="130810"/>
                  </a:lnTo>
                  <a:lnTo>
                    <a:pt x="415290" y="129539"/>
                  </a:lnTo>
                  <a:lnTo>
                    <a:pt x="417830" y="128270"/>
                  </a:lnTo>
                  <a:lnTo>
                    <a:pt x="419100" y="127000"/>
                  </a:lnTo>
                  <a:lnTo>
                    <a:pt x="421640" y="125729"/>
                  </a:lnTo>
                  <a:lnTo>
                    <a:pt x="424180" y="124460"/>
                  </a:lnTo>
                  <a:lnTo>
                    <a:pt x="426719" y="123189"/>
                  </a:lnTo>
                  <a:lnTo>
                    <a:pt x="429260" y="120650"/>
                  </a:lnTo>
                  <a:lnTo>
                    <a:pt x="430530" y="119379"/>
                  </a:lnTo>
                  <a:lnTo>
                    <a:pt x="433069" y="118110"/>
                  </a:lnTo>
                  <a:lnTo>
                    <a:pt x="435610" y="116839"/>
                  </a:lnTo>
                  <a:lnTo>
                    <a:pt x="436880" y="114300"/>
                  </a:lnTo>
                  <a:lnTo>
                    <a:pt x="438150" y="113029"/>
                  </a:lnTo>
                  <a:lnTo>
                    <a:pt x="439419" y="110489"/>
                  </a:lnTo>
                  <a:lnTo>
                    <a:pt x="440690" y="109220"/>
                  </a:lnTo>
                  <a:lnTo>
                    <a:pt x="441960" y="106679"/>
                  </a:lnTo>
                  <a:lnTo>
                    <a:pt x="443230" y="104139"/>
                  </a:lnTo>
                  <a:lnTo>
                    <a:pt x="444500" y="102870"/>
                  </a:lnTo>
                  <a:lnTo>
                    <a:pt x="445769" y="100329"/>
                  </a:lnTo>
                  <a:lnTo>
                    <a:pt x="445769" y="90170"/>
                  </a:lnTo>
                  <a:lnTo>
                    <a:pt x="444500" y="90170"/>
                  </a:lnTo>
                  <a:lnTo>
                    <a:pt x="444500" y="88900"/>
                  </a:lnTo>
                  <a:lnTo>
                    <a:pt x="443230" y="88900"/>
                  </a:lnTo>
                  <a:lnTo>
                    <a:pt x="441960" y="87629"/>
                  </a:lnTo>
                  <a:lnTo>
                    <a:pt x="441960" y="86360"/>
                  </a:lnTo>
                  <a:lnTo>
                    <a:pt x="440690" y="86360"/>
                  </a:lnTo>
                  <a:lnTo>
                    <a:pt x="439419" y="86360"/>
                  </a:lnTo>
                  <a:lnTo>
                    <a:pt x="438150" y="85089"/>
                  </a:lnTo>
                  <a:lnTo>
                    <a:pt x="436880" y="85089"/>
                  </a:lnTo>
                  <a:lnTo>
                    <a:pt x="435610" y="85089"/>
                  </a:lnTo>
                  <a:lnTo>
                    <a:pt x="434340" y="83820"/>
                  </a:lnTo>
                  <a:lnTo>
                    <a:pt x="431800" y="83820"/>
                  </a:lnTo>
                  <a:lnTo>
                    <a:pt x="430530" y="83820"/>
                  </a:lnTo>
                  <a:lnTo>
                    <a:pt x="429260" y="85089"/>
                  </a:lnTo>
                  <a:lnTo>
                    <a:pt x="427990" y="85089"/>
                  </a:lnTo>
                  <a:lnTo>
                    <a:pt x="426719" y="85089"/>
                  </a:lnTo>
                  <a:lnTo>
                    <a:pt x="424180" y="85089"/>
                  </a:lnTo>
                  <a:lnTo>
                    <a:pt x="422910" y="86360"/>
                  </a:lnTo>
                  <a:lnTo>
                    <a:pt x="421640" y="86360"/>
                  </a:lnTo>
                  <a:lnTo>
                    <a:pt x="419100" y="87629"/>
                  </a:lnTo>
                  <a:lnTo>
                    <a:pt x="417830" y="87629"/>
                  </a:lnTo>
                  <a:lnTo>
                    <a:pt x="415290" y="88900"/>
                  </a:lnTo>
                  <a:lnTo>
                    <a:pt x="412750" y="88900"/>
                  </a:lnTo>
                  <a:lnTo>
                    <a:pt x="411480" y="90170"/>
                  </a:lnTo>
                  <a:lnTo>
                    <a:pt x="407669" y="91439"/>
                  </a:lnTo>
                  <a:lnTo>
                    <a:pt x="405130" y="92710"/>
                  </a:lnTo>
                  <a:lnTo>
                    <a:pt x="402590" y="93979"/>
                  </a:lnTo>
                  <a:lnTo>
                    <a:pt x="400050" y="93979"/>
                  </a:lnTo>
                  <a:lnTo>
                    <a:pt x="396240" y="96520"/>
                  </a:lnTo>
                  <a:lnTo>
                    <a:pt x="393700" y="97789"/>
                  </a:lnTo>
                  <a:lnTo>
                    <a:pt x="391160" y="97789"/>
                  </a:lnTo>
                  <a:lnTo>
                    <a:pt x="388619" y="99060"/>
                  </a:lnTo>
                  <a:lnTo>
                    <a:pt x="386080" y="100329"/>
                  </a:lnTo>
                  <a:lnTo>
                    <a:pt x="383540" y="100329"/>
                  </a:lnTo>
                  <a:lnTo>
                    <a:pt x="382269" y="101600"/>
                  </a:lnTo>
                  <a:lnTo>
                    <a:pt x="379730" y="102870"/>
                  </a:lnTo>
                  <a:lnTo>
                    <a:pt x="377190" y="102870"/>
                  </a:lnTo>
                  <a:lnTo>
                    <a:pt x="375919" y="102870"/>
                  </a:lnTo>
                  <a:lnTo>
                    <a:pt x="373380" y="104139"/>
                  </a:lnTo>
                  <a:lnTo>
                    <a:pt x="372110" y="104139"/>
                  </a:lnTo>
                  <a:lnTo>
                    <a:pt x="370840" y="104139"/>
                  </a:lnTo>
                  <a:lnTo>
                    <a:pt x="368300" y="105410"/>
                  </a:lnTo>
                  <a:lnTo>
                    <a:pt x="367030" y="105410"/>
                  </a:lnTo>
                  <a:lnTo>
                    <a:pt x="364490" y="105410"/>
                  </a:lnTo>
                  <a:lnTo>
                    <a:pt x="363219" y="105410"/>
                  </a:lnTo>
                  <a:lnTo>
                    <a:pt x="360680" y="104139"/>
                  </a:lnTo>
                  <a:lnTo>
                    <a:pt x="358140" y="104139"/>
                  </a:lnTo>
                  <a:lnTo>
                    <a:pt x="356869" y="102870"/>
                  </a:lnTo>
                  <a:lnTo>
                    <a:pt x="355600" y="102870"/>
                  </a:lnTo>
                  <a:lnTo>
                    <a:pt x="354330" y="101600"/>
                  </a:lnTo>
                  <a:lnTo>
                    <a:pt x="353060" y="100329"/>
                  </a:lnTo>
                  <a:lnTo>
                    <a:pt x="351790" y="99060"/>
                  </a:lnTo>
                  <a:lnTo>
                    <a:pt x="350519" y="97789"/>
                  </a:lnTo>
                  <a:lnTo>
                    <a:pt x="349250" y="96520"/>
                  </a:lnTo>
                  <a:lnTo>
                    <a:pt x="349250" y="95250"/>
                  </a:lnTo>
                  <a:lnTo>
                    <a:pt x="347980" y="93979"/>
                  </a:lnTo>
                  <a:lnTo>
                    <a:pt x="347980" y="78739"/>
                  </a:lnTo>
                  <a:lnTo>
                    <a:pt x="349250" y="76200"/>
                  </a:lnTo>
                  <a:lnTo>
                    <a:pt x="350519" y="74929"/>
                  </a:lnTo>
                  <a:lnTo>
                    <a:pt x="351790" y="72389"/>
                  </a:lnTo>
                  <a:lnTo>
                    <a:pt x="354330" y="69850"/>
                  </a:lnTo>
                  <a:lnTo>
                    <a:pt x="355600" y="67310"/>
                  </a:lnTo>
                  <a:lnTo>
                    <a:pt x="356869" y="64770"/>
                  </a:lnTo>
                  <a:lnTo>
                    <a:pt x="359410" y="63500"/>
                  </a:lnTo>
                  <a:lnTo>
                    <a:pt x="361950" y="60960"/>
                  </a:lnTo>
                  <a:lnTo>
                    <a:pt x="364490" y="59689"/>
                  </a:lnTo>
                  <a:lnTo>
                    <a:pt x="367030" y="58420"/>
                  </a:lnTo>
                  <a:lnTo>
                    <a:pt x="369569" y="55879"/>
                  </a:lnTo>
                  <a:lnTo>
                    <a:pt x="373380" y="54610"/>
                  </a:lnTo>
                  <a:lnTo>
                    <a:pt x="375919" y="53339"/>
                  </a:lnTo>
                  <a:lnTo>
                    <a:pt x="379730" y="52070"/>
                  </a:lnTo>
                  <a:lnTo>
                    <a:pt x="382269" y="50800"/>
                  </a:lnTo>
                  <a:lnTo>
                    <a:pt x="386080" y="49529"/>
                  </a:lnTo>
                  <a:lnTo>
                    <a:pt x="388619" y="48260"/>
                  </a:lnTo>
                  <a:lnTo>
                    <a:pt x="392430" y="46989"/>
                  </a:lnTo>
                  <a:lnTo>
                    <a:pt x="396240" y="46989"/>
                  </a:lnTo>
                  <a:lnTo>
                    <a:pt x="400050" y="45720"/>
                  </a:lnTo>
                  <a:lnTo>
                    <a:pt x="402590" y="45720"/>
                  </a:lnTo>
                  <a:lnTo>
                    <a:pt x="406400" y="44450"/>
                  </a:lnTo>
                  <a:lnTo>
                    <a:pt x="410210" y="44450"/>
                  </a:lnTo>
                  <a:lnTo>
                    <a:pt x="414019" y="43179"/>
                  </a:lnTo>
                  <a:lnTo>
                    <a:pt x="416560" y="43179"/>
                  </a:lnTo>
                  <a:lnTo>
                    <a:pt x="420369" y="43179"/>
                  </a:lnTo>
                  <a:lnTo>
                    <a:pt x="439419" y="43179"/>
                  </a:lnTo>
                  <a:lnTo>
                    <a:pt x="440690" y="44450"/>
                  </a:lnTo>
                  <a:lnTo>
                    <a:pt x="441960" y="44450"/>
                  </a:lnTo>
                  <a:lnTo>
                    <a:pt x="443230" y="45720"/>
                  </a:lnTo>
                  <a:lnTo>
                    <a:pt x="444500" y="45720"/>
                  </a:lnTo>
                  <a:lnTo>
                    <a:pt x="444500" y="46989"/>
                  </a:lnTo>
                  <a:lnTo>
                    <a:pt x="445769" y="46989"/>
                  </a:lnTo>
                  <a:lnTo>
                    <a:pt x="445769" y="48260"/>
                  </a:lnTo>
                  <a:lnTo>
                    <a:pt x="445769" y="49529"/>
                  </a:lnTo>
                  <a:lnTo>
                    <a:pt x="445769" y="50800"/>
                  </a:lnTo>
                  <a:lnTo>
                    <a:pt x="444500" y="52070"/>
                  </a:lnTo>
                  <a:lnTo>
                    <a:pt x="444500" y="53339"/>
                  </a:lnTo>
                  <a:lnTo>
                    <a:pt x="443230" y="54610"/>
                  </a:lnTo>
                  <a:lnTo>
                    <a:pt x="441960" y="54610"/>
                  </a:lnTo>
                  <a:lnTo>
                    <a:pt x="440690" y="54610"/>
                  </a:lnTo>
                  <a:lnTo>
                    <a:pt x="434340" y="54610"/>
                  </a:lnTo>
                  <a:lnTo>
                    <a:pt x="434340" y="53339"/>
                  </a:lnTo>
                  <a:lnTo>
                    <a:pt x="433069" y="53339"/>
                  </a:lnTo>
                  <a:lnTo>
                    <a:pt x="431800" y="52070"/>
                  </a:lnTo>
                  <a:lnTo>
                    <a:pt x="430530" y="52070"/>
                  </a:lnTo>
                  <a:lnTo>
                    <a:pt x="429260" y="52070"/>
                  </a:lnTo>
                  <a:lnTo>
                    <a:pt x="424180" y="52070"/>
                  </a:lnTo>
                  <a:lnTo>
                    <a:pt x="419100" y="52070"/>
                  </a:lnTo>
                  <a:lnTo>
                    <a:pt x="415290" y="53339"/>
                  </a:lnTo>
                  <a:lnTo>
                    <a:pt x="410210" y="53339"/>
                  </a:lnTo>
                  <a:lnTo>
                    <a:pt x="406400" y="54610"/>
                  </a:lnTo>
                  <a:lnTo>
                    <a:pt x="401319" y="54610"/>
                  </a:lnTo>
                  <a:lnTo>
                    <a:pt x="397510" y="55879"/>
                  </a:lnTo>
                  <a:lnTo>
                    <a:pt x="393700" y="57150"/>
                  </a:lnTo>
                  <a:lnTo>
                    <a:pt x="389890" y="58420"/>
                  </a:lnTo>
                  <a:lnTo>
                    <a:pt x="386080" y="59689"/>
                  </a:lnTo>
                  <a:lnTo>
                    <a:pt x="382269" y="60960"/>
                  </a:lnTo>
                  <a:lnTo>
                    <a:pt x="379730" y="62229"/>
                  </a:lnTo>
                  <a:lnTo>
                    <a:pt x="375919" y="64770"/>
                  </a:lnTo>
                  <a:lnTo>
                    <a:pt x="373380" y="66039"/>
                  </a:lnTo>
                  <a:lnTo>
                    <a:pt x="370840" y="67310"/>
                  </a:lnTo>
                  <a:lnTo>
                    <a:pt x="368300" y="69850"/>
                  </a:lnTo>
                  <a:lnTo>
                    <a:pt x="367030" y="72389"/>
                  </a:lnTo>
                  <a:lnTo>
                    <a:pt x="364490" y="73660"/>
                  </a:lnTo>
                  <a:lnTo>
                    <a:pt x="363219" y="76200"/>
                  </a:lnTo>
                  <a:lnTo>
                    <a:pt x="361950" y="78739"/>
                  </a:lnTo>
                  <a:lnTo>
                    <a:pt x="360680" y="81279"/>
                  </a:lnTo>
                  <a:lnTo>
                    <a:pt x="360680" y="82550"/>
                  </a:lnTo>
                  <a:lnTo>
                    <a:pt x="360680" y="85089"/>
                  </a:lnTo>
                  <a:lnTo>
                    <a:pt x="359410" y="87629"/>
                  </a:lnTo>
                  <a:lnTo>
                    <a:pt x="360680" y="88900"/>
                  </a:lnTo>
                  <a:lnTo>
                    <a:pt x="360680" y="90170"/>
                  </a:lnTo>
                  <a:lnTo>
                    <a:pt x="360680" y="91439"/>
                  </a:lnTo>
                  <a:lnTo>
                    <a:pt x="360680" y="92710"/>
                  </a:lnTo>
                  <a:lnTo>
                    <a:pt x="361950" y="93979"/>
                  </a:lnTo>
                  <a:lnTo>
                    <a:pt x="363219" y="93979"/>
                  </a:lnTo>
                  <a:lnTo>
                    <a:pt x="364490" y="93979"/>
                  </a:lnTo>
                  <a:lnTo>
                    <a:pt x="374650" y="93979"/>
                  </a:lnTo>
                  <a:lnTo>
                    <a:pt x="375919" y="92710"/>
                  </a:lnTo>
                  <a:lnTo>
                    <a:pt x="377190" y="92710"/>
                  </a:lnTo>
                  <a:lnTo>
                    <a:pt x="379730" y="91439"/>
                  </a:lnTo>
                  <a:lnTo>
                    <a:pt x="381000" y="91439"/>
                  </a:lnTo>
                  <a:lnTo>
                    <a:pt x="383540" y="90170"/>
                  </a:lnTo>
                  <a:lnTo>
                    <a:pt x="386080" y="88900"/>
                  </a:lnTo>
                  <a:lnTo>
                    <a:pt x="388619" y="87629"/>
                  </a:lnTo>
                  <a:lnTo>
                    <a:pt x="389890" y="87629"/>
                  </a:lnTo>
                  <a:lnTo>
                    <a:pt x="393700" y="86360"/>
                  </a:lnTo>
                  <a:lnTo>
                    <a:pt x="396240" y="85089"/>
                  </a:lnTo>
                  <a:lnTo>
                    <a:pt x="400050" y="83820"/>
                  </a:lnTo>
                  <a:lnTo>
                    <a:pt x="402590" y="82550"/>
                  </a:lnTo>
                  <a:lnTo>
                    <a:pt x="405130" y="81279"/>
                  </a:lnTo>
                  <a:lnTo>
                    <a:pt x="407669" y="81279"/>
                  </a:lnTo>
                  <a:lnTo>
                    <a:pt x="410210" y="80010"/>
                  </a:lnTo>
                  <a:lnTo>
                    <a:pt x="412750" y="78739"/>
                  </a:lnTo>
                  <a:lnTo>
                    <a:pt x="415290" y="77470"/>
                  </a:lnTo>
                  <a:lnTo>
                    <a:pt x="417830" y="76200"/>
                  </a:lnTo>
                  <a:lnTo>
                    <a:pt x="419100" y="76200"/>
                  </a:lnTo>
                  <a:lnTo>
                    <a:pt x="421640" y="76200"/>
                  </a:lnTo>
                  <a:lnTo>
                    <a:pt x="422910" y="74929"/>
                  </a:lnTo>
                  <a:lnTo>
                    <a:pt x="425450" y="74929"/>
                  </a:lnTo>
                  <a:lnTo>
                    <a:pt x="427990" y="74929"/>
                  </a:lnTo>
                  <a:lnTo>
                    <a:pt x="439419" y="74929"/>
                  </a:lnTo>
                  <a:lnTo>
                    <a:pt x="441960" y="76200"/>
                  </a:lnTo>
                  <a:lnTo>
                    <a:pt x="444500" y="76200"/>
                  </a:lnTo>
                  <a:lnTo>
                    <a:pt x="445769" y="77470"/>
                  </a:lnTo>
                  <a:lnTo>
                    <a:pt x="448310" y="78739"/>
                  </a:lnTo>
                  <a:lnTo>
                    <a:pt x="450850" y="80010"/>
                  </a:lnTo>
                  <a:lnTo>
                    <a:pt x="452119" y="81279"/>
                  </a:lnTo>
                  <a:lnTo>
                    <a:pt x="454660" y="82550"/>
                  </a:lnTo>
                  <a:lnTo>
                    <a:pt x="455930" y="83820"/>
                  </a:lnTo>
                  <a:lnTo>
                    <a:pt x="457200" y="86360"/>
                  </a:lnTo>
                  <a:lnTo>
                    <a:pt x="457200" y="87629"/>
                  </a:lnTo>
                  <a:lnTo>
                    <a:pt x="458469" y="90170"/>
                  </a:lnTo>
                  <a:lnTo>
                    <a:pt x="459740" y="92710"/>
                  </a:lnTo>
                  <a:lnTo>
                    <a:pt x="459740" y="95250"/>
                  </a:lnTo>
                  <a:lnTo>
                    <a:pt x="459740" y="97789"/>
                  </a:lnTo>
                  <a:lnTo>
                    <a:pt x="458469" y="101600"/>
                  </a:lnTo>
                  <a:lnTo>
                    <a:pt x="457200" y="104139"/>
                  </a:lnTo>
                  <a:lnTo>
                    <a:pt x="457200" y="107950"/>
                  </a:lnTo>
                  <a:lnTo>
                    <a:pt x="455930" y="110489"/>
                  </a:lnTo>
                  <a:lnTo>
                    <a:pt x="454660" y="113029"/>
                  </a:lnTo>
                  <a:lnTo>
                    <a:pt x="452119" y="115570"/>
                  </a:lnTo>
                  <a:lnTo>
                    <a:pt x="450850" y="118110"/>
                  </a:lnTo>
                  <a:lnTo>
                    <a:pt x="448310" y="120650"/>
                  </a:lnTo>
                  <a:lnTo>
                    <a:pt x="445769" y="123189"/>
                  </a:lnTo>
                  <a:lnTo>
                    <a:pt x="443230" y="124460"/>
                  </a:lnTo>
                  <a:lnTo>
                    <a:pt x="440690" y="127000"/>
                  </a:lnTo>
                  <a:lnTo>
                    <a:pt x="438150" y="129539"/>
                  </a:lnTo>
                  <a:lnTo>
                    <a:pt x="435610" y="130810"/>
                  </a:lnTo>
                  <a:lnTo>
                    <a:pt x="433069" y="133350"/>
                  </a:lnTo>
                  <a:lnTo>
                    <a:pt x="429260" y="134620"/>
                  </a:lnTo>
                  <a:lnTo>
                    <a:pt x="426719" y="135889"/>
                  </a:lnTo>
                  <a:lnTo>
                    <a:pt x="422910" y="137160"/>
                  </a:lnTo>
                  <a:lnTo>
                    <a:pt x="420369" y="138429"/>
                  </a:lnTo>
                  <a:lnTo>
                    <a:pt x="417830" y="139700"/>
                  </a:lnTo>
                  <a:lnTo>
                    <a:pt x="414019" y="140970"/>
                  </a:lnTo>
                  <a:lnTo>
                    <a:pt x="411480" y="142239"/>
                  </a:lnTo>
                  <a:lnTo>
                    <a:pt x="408940" y="142239"/>
                  </a:lnTo>
                  <a:lnTo>
                    <a:pt x="405130" y="143510"/>
                  </a:lnTo>
                  <a:lnTo>
                    <a:pt x="402590" y="143510"/>
                  </a:lnTo>
                  <a:lnTo>
                    <a:pt x="400050" y="144779"/>
                  </a:lnTo>
                  <a:lnTo>
                    <a:pt x="397510" y="144779"/>
                  </a:lnTo>
                  <a:lnTo>
                    <a:pt x="394969" y="144779"/>
                  </a:lnTo>
                  <a:lnTo>
                    <a:pt x="392430" y="146050"/>
                  </a:lnTo>
                  <a:lnTo>
                    <a:pt x="389890" y="146050"/>
                  </a:lnTo>
                  <a:lnTo>
                    <a:pt x="388619" y="146050"/>
                  </a:lnTo>
                  <a:lnTo>
                    <a:pt x="386080" y="146050"/>
                  </a:lnTo>
                  <a:lnTo>
                    <a:pt x="382269" y="146050"/>
                  </a:lnTo>
                  <a:lnTo>
                    <a:pt x="379730" y="146050"/>
                  </a:lnTo>
                  <a:lnTo>
                    <a:pt x="375919" y="144779"/>
                  </a:lnTo>
                  <a:lnTo>
                    <a:pt x="373380" y="144779"/>
                  </a:lnTo>
                  <a:lnTo>
                    <a:pt x="369569" y="143510"/>
                  </a:lnTo>
                  <a:lnTo>
                    <a:pt x="367030" y="143510"/>
                  </a:lnTo>
                  <a:lnTo>
                    <a:pt x="363219" y="142239"/>
                  </a:lnTo>
                  <a:lnTo>
                    <a:pt x="360680" y="140970"/>
                  </a:lnTo>
                  <a:lnTo>
                    <a:pt x="358140" y="139700"/>
                  </a:lnTo>
                  <a:lnTo>
                    <a:pt x="355600" y="138429"/>
                  </a:lnTo>
                  <a:lnTo>
                    <a:pt x="354330" y="137160"/>
                  </a:lnTo>
                  <a:lnTo>
                    <a:pt x="351790" y="134620"/>
                  </a:lnTo>
                  <a:lnTo>
                    <a:pt x="350519" y="132079"/>
                  </a:lnTo>
                  <a:lnTo>
                    <a:pt x="349250" y="130810"/>
                  </a:lnTo>
                  <a:lnTo>
                    <a:pt x="349250" y="129539"/>
                  </a:lnTo>
                  <a:close/>
                </a:path>
                <a:path w="838200" h="373380">
                  <a:moveTo>
                    <a:pt x="347980" y="43179"/>
                  </a:moveTo>
                  <a:lnTo>
                    <a:pt x="347980" y="43179"/>
                  </a:lnTo>
                </a:path>
                <a:path w="838200" h="373380">
                  <a:moveTo>
                    <a:pt x="459740" y="146050"/>
                  </a:moveTo>
                  <a:lnTo>
                    <a:pt x="459740" y="146050"/>
                  </a:lnTo>
                </a:path>
                <a:path w="838200" h="373380">
                  <a:moveTo>
                    <a:pt x="572769" y="137160"/>
                  </a:moveTo>
                  <a:lnTo>
                    <a:pt x="572769" y="139700"/>
                  </a:lnTo>
                  <a:lnTo>
                    <a:pt x="572769" y="140970"/>
                  </a:lnTo>
                  <a:lnTo>
                    <a:pt x="572769" y="142239"/>
                  </a:lnTo>
                  <a:lnTo>
                    <a:pt x="572769" y="143510"/>
                  </a:lnTo>
                  <a:lnTo>
                    <a:pt x="571500" y="144779"/>
                  </a:lnTo>
                  <a:lnTo>
                    <a:pt x="571500" y="146050"/>
                  </a:lnTo>
                  <a:lnTo>
                    <a:pt x="570230" y="146050"/>
                  </a:lnTo>
                  <a:lnTo>
                    <a:pt x="568960" y="146050"/>
                  </a:lnTo>
                  <a:lnTo>
                    <a:pt x="561340" y="146050"/>
                  </a:lnTo>
                  <a:lnTo>
                    <a:pt x="560069" y="144779"/>
                  </a:lnTo>
                  <a:lnTo>
                    <a:pt x="558800" y="143510"/>
                  </a:lnTo>
                  <a:lnTo>
                    <a:pt x="557530" y="143510"/>
                  </a:lnTo>
                  <a:lnTo>
                    <a:pt x="557530" y="142239"/>
                  </a:lnTo>
                  <a:lnTo>
                    <a:pt x="557530" y="140970"/>
                  </a:lnTo>
                  <a:lnTo>
                    <a:pt x="557530" y="139700"/>
                  </a:lnTo>
                  <a:lnTo>
                    <a:pt x="558800" y="138429"/>
                  </a:lnTo>
                  <a:lnTo>
                    <a:pt x="560069" y="137160"/>
                  </a:lnTo>
                  <a:lnTo>
                    <a:pt x="561340" y="137160"/>
                  </a:lnTo>
                  <a:lnTo>
                    <a:pt x="561340" y="59689"/>
                  </a:lnTo>
                  <a:lnTo>
                    <a:pt x="561340" y="58420"/>
                  </a:lnTo>
                  <a:lnTo>
                    <a:pt x="561340" y="57150"/>
                  </a:lnTo>
                  <a:lnTo>
                    <a:pt x="560069" y="57150"/>
                  </a:lnTo>
                  <a:lnTo>
                    <a:pt x="560069" y="55879"/>
                  </a:lnTo>
                  <a:lnTo>
                    <a:pt x="558800" y="55879"/>
                  </a:lnTo>
                  <a:lnTo>
                    <a:pt x="557530" y="55879"/>
                  </a:lnTo>
                  <a:lnTo>
                    <a:pt x="556260" y="55879"/>
                  </a:lnTo>
                  <a:lnTo>
                    <a:pt x="554990" y="55879"/>
                  </a:lnTo>
                  <a:lnTo>
                    <a:pt x="553719" y="55879"/>
                  </a:lnTo>
                  <a:lnTo>
                    <a:pt x="552450" y="55879"/>
                  </a:lnTo>
                  <a:lnTo>
                    <a:pt x="549910" y="57150"/>
                  </a:lnTo>
                  <a:lnTo>
                    <a:pt x="547369" y="58420"/>
                  </a:lnTo>
                  <a:lnTo>
                    <a:pt x="544830" y="59689"/>
                  </a:lnTo>
                  <a:lnTo>
                    <a:pt x="541019" y="60960"/>
                  </a:lnTo>
                  <a:lnTo>
                    <a:pt x="537210" y="63500"/>
                  </a:lnTo>
                  <a:lnTo>
                    <a:pt x="533400" y="66039"/>
                  </a:lnTo>
                  <a:lnTo>
                    <a:pt x="529590" y="68579"/>
                  </a:lnTo>
                  <a:lnTo>
                    <a:pt x="524510" y="71120"/>
                  </a:lnTo>
                  <a:lnTo>
                    <a:pt x="520700" y="73660"/>
                  </a:lnTo>
                  <a:lnTo>
                    <a:pt x="516890" y="76200"/>
                  </a:lnTo>
                  <a:lnTo>
                    <a:pt x="513080" y="78739"/>
                  </a:lnTo>
                  <a:lnTo>
                    <a:pt x="509269" y="81279"/>
                  </a:lnTo>
                  <a:lnTo>
                    <a:pt x="505460" y="83820"/>
                  </a:lnTo>
                  <a:lnTo>
                    <a:pt x="502919" y="85089"/>
                  </a:lnTo>
                  <a:lnTo>
                    <a:pt x="502919" y="137160"/>
                  </a:lnTo>
                  <a:lnTo>
                    <a:pt x="502919" y="138429"/>
                  </a:lnTo>
                  <a:lnTo>
                    <a:pt x="502919" y="139700"/>
                  </a:lnTo>
                  <a:lnTo>
                    <a:pt x="504190" y="140970"/>
                  </a:lnTo>
                  <a:lnTo>
                    <a:pt x="502919" y="140970"/>
                  </a:lnTo>
                  <a:lnTo>
                    <a:pt x="502919" y="142239"/>
                  </a:lnTo>
                  <a:lnTo>
                    <a:pt x="502919" y="143510"/>
                  </a:lnTo>
                  <a:lnTo>
                    <a:pt x="502919" y="144779"/>
                  </a:lnTo>
                  <a:lnTo>
                    <a:pt x="501650" y="144779"/>
                  </a:lnTo>
                  <a:lnTo>
                    <a:pt x="501650" y="146050"/>
                  </a:lnTo>
                  <a:lnTo>
                    <a:pt x="491490" y="146050"/>
                  </a:lnTo>
                  <a:lnTo>
                    <a:pt x="490219" y="144779"/>
                  </a:lnTo>
                  <a:lnTo>
                    <a:pt x="488950" y="143510"/>
                  </a:lnTo>
                  <a:lnTo>
                    <a:pt x="487680" y="142239"/>
                  </a:lnTo>
                  <a:lnTo>
                    <a:pt x="487680" y="140970"/>
                  </a:lnTo>
                  <a:lnTo>
                    <a:pt x="487680" y="139700"/>
                  </a:lnTo>
                  <a:lnTo>
                    <a:pt x="487680" y="138429"/>
                  </a:lnTo>
                  <a:lnTo>
                    <a:pt x="488950" y="138429"/>
                  </a:lnTo>
                  <a:lnTo>
                    <a:pt x="488950" y="137160"/>
                  </a:lnTo>
                  <a:lnTo>
                    <a:pt x="488950" y="135889"/>
                  </a:lnTo>
                  <a:lnTo>
                    <a:pt x="488950" y="52070"/>
                  </a:lnTo>
                  <a:lnTo>
                    <a:pt x="487680" y="52070"/>
                  </a:lnTo>
                  <a:lnTo>
                    <a:pt x="487680" y="46989"/>
                  </a:lnTo>
                  <a:lnTo>
                    <a:pt x="488950" y="45720"/>
                  </a:lnTo>
                  <a:lnTo>
                    <a:pt x="490219" y="44450"/>
                  </a:lnTo>
                  <a:lnTo>
                    <a:pt x="491490" y="43179"/>
                  </a:lnTo>
                  <a:lnTo>
                    <a:pt x="501650" y="43179"/>
                  </a:lnTo>
                  <a:lnTo>
                    <a:pt x="502919" y="44450"/>
                  </a:lnTo>
                  <a:lnTo>
                    <a:pt x="502919" y="45720"/>
                  </a:lnTo>
                  <a:lnTo>
                    <a:pt x="502919" y="46989"/>
                  </a:lnTo>
                  <a:lnTo>
                    <a:pt x="502919" y="48260"/>
                  </a:lnTo>
                  <a:lnTo>
                    <a:pt x="504190" y="50800"/>
                  </a:lnTo>
                  <a:lnTo>
                    <a:pt x="502919" y="50800"/>
                  </a:lnTo>
                  <a:lnTo>
                    <a:pt x="502919" y="52070"/>
                  </a:lnTo>
                  <a:lnTo>
                    <a:pt x="502919" y="53339"/>
                  </a:lnTo>
                  <a:lnTo>
                    <a:pt x="502919" y="72389"/>
                  </a:lnTo>
                  <a:lnTo>
                    <a:pt x="505460" y="69850"/>
                  </a:lnTo>
                  <a:lnTo>
                    <a:pt x="509269" y="67310"/>
                  </a:lnTo>
                  <a:lnTo>
                    <a:pt x="513080" y="64770"/>
                  </a:lnTo>
                  <a:lnTo>
                    <a:pt x="516890" y="62229"/>
                  </a:lnTo>
                  <a:lnTo>
                    <a:pt x="521969" y="59689"/>
                  </a:lnTo>
                  <a:lnTo>
                    <a:pt x="525780" y="57150"/>
                  </a:lnTo>
                  <a:lnTo>
                    <a:pt x="529590" y="55879"/>
                  </a:lnTo>
                  <a:lnTo>
                    <a:pt x="534669" y="53339"/>
                  </a:lnTo>
                  <a:lnTo>
                    <a:pt x="539750" y="50800"/>
                  </a:lnTo>
                  <a:lnTo>
                    <a:pt x="543560" y="48260"/>
                  </a:lnTo>
                  <a:lnTo>
                    <a:pt x="547369" y="46989"/>
                  </a:lnTo>
                  <a:lnTo>
                    <a:pt x="551180" y="45720"/>
                  </a:lnTo>
                  <a:lnTo>
                    <a:pt x="554990" y="44450"/>
                  </a:lnTo>
                  <a:lnTo>
                    <a:pt x="557530" y="43179"/>
                  </a:lnTo>
                  <a:lnTo>
                    <a:pt x="561340" y="43179"/>
                  </a:lnTo>
                  <a:lnTo>
                    <a:pt x="563880" y="43179"/>
                  </a:lnTo>
                  <a:lnTo>
                    <a:pt x="565150" y="43179"/>
                  </a:lnTo>
                  <a:lnTo>
                    <a:pt x="567690" y="43179"/>
                  </a:lnTo>
                  <a:lnTo>
                    <a:pt x="567690" y="44450"/>
                  </a:lnTo>
                  <a:lnTo>
                    <a:pt x="568960" y="45720"/>
                  </a:lnTo>
                  <a:lnTo>
                    <a:pt x="570230" y="45720"/>
                  </a:lnTo>
                  <a:lnTo>
                    <a:pt x="570230" y="46989"/>
                  </a:lnTo>
                  <a:lnTo>
                    <a:pt x="571500" y="48260"/>
                  </a:lnTo>
                  <a:lnTo>
                    <a:pt x="571500" y="49529"/>
                  </a:lnTo>
                  <a:lnTo>
                    <a:pt x="571500" y="52070"/>
                  </a:lnTo>
                  <a:lnTo>
                    <a:pt x="572769" y="53339"/>
                  </a:lnTo>
                  <a:lnTo>
                    <a:pt x="572769" y="55879"/>
                  </a:lnTo>
                  <a:lnTo>
                    <a:pt x="572769" y="58420"/>
                  </a:lnTo>
                  <a:lnTo>
                    <a:pt x="572769" y="60960"/>
                  </a:lnTo>
                  <a:lnTo>
                    <a:pt x="572769" y="64770"/>
                  </a:lnTo>
                  <a:lnTo>
                    <a:pt x="572769" y="68579"/>
                  </a:lnTo>
                  <a:lnTo>
                    <a:pt x="572769" y="74929"/>
                  </a:lnTo>
                  <a:lnTo>
                    <a:pt x="579119" y="72389"/>
                  </a:lnTo>
                  <a:lnTo>
                    <a:pt x="584200" y="68579"/>
                  </a:lnTo>
                  <a:lnTo>
                    <a:pt x="589280" y="66039"/>
                  </a:lnTo>
                  <a:lnTo>
                    <a:pt x="594360" y="62229"/>
                  </a:lnTo>
                  <a:lnTo>
                    <a:pt x="599440" y="59689"/>
                  </a:lnTo>
                  <a:lnTo>
                    <a:pt x="603250" y="57150"/>
                  </a:lnTo>
                  <a:lnTo>
                    <a:pt x="608330" y="54610"/>
                  </a:lnTo>
                  <a:lnTo>
                    <a:pt x="612140" y="52070"/>
                  </a:lnTo>
                  <a:lnTo>
                    <a:pt x="617219" y="49529"/>
                  </a:lnTo>
                  <a:lnTo>
                    <a:pt x="621030" y="48260"/>
                  </a:lnTo>
                  <a:lnTo>
                    <a:pt x="623569" y="46989"/>
                  </a:lnTo>
                  <a:lnTo>
                    <a:pt x="627380" y="45720"/>
                  </a:lnTo>
                  <a:lnTo>
                    <a:pt x="629919" y="44450"/>
                  </a:lnTo>
                  <a:lnTo>
                    <a:pt x="632460" y="43179"/>
                  </a:lnTo>
                  <a:lnTo>
                    <a:pt x="635000" y="43179"/>
                  </a:lnTo>
                  <a:lnTo>
                    <a:pt x="636269" y="43179"/>
                  </a:lnTo>
                  <a:lnTo>
                    <a:pt x="637540" y="43179"/>
                  </a:lnTo>
                  <a:lnTo>
                    <a:pt x="638810" y="43179"/>
                  </a:lnTo>
                  <a:lnTo>
                    <a:pt x="640080" y="43179"/>
                  </a:lnTo>
                  <a:lnTo>
                    <a:pt x="641350" y="44450"/>
                  </a:lnTo>
                  <a:lnTo>
                    <a:pt x="642619" y="44450"/>
                  </a:lnTo>
                  <a:lnTo>
                    <a:pt x="643890" y="45720"/>
                  </a:lnTo>
                  <a:lnTo>
                    <a:pt x="645160" y="45720"/>
                  </a:lnTo>
                  <a:lnTo>
                    <a:pt x="645160" y="46989"/>
                  </a:lnTo>
                  <a:lnTo>
                    <a:pt x="645160" y="48260"/>
                  </a:lnTo>
                  <a:lnTo>
                    <a:pt x="646430" y="48260"/>
                  </a:lnTo>
                  <a:lnTo>
                    <a:pt x="647700" y="49529"/>
                  </a:lnTo>
                  <a:lnTo>
                    <a:pt x="647700" y="50800"/>
                  </a:lnTo>
                  <a:lnTo>
                    <a:pt x="647700" y="52070"/>
                  </a:lnTo>
                  <a:lnTo>
                    <a:pt x="647700" y="53339"/>
                  </a:lnTo>
                  <a:lnTo>
                    <a:pt x="647700" y="54610"/>
                  </a:lnTo>
                  <a:lnTo>
                    <a:pt x="647700" y="137160"/>
                  </a:lnTo>
                  <a:lnTo>
                    <a:pt x="648969" y="138429"/>
                  </a:lnTo>
                  <a:lnTo>
                    <a:pt x="650240" y="138429"/>
                  </a:lnTo>
                  <a:lnTo>
                    <a:pt x="650240" y="139700"/>
                  </a:lnTo>
                  <a:lnTo>
                    <a:pt x="650240" y="140970"/>
                  </a:lnTo>
                  <a:lnTo>
                    <a:pt x="650240" y="142239"/>
                  </a:lnTo>
                  <a:lnTo>
                    <a:pt x="650240" y="143510"/>
                  </a:lnTo>
                  <a:lnTo>
                    <a:pt x="648969" y="143510"/>
                  </a:lnTo>
                  <a:lnTo>
                    <a:pt x="647700" y="143510"/>
                  </a:lnTo>
                  <a:lnTo>
                    <a:pt x="647700" y="144779"/>
                  </a:lnTo>
                  <a:lnTo>
                    <a:pt x="646430" y="144779"/>
                  </a:lnTo>
                  <a:lnTo>
                    <a:pt x="645160" y="146050"/>
                  </a:lnTo>
                  <a:lnTo>
                    <a:pt x="645160" y="146050"/>
                  </a:lnTo>
                  <a:lnTo>
                    <a:pt x="635000" y="146050"/>
                  </a:lnTo>
                  <a:lnTo>
                    <a:pt x="635000" y="144779"/>
                  </a:lnTo>
                  <a:lnTo>
                    <a:pt x="633730" y="143510"/>
                  </a:lnTo>
                  <a:lnTo>
                    <a:pt x="633730" y="142239"/>
                  </a:lnTo>
                  <a:lnTo>
                    <a:pt x="633730" y="140970"/>
                  </a:lnTo>
                  <a:lnTo>
                    <a:pt x="633730" y="139700"/>
                  </a:lnTo>
                  <a:lnTo>
                    <a:pt x="633730" y="138429"/>
                  </a:lnTo>
                  <a:lnTo>
                    <a:pt x="635000" y="138429"/>
                  </a:lnTo>
                  <a:lnTo>
                    <a:pt x="635000" y="62229"/>
                  </a:lnTo>
                  <a:lnTo>
                    <a:pt x="635000" y="60960"/>
                  </a:lnTo>
                  <a:lnTo>
                    <a:pt x="635000" y="59689"/>
                  </a:lnTo>
                  <a:lnTo>
                    <a:pt x="633730" y="58420"/>
                  </a:lnTo>
                  <a:lnTo>
                    <a:pt x="633730" y="57150"/>
                  </a:lnTo>
                  <a:lnTo>
                    <a:pt x="632460" y="57150"/>
                  </a:lnTo>
                  <a:lnTo>
                    <a:pt x="631190" y="57150"/>
                  </a:lnTo>
                  <a:lnTo>
                    <a:pt x="629919" y="57150"/>
                  </a:lnTo>
                  <a:lnTo>
                    <a:pt x="628650" y="57150"/>
                  </a:lnTo>
                  <a:lnTo>
                    <a:pt x="626110" y="58420"/>
                  </a:lnTo>
                  <a:lnTo>
                    <a:pt x="624840" y="58420"/>
                  </a:lnTo>
                  <a:lnTo>
                    <a:pt x="623569" y="59689"/>
                  </a:lnTo>
                  <a:lnTo>
                    <a:pt x="621030" y="59689"/>
                  </a:lnTo>
                  <a:lnTo>
                    <a:pt x="619760" y="60960"/>
                  </a:lnTo>
                  <a:lnTo>
                    <a:pt x="617219" y="62229"/>
                  </a:lnTo>
                  <a:lnTo>
                    <a:pt x="614680" y="63500"/>
                  </a:lnTo>
                  <a:lnTo>
                    <a:pt x="612140" y="64770"/>
                  </a:lnTo>
                  <a:lnTo>
                    <a:pt x="609600" y="67310"/>
                  </a:lnTo>
                  <a:lnTo>
                    <a:pt x="605790" y="68579"/>
                  </a:lnTo>
                  <a:lnTo>
                    <a:pt x="601980" y="71120"/>
                  </a:lnTo>
                  <a:lnTo>
                    <a:pt x="598169" y="72389"/>
                  </a:lnTo>
                  <a:lnTo>
                    <a:pt x="594360" y="74929"/>
                  </a:lnTo>
                  <a:lnTo>
                    <a:pt x="590550" y="77470"/>
                  </a:lnTo>
                  <a:lnTo>
                    <a:pt x="586740" y="80010"/>
                  </a:lnTo>
                  <a:lnTo>
                    <a:pt x="584200" y="81279"/>
                  </a:lnTo>
                  <a:lnTo>
                    <a:pt x="580390" y="83820"/>
                  </a:lnTo>
                  <a:lnTo>
                    <a:pt x="577850" y="85089"/>
                  </a:lnTo>
                  <a:lnTo>
                    <a:pt x="576580" y="86360"/>
                  </a:lnTo>
                  <a:lnTo>
                    <a:pt x="575310" y="87629"/>
                  </a:lnTo>
                  <a:lnTo>
                    <a:pt x="572769" y="87629"/>
                  </a:lnTo>
                  <a:lnTo>
                    <a:pt x="572769" y="137160"/>
                  </a:lnTo>
                  <a:close/>
                </a:path>
                <a:path w="838200" h="373380">
                  <a:moveTo>
                    <a:pt x="487680" y="43179"/>
                  </a:moveTo>
                  <a:lnTo>
                    <a:pt x="487680" y="43179"/>
                  </a:lnTo>
                </a:path>
                <a:path w="838200" h="373380">
                  <a:moveTo>
                    <a:pt x="650240" y="146050"/>
                  </a:moveTo>
                  <a:lnTo>
                    <a:pt x="650240" y="146050"/>
                  </a:lnTo>
                </a:path>
                <a:path w="838200" h="373380">
                  <a:moveTo>
                    <a:pt x="702310" y="134620"/>
                  </a:moveTo>
                  <a:lnTo>
                    <a:pt x="702310" y="135889"/>
                  </a:lnTo>
                  <a:lnTo>
                    <a:pt x="703580" y="137160"/>
                  </a:lnTo>
                  <a:lnTo>
                    <a:pt x="704850" y="138429"/>
                  </a:lnTo>
                  <a:lnTo>
                    <a:pt x="704850" y="139700"/>
                  </a:lnTo>
                  <a:lnTo>
                    <a:pt x="704850" y="140970"/>
                  </a:lnTo>
                  <a:lnTo>
                    <a:pt x="703580" y="142239"/>
                  </a:lnTo>
                  <a:lnTo>
                    <a:pt x="702310" y="142239"/>
                  </a:lnTo>
                  <a:lnTo>
                    <a:pt x="702310" y="143510"/>
                  </a:lnTo>
                  <a:lnTo>
                    <a:pt x="701040" y="143510"/>
                  </a:lnTo>
                  <a:lnTo>
                    <a:pt x="699769" y="144779"/>
                  </a:lnTo>
                  <a:lnTo>
                    <a:pt x="698500" y="144779"/>
                  </a:lnTo>
                  <a:lnTo>
                    <a:pt x="697230" y="146050"/>
                  </a:lnTo>
                  <a:lnTo>
                    <a:pt x="689610" y="146050"/>
                  </a:lnTo>
                  <a:lnTo>
                    <a:pt x="689610" y="144779"/>
                  </a:lnTo>
                  <a:lnTo>
                    <a:pt x="688340" y="144779"/>
                  </a:lnTo>
                  <a:lnTo>
                    <a:pt x="688340" y="143510"/>
                  </a:lnTo>
                  <a:lnTo>
                    <a:pt x="687069" y="143510"/>
                  </a:lnTo>
                  <a:lnTo>
                    <a:pt x="685800" y="142239"/>
                  </a:lnTo>
                  <a:lnTo>
                    <a:pt x="685800" y="140970"/>
                  </a:lnTo>
                  <a:lnTo>
                    <a:pt x="685800" y="139700"/>
                  </a:lnTo>
                  <a:lnTo>
                    <a:pt x="685800" y="138429"/>
                  </a:lnTo>
                  <a:lnTo>
                    <a:pt x="685800" y="137160"/>
                  </a:lnTo>
                  <a:lnTo>
                    <a:pt x="687069" y="135889"/>
                  </a:lnTo>
                  <a:lnTo>
                    <a:pt x="688340" y="134620"/>
                  </a:lnTo>
                  <a:lnTo>
                    <a:pt x="688340" y="57150"/>
                  </a:lnTo>
                  <a:lnTo>
                    <a:pt x="687069" y="55879"/>
                  </a:lnTo>
                  <a:lnTo>
                    <a:pt x="687069" y="54610"/>
                  </a:lnTo>
                  <a:lnTo>
                    <a:pt x="687069" y="53339"/>
                  </a:lnTo>
                  <a:lnTo>
                    <a:pt x="687069" y="52070"/>
                  </a:lnTo>
                  <a:lnTo>
                    <a:pt x="687069" y="50800"/>
                  </a:lnTo>
                  <a:lnTo>
                    <a:pt x="687069" y="49529"/>
                  </a:lnTo>
                  <a:lnTo>
                    <a:pt x="688340" y="49529"/>
                  </a:lnTo>
                  <a:lnTo>
                    <a:pt x="688340" y="48260"/>
                  </a:lnTo>
                  <a:lnTo>
                    <a:pt x="689610" y="46989"/>
                  </a:lnTo>
                  <a:lnTo>
                    <a:pt x="690880" y="46989"/>
                  </a:lnTo>
                  <a:lnTo>
                    <a:pt x="692150" y="45720"/>
                  </a:lnTo>
                  <a:lnTo>
                    <a:pt x="693419" y="45720"/>
                  </a:lnTo>
                  <a:lnTo>
                    <a:pt x="698500" y="45720"/>
                  </a:lnTo>
                  <a:lnTo>
                    <a:pt x="699769" y="45720"/>
                  </a:lnTo>
                  <a:lnTo>
                    <a:pt x="699769" y="46989"/>
                  </a:lnTo>
                  <a:lnTo>
                    <a:pt x="701040" y="46989"/>
                  </a:lnTo>
                  <a:lnTo>
                    <a:pt x="701040" y="46989"/>
                  </a:lnTo>
                  <a:lnTo>
                    <a:pt x="702310" y="48260"/>
                  </a:lnTo>
                  <a:lnTo>
                    <a:pt x="702310" y="49529"/>
                  </a:lnTo>
                  <a:lnTo>
                    <a:pt x="703580" y="50800"/>
                  </a:lnTo>
                  <a:lnTo>
                    <a:pt x="703580" y="52070"/>
                  </a:lnTo>
                  <a:lnTo>
                    <a:pt x="703580" y="53339"/>
                  </a:lnTo>
                  <a:lnTo>
                    <a:pt x="703580" y="54610"/>
                  </a:lnTo>
                  <a:lnTo>
                    <a:pt x="702310" y="54610"/>
                  </a:lnTo>
                  <a:lnTo>
                    <a:pt x="702310" y="55879"/>
                  </a:lnTo>
                  <a:lnTo>
                    <a:pt x="702310" y="57150"/>
                  </a:lnTo>
                  <a:lnTo>
                    <a:pt x="702310" y="134620"/>
                  </a:lnTo>
                  <a:close/>
                </a:path>
                <a:path w="838200" h="373380">
                  <a:moveTo>
                    <a:pt x="685800" y="45720"/>
                  </a:moveTo>
                  <a:lnTo>
                    <a:pt x="685800" y="45720"/>
                  </a:lnTo>
                </a:path>
                <a:path w="838200" h="373380">
                  <a:moveTo>
                    <a:pt x="704850" y="146050"/>
                  </a:moveTo>
                  <a:lnTo>
                    <a:pt x="704850" y="146050"/>
                  </a:lnTo>
                </a:path>
                <a:path w="838200" h="373380">
                  <a:moveTo>
                    <a:pt x="695960" y="31750"/>
                  </a:moveTo>
                  <a:lnTo>
                    <a:pt x="694690" y="31750"/>
                  </a:lnTo>
                  <a:lnTo>
                    <a:pt x="693419" y="31750"/>
                  </a:lnTo>
                  <a:lnTo>
                    <a:pt x="692150" y="31750"/>
                  </a:lnTo>
                  <a:lnTo>
                    <a:pt x="690880" y="30479"/>
                  </a:lnTo>
                  <a:lnTo>
                    <a:pt x="689610" y="30479"/>
                  </a:lnTo>
                  <a:lnTo>
                    <a:pt x="689610" y="29210"/>
                  </a:lnTo>
                  <a:lnTo>
                    <a:pt x="688340" y="29210"/>
                  </a:lnTo>
                  <a:lnTo>
                    <a:pt x="688340" y="27939"/>
                  </a:lnTo>
                  <a:lnTo>
                    <a:pt x="687069" y="27939"/>
                  </a:lnTo>
                  <a:lnTo>
                    <a:pt x="687069" y="15239"/>
                  </a:lnTo>
                  <a:lnTo>
                    <a:pt x="688340" y="13970"/>
                  </a:lnTo>
                  <a:lnTo>
                    <a:pt x="688340" y="12700"/>
                  </a:lnTo>
                  <a:lnTo>
                    <a:pt x="689610" y="11429"/>
                  </a:lnTo>
                  <a:lnTo>
                    <a:pt x="689610" y="10160"/>
                  </a:lnTo>
                  <a:lnTo>
                    <a:pt x="690880" y="8889"/>
                  </a:lnTo>
                  <a:lnTo>
                    <a:pt x="692150" y="7620"/>
                  </a:lnTo>
                  <a:lnTo>
                    <a:pt x="693419" y="6350"/>
                  </a:lnTo>
                  <a:lnTo>
                    <a:pt x="694690" y="6350"/>
                  </a:lnTo>
                  <a:lnTo>
                    <a:pt x="695960" y="6350"/>
                  </a:lnTo>
                  <a:lnTo>
                    <a:pt x="703580" y="6350"/>
                  </a:lnTo>
                  <a:lnTo>
                    <a:pt x="704850" y="7620"/>
                  </a:lnTo>
                  <a:lnTo>
                    <a:pt x="704850" y="8889"/>
                  </a:lnTo>
                  <a:lnTo>
                    <a:pt x="706119" y="10160"/>
                  </a:lnTo>
                  <a:lnTo>
                    <a:pt x="707390" y="11429"/>
                  </a:lnTo>
                  <a:lnTo>
                    <a:pt x="707390" y="13970"/>
                  </a:lnTo>
                  <a:lnTo>
                    <a:pt x="707390" y="15239"/>
                  </a:lnTo>
                  <a:lnTo>
                    <a:pt x="707390" y="17779"/>
                  </a:lnTo>
                  <a:lnTo>
                    <a:pt x="706119" y="19050"/>
                  </a:lnTo>
                  <a:lnTo>
                    <a:pt x="706119" y="21589"/>
                  </a:lnTo>
                  <a:lnTo>
                    <a:pt x="704850" y="22860"/>
                  </a:lnTo>
                  <a:lnTo>
                    <a:pt x="704850" y="24129"/>
                  </a:lnTo>
                  <a:lnTo>
                    <a:pt x="704850" y="25400"/>
                  </a:lnTo>
                  <a:lnTo>
                    <a:pt x="703580" y="26670"/>
                  </a:lnTo>
                  <a:lnTo>
                    <a:pt x="702310" y="27939"/>
                  </a:lnTo>
                  <a:lnTo>
                    <a:pt x="702310" y="29210"/>
                  </a:lnTo>
                  <a:lnTo>
                    <a:pt x="701040" y="29210"/>
                  </a:lnTo>
                  <a:lnTo>
                    <a:pt x="699769" y="30479"/>
                  </a:lnTo>
                  <a:lnTo>
                    <a:pt x="698500" y="30479"/>
                  </a:lnTo>
                  <a:lnTo>
                    <a:pt x="698500" y="31750"/>
                  </a:lnTo>
                  <a:lnTo>
                    <a:pt x="695960" y="31750"/>
                  </a:lnTo>
                  <a:close/>
                </a:path>
                <a:path w="838200" h="373380">
                  <a:moveTo>
                    <a:pt x="687069" y="6350"/>
                  </a:moveTo>
                  <a:lnTo>
                    <a:pt x="687069" y="6350"/>
                  </a:lnTo>
                </a:path>
                <a:path w="838200" h="373380">
                  <a:moveTo>
                    <a:pt x="707390" y="31750"/>
                  </a:moveTo>
                  <a:lnTo>
                    <a:pt x="707390" y="31750"/>
                  </a:lnTo>
                </a:path>
                <a:path w="838200" h="373380">
                  <a:moveTo>
                    <a:pt x="838200" y="109220"/>
                  </a:moveTo>
                  <a:lnTo>
                    <a:pt x="838200" y="110489"/>
                  </a:lnTo>
                  <a:lnTo>
                    <a:pt x="838200" y="111760"/>
                  </a:lnTo>
                  <a:lnTo>
                    <a:pt x="836930" y="113029"/>
                  </a:lnTo>
                  <a:lnTo>
                    <a:pt x="835660" y="114300"/>
                  </a:lnTo>
                  <a:lnTo>
                    <a:pt x="835660" y="116839"/>
                  </a:lnTo>
                  <a:lnTo>
                    <a:pt x="834390" y="118110"/>
                  </a:lnTo>
                  <a:lnTo>
                    <a:pt x="833119" y="119379"/>
                  </a:lnTo>
                  <a:lnTo>
                    <a:pt x="830580" y="120650"/>
                  </a:lnTo>
                  <a:lnTo>
                    <a:pt x="829310" y="123189"/>
                  </a:lnTo>
                  <a:lnTo>
                    <a:pt x="828040" y="124460"/>
                  </a:lnTo>
                  <a:lnTo>
                    <a:pt x="825500" y="125729"/>
                  </a:lnTo>
                  <a:lnTo>
                    <a:pt x="824230" y="128270"/>
                  </a:lnTo>
                  <a:lnTo>
                    <a:pt x="822960" y="129539"/>
                  </a:lnTo>
                  <a:lnTo>
                    <a:pt x="820419" y="132079"/>
                  </a:lnTo>
                  <a:lnTo>
                    <a:pt x="817880" y="133350"/>
                  </a:lnTo>
                  <a:lnTo>
                    <a:pt x="815340" y="134620"/>
                  </a:lnTo>
                  <a:lnTo>
                    <a:pt x="812800" y="137160"/>
                  </a:lnTo>
                  <a:lnTo>
                    <a:pt x="811530" y="138429"/>
                  </a:lnTo>
                  <a:lnTo>
                    <a:pt x="807719" y="139700"/>
                  </a:lnTo>
                  <a:lnTo>
                    <a:pt x="805180" y="140970"/>
                  </a:lnTo>
                  <a:lnTo>
                    <a:pt x="802640" y="142239"/>
                  </a:lnTo>
                  <a:lnTo>
                    <a:pt x="798830" y="143510"/>
                  </a:lnTo>
                  <a:lnTo>
                    <a:pt x="796290" y="144779"/>
                  </a:lnTo>
                  <a:lnTo>
                    <a:pt x="792480" y="146050"/>
                  </a:lnTo>
                  <a:lnTo>
                    <a:pt x="789940" y="147320"/>
                  </a:lnTo>
                  <a:lnTo>
                    <a:pt x="786130" y="147320"/>
                  </a:lnTo>
                  <a:lnTo>
                    <a:pt x="782319" y="148589"/>
                  </a:lnTo>
                  <a:lnTo>
                    <a:pt x="764540" y="148589"/>
                  </a:lnTo>
                  <a:lnTo>
                    <a:pt x="760730" y="147320"/>
                  </a:lnTo>
                  <a:lnTo>
                    <a:pt x="756919" y="146050"/>
                  </a:lnTo>
                  <a:lnTo>
                    <a:pt x="753110" y="144779"/>
                  </a:lnTo>
                  <a:lnTo>
                    <a:pt x="750569" y="143510"/>
                  </a:lnTo>
                  <a:lnTo>
                    <a:pt x="746760" y="142239"/>
                  </a:lnTo>
                  <a:lnTo>
                    <a:pt x="744219" y="139700"/>
                  </a:lnTo>
                  <a:lnTo>
                    <a:pt x="741680" y="137160"/>
                  </a:lnTo>
                  <a:lnTo>
                    <a:pt x="739140" y="134620"/>
                  </a:lnTo>
                  <a:lnTo>
                    <a:pt x="737869" y="132079"/>
                  </a:lnTo>
                  <a:lnTo>
                    <a:pt x="736600" y="128270"/>
                  </a:lnTo>
                  <a:lnTo>
                    <a:pt x="735330" y="125729"/>
                  </a:lnTo>
                  <a:lnTo>
                    <a:pt x="734060" y="121920"/>
                  </a:lnTo>
                  <a:lnTo>
                    <a:pt x="734060" y="119379"/>
                  </a:lnTo>
                  <a:lnTo>
                    <a:pt x="734060" y="115570"/>
                  </a:lnTo>
                  <a:lnTo>
                    <a:pt x="734060" y="113029"/>
                  </a:lnTo>
                  <a:lnTo>
                    <a:pt x="734060" y="110489"/>
                  </a:lnTo>
                  <a:lnTo>
                    <a:pt x="734060" y="106679"/>
                  </a:lnTo>
                  <a:lnTo>
                    <a:pt x="734060" y="102870"/>
                  </a:lnTo>
                  <a:lnTo>
                    <a:pt x="735330" y="100329"/>
                  </a:lnTo>
                  <a:lnTo>
                    <a:pt x="736600" y="97789"/>
                  </a:lnTo>
                  <a:lnTo>
                    <a:pt x="736600" y="93979"/>
                  </a:lnTo>
                  <a:lnTo>
                    <a:pt x="737869" y="90170"/>
                  </a:lnTo>
                  <a:lnTo>
                    <a:pt x="739140" y="87629"/>
                  </a:lnTo>
                  <a:lnTo>
                    <a:pt x="740410" y="83820"/>
                  </a:lnTo>
                  <a:lnTo>
                    <a:pt x="741680" y="81279"/>
                  </a:lnTo>
                  <a:lnTo>
                    <a:pt x="744219" y="78739"/>
                  </a:lnTo>
                  <a:lnTo>
                    <a:pt x="745490" y="76200"/>
                  </a:lnTo>
                  <a:lnTo>
                    <a:pt x="748030" y="72389"/>
                  </a:lnTo>
                  <a:lnTo>
                    <a:pt x="749300" y="69850"/>
                  </a:lnTo>
                  <a:lnTo>
                    <a:pt x="751840" y="67310"/>
                  </a:lnTo>
                  <a:lnTo>
                    <a:pt x="754380" y="64770"/>
                  </a:lnTo>
                  <a:lnTo>
                    <a:pt x="756919" y="62229"/>
                  </a:lnTo>
                  <a:lnTo>
                    <a:pt x="759460" y="59689"/>
                  </a:lnTo>
                  <a:lnTo>
                    <a:pt x="762000" y="57150"/>
                  </a:lnTo>
                  <a:lnTo>
                    <a:pt x="764540" y="55879"/>
                  </a:lnTo>
                  <a:lnTo>
                    <a:pt x="768350" y="53339"/>
                  </a:lnTo>
                  <a:lnTo>
                    <a:pt x="770890" y="52070"/>
                  </a:lnTo>
                  <a:lnTo>
                    <a:pt x="774700" y="50800"/>
                  </a:lnTo>
                  <a:lnTo>
                    <a:pt x="777240" y="48260"/>
                  </a:lnTo>
                  <a:lnTo>
                    <a:pt x="781050" y="46989"/>
                  </a:lnTo>
                  <a:lnTo>
                    <a:pt x="784860" y="45720"/>
                  </a:lnTo>
                  <a:lnTo>
                    <a:pt x="788669" y="45720"/>
                  </a:lnTo>
                  <a:lnTo>
                    <a:pt x="792480" y="44450"/>
                  </a:lnTo>
                  <a:lnTo>
                    <a:pt x="812800" y="44450"/>
                  </a:lnTo>
                  <a:lnTo>
                    <a:pt x="815340" y="45720"/>
                  </a:lnTo>
                  <a:lnTo>
                    <a:pt x="817880" y="45720"/>
                  </a:lnTo>
                  <a:lnTo>
                    <a:pt x="820419" y="45720"/>
                  </a:lnTo>
                  <a:lnTo>
                    <a:pt x="822960" y="46989"/>
                  </a:lnTo>
                  <a:lnTo>
                    <a:pt x="825500" y="48260"/>
                  </a:lnTo>
                  <a:lnTo>
                    <a:pt x="828040" y="49529"/>
                  </a:lnTo>
                  <a:lnTo>
                    <a:pt x="829310" y="50800"/>
                  </a:lnTo>
                  <a:lnTo>
                    <a:pt x="831850" y="52070"/>
                  </a:lnTo>
                  <a:lnTo>
                    <a:pt x="833119" y="53339"/>
                  </a:lnTo>
                  <a:lnTo>
                    <a:pt x="834390" y="54610"/>
                  </a:lnTo>
                  <a:lnTo>
                    <a:pt x="834390" y="57150"/>
                  </a:lnTo>
                  <a:lnTo>
                    <a:pt x="835660" y="58420"/>
                  </a:lnTo>
                  <a:lnTo>
                    <a:pt x="835660" y="59689"/>
                  </a:lnTo>
                  <a:lnTo>
                    <a:pt x="835660" y="60960"/>
                  </a:lnTo>
                  <a:lnTo>
                    <a:pt x="835660" y="62229"/>
                  </a:lnTo>
                  <a:lnTo>
                    <a:pt x="834390" y="62229"/>
                  </a:lnTo>
                  <a:lnTo>
                    <a:pt x="834390" y="63500"/>
                  </a:lnTo>
                  <a:lnTo>
                    <a:pt x="833119" y="63500"/>
                  </a:lnTo>
                  <a:lnTo>
                    <a:pt x="833119" y="64770"/>
                  </a:lnTo>
                  <a:lnTo>
                    <a:pt x="831850" y="64770"/>
                  </a:lnTo>
                  <a:lnTo>
                    <a:pt x="830580" y="64770"/>
                  </a:lnTo>
                  <a:lnTo>
                    <a:pt x="829310" y="66039"/>
                  </a:lnTo>
                  <a:lnTo>
                    <a:pt x="828040" y="66039"/>
                  </a:lnTo>
                  <a:lnTo>
                    <a:pt x="825500" y="66039"/>
                  </a:lnTo>
                  <a:lnTo>
                    <a:pt x="824230" y="66039"/>
                  </a:lnTo>
                  <a:lnTo>
                    <a:pt x="822960" y="64770"/>
                  </a:lnTo>
                  <a:lnTo>
                    <a:pt x="821690" y="64770"/>
                  </a:lnTo>
                  <a:lnTo>
                    <a:pt x="820419" y="63500"/>
                  </a:lnTo>
                  <a:lnTo>
                    <a:pt x="819150" y="62229"/>
                  </a:lnTo>
                  <a:lnTo>
                    <a:pt x="819150" y="60960"/>
                  </a:lnTo>
                  <a:lnTo>
                    <a:pt x="817880" y="59689"/>
                  </a:lnTo>
                  <a:lnTo>
                    <a:pt x="816610" y="58420"/>
                  </a:lnTo>
                  <a:lnTo>
                    <a:pt x="815340" y="58420"/>
                  </a:lnTo>
                  <a:lnTo>
                    <a:pt x="815340" y="57150"/>
                  </a:lnTo>
                  <a:lnTo>
                    <a:pt x="814069" y="57150"/>
                  </a:lnTo>
                  <a:lnTo>
                    <a:pt x="812800" y="55879"/>
                  </a:lnTo>
                  <a:lnTo>
                    <a:pt x="811530" y="55879"/>
                  </a:lnTo>
                  <a:lnTo>
                    <a:pt x="811530" y="54610"/>
                  </a:lnTo>
                  <a:lnTo>
                    <a:pt x="808990" y="54610"/>
                  </a:lnTo>
                  <a:lnTo>
                    <a:pt x="806450" y="54610"/>
                  </a:lnTo>
                  <a:lnTo>
                    <a:pt x="805180" y="53339"/>
                  </a:lnTo>
                  <a:lnTo>
                    <a:pt x="803910" y="53339"/>
                  </a:lnTo>
                  <a:lnTo>
                    <a:pt x="800100" y="54610"/>
                  </a:lnTo>
                  <a:lnTo>
                    <a:pt x="796290" y="54610"/>
                  </a:lnTo>
                  <a:lnTo>
                    <a:pt x="792480" y="55879"/>
                  </a:lnTo>
                  <a:lnTo>
                    <a:pt x="787400" y="55879"/>
                  </a:lnTo>
                  <a:lnTo>
                    <a:pt x="783590" y="57150"/>
                  </a:lnTo>
                  <a:lnTo>
                    <a:pt x="779780" y="58420"/>
                  </a:lnTo>
                  <a:lnTo>
                    <a:pt x="777240" y="60960"/>
                  </a:lnTo>
                  <a:lnTo>
                    <a:pt x="773430" y="62229"/>
                  </a:lnTo>
                  <a:lnTo>
                    <a:pt x="769619" y="64770"/>
                  </a:lnTo>
                  <a:lnTo>
                    <a:pt x="767080" y="67310"/>
                  </a:lnTo>
                  <a:lnTo>
                    <a:pt x="764540" y="69850"/>
                  </a:lnTo>
                  <a:lnTo>
                    <a:pt x="762000" y="72389"/>
                  </a:lnTo>
                  <a:lnTo>
                    <a:pt x="759460" y="76200"/>
                  </a:lnTo>
                  <a:lnTo>
                    <a:pt x="756919" y="78739"/>
                  </a:lnTo>
                  <a:lnTo>
                    <a:pt x="755650" y="81279"/>
                  </a:lnTo>
                  <a:lnTo>
                    <a:pt x="753110" y="85089"/>
                  </a:lnTo>
                  <a:lnTo>
                    <a:pt x="751840" y="87629"/>
                  </a:lnTo>
                  <a:lnTo>
                    <a:pt x="750569" y="91439"/>
                  </a:lnTo>
                  <a:lnTo>
                    <a:pt x="749300" y="95250"/>
                  </a:lnTo>
                  <a:lnTo>
                    <a:pt x="748030" y="97789"/>
                  </a:lnTo>
                  <a:lnTo>
                    <a:pt x="748030" y="101600"/>
                  </a:lnTo>
                  <a:lnTo>
                    <a:pt x="746760" y="105410"/>
                  </a:lnTo>
                  <a:lnTo>
                    <a:pt x="746760" y="109220"/>
                  </a:lnTo>
                  <a:lnTo>
                    <a:pt x="746760" y="113029"/>
                  </a:lnTo>
                  <a:lnTo>
                    <a:pt x="746760" y="115570"/>
                  </a:lnTo>
                  <a:lnTo>
                    <a:pt x="746760" y="118110"/>
                  </a:lnTo>
                  <a:lnTo>
                    <a:pt x="748030" y="120650"/>
                  </a:lnTo>
                  <a:lnTo>
                    <a:pt x="748030" y="123189"/>
                  </a:lnTo>
                  <a:lnTo>
                    <a:pt x="749300" y="125729"/>
                  </a:lnTo>
                  <a:lnTo>
                    <a:pt x="750569" y="128270"/>
                  </a:lnTo>
                  <a:lnTo>
                    <a:pt x="751840" y="129539"/>
                  </a:lnTo>
                  <a:lnTo>
                    <a:pt x="754380" y="132079"/>
                  </a:lnTo>
                  <a:lnTo>
                    <a:pt x="755650" y="133350"/>
                  </a:lnTo>
                  <a:lnTo>
                    <a:pt x="758190" y="134620"/>
                  </a:lnTo>
                  <a:lnTo>
                    <a:pt x="760730" y="135889"/>
                  </a:lnTo>
                  <a:lnTo>
                    <a:pt x="763269" y="137160"/>
                  </a:lnTo>
                  <a:lnTo>
                    <a:pt x="767080" y="137160"/>
                  </a:lnTo>
                  <a:lnTo>
                    <a:pt x="769619" y="138429"/>
                  </a:lnTo>
                  <a:lnTo>
                    <a:pt x="773430" y="138429"/>
                  </a:lnTo>
                  <a:lnTo>
                    <a:pt x="777240" y="138429"/>
                  </a:lnTo>
                  <a:lnTo>
                    <a:pt x="779780" y="138429"/>
                  </a:lnTo>
                  <a:lnTo>
                    <a:pt x="783590" y="138429"/>
                  </a:lnTo>
                  <a:lnTo>
                    <a:pt x="786130" y="137160"/>
                  </a:lnTo>
                  <a:lnTo>
                    <a:pt x="789940" y="137160"/>
                  </a:lnTo>
                  <a:lnTo>
                    <a:pt x="792480" y="135889"/>
                  </a:lnTo>
                  <a:lnTo>
                    <a:pt x="796290" y="134620"/>
                  </a:lnTo>
                  <a:lnTo>
                    <a:pt x="798830" y="132079"/>
                  </a:lnTo>
                  <a:lnTo>
                    <a:pt x="802640" y="130810"/>
                  </a:lnTo>
                  <a:lnTo>
                    <a:pt x="805180" y="128270"/>
                  </a:lnTo>
                  <a:lnTo>
                    <a:pt x="808990" y="125729"/>
                  </a:lnTo>
                  <a:lnTo>
                    <a:pt x="811530" y="124460"/>
                  </a:lnTo>
                  <a:lnTo>
                    <a:pt x="814069" y="121920"/>
                  </a:lnTo>
                  <a:lnTo>
                    <a:pt x="816610" y="119379"/>
                  </a:lnTo>
                  <a:lnTo>
                    <a:pt x="819150" y="116839"/>
                  </a:lnTo>
                  <a:lnTo>
                    <a:pt x="821690" y="113029"/>
                  </a:lnTo>
                  <a:lnTo>
                    <a:pt x="822960" y="110489"/>
                  </a:lnTo>
                  <a:lnTo>
                    <a:pt x="824230" y="110489"/>
                  </a:lnTo>
                  <a:lnTo>
                    <a:pt x="824230" y="109220"/>
                  </a:lnTo>
                  <a:lnTo>
                    <a:pt x="824230" y="107950"/>
                  </a:lnTo>
                  <a:lnTo>
                    <a:pt x="824230" y="106679"/>
                  </a:lnTo>
                  <a:lnTo>
                    <a:pt x="825500" y="105410"/>
                  </a:lnTo>
                  <a:lnTo>
                    <a:pt x="825500" y="104139"/>
                  </a:lnTo>
                  <a:lnTo>
                    <a:pt x="826769" y="104139"/>
                  </a:lnTo>
                  <a:lnTo>
                    <a:pt x="828040" y="104139"/>
                  </a:lnTo>
                  <a:lnTo>
                    <a:pt x="828040" y="102870"/>
                  </a:lnTo>
                  <a:lnTo>
                    <a:pt x="829310" y="102870"/>
                  </a:lnTo>
                  <a:lnTo>
                    <a:pt x="831850" y="102870"/>
                  </a:lnTo>
                  <a:lnTo>
                    <a:pt x="834390" y="102870"/>
                  </a:lnTo>
                  <a:lnTo>
                    <a:pt x="834390" y="104139"/>
                  </a:lnTo>
                  <a:lnTo>
                    <a:pt x="835660" y="104139"/>
                  </a:lnTo>
                  <a:lnTo>
                    <a:pt x="836930" y="104139"/>
                  </a:lnTo>
                  <a:lnTo>
                    <a:pt x="836930" y="105410"/>
                  </a:lnTo>
                  <a:lnTo>
                    <a:pt x="838200" y="106679"/>
                  </a:lnTo>
                  <a:lnTo>
                    <a:pt x="838200" y="107950"/>
                  </a:lnTo>
                  <a:lnTo>
                    <a:pt x="838200" y="109220"/>
                  </a:lnTo>
                  <a:close/>
                </a:path>
                <a:path w="838200" h="373380">
                  <a:moveTo>
                    <a:pt x="734060" y="44450"/>
                  </a:moveTo>
                  <a:lnTo>
                    <a:pt x="734060" y="44450"/>
                  </a:lnTo>
                </a:path>
                <a:path w="838200" h="373380">
                  <a:moveTo>
                    <a:pt x="838200" y="148589"/>
                  </a:moveTo>
                  <a:lnTo>
                    <a:pt x="838200" y="148589"/>
                  </a:lnTo>
                </a:path>
                <a:path w="838200" h="373380">
                  <a:moveTo>
                    <a:pt x="144780" y="359410"/>
                  </a:moveTo>
                  <a:lnTo>
                    <a:pt x="146050" y="360679"/>
                  </a:lnTo>
                  <a:lnTo>
                    <a:pt x="147319" y="361950"/>
                  </a:lnTo>
                  <a:lnTo>
                    <a:pt x="147319" y="363220"/>
                  </a:lnTo>
                  <a:lnTo>
                    <a:pt x="147319" y="364489"/>
                  </a:lnTo>
                  <a:lnTo>
                    <a:pt x="147319" y="365760"/>
                  </a:lnTo>
                  <a:lnTo>
                    <a:pt x="147319" y="367029"/>
                  </a:lnTo>
                  <a:lnTo>
                    <a:pt x="147319" y="368300"/>
                  </a:lnTo>
                  <a:lnTo>
                    <a:pt x="146050" y="369570"/>
                  </a:lnTo>
                  <a:lnTo>
                    <a:pt x="144780" y="369570"/>
                  </a:lnTo>
                  <a:lnTo>
                    <a:pt x="142240" y="370839"/>
                  </a:lnTo>
                  <a:lnTo>
                    <a:pt x="140969" y="370839"/>
                  </a:lnTo>
                  <a:lnTo>
                    <a:pt x="138430" y="370839"/>
                  </a:lnTo>
                  <a:lnTo>
                    <a:pt x="137160" y="370839"/>
                  </a:lnTo>
                  <a:lnTo>
                    <a:pt x="134619" y="369570"/>
                  </a:lnTo>
                  <a:lnTo>
                    <a:pt x="133350" y="369570"/>
                  </a:lnTo>
                  <a:lnTo>
                    <a:pt x="132080" y="369570"/>
                  </a:lnTo>
                  <a:lnTo>
                    <a:pt x="132080" y="368300"/>
                  </a:lnTo>
                  <a:lnTo>
                    <a:pt x="130810" y="367029"/>
                  </a:lnTo>
                  <a:lnTo>
                    <a:pt x="130810" y="365760"/>
                  </a:lnTo>
                  <a:lnTo>
                    <a:pt x="130810" y="364489"/>
                  </a:lnTo>
                  <a:lnTo>
                    <a:pt x="130810" y="363220"/>
                  </a:lnTo>
                  <a:lnTo>
                    <a:pt x="130810" y="361950"/>
                  </a:lnTo>
                  <a:lnTo>
                    <a:pt x="132080" y="360679"/>
                  </a:lnTo>
                  <a:lnTo>
                    <a:pt x="132080" y="227329"/>
                  </a:lnTo>
                  <a:lnTo>
                    <a:pt x="133350" y="226060"/>
                  </a:lnTo>
                  <a:lnTo>
                    <a:pt x="134619" y="226060"/>
                  </a:lnTo>
                  <a:lnTo>
                    <a:pt x="134619" y="224789"/>
                  </a:lnTo>
                  <a:lnTo>
                    <a:pt x="135890" y="224789"/>
                  </a:lnTo>
                  <a:lnTo>
                    <a:pt x="138430" y="224789"/>
                  </a:lnTo>
                  <a:lnTo>
                    <a:pt x="142240" y="224789"/>
                  </a:lnTo>
                  <a:lnTo>
                    <a:pt x="143510" y="224789"/>
                  </a:lnTo>
                  <a:lnTo>
                    <a:pt x="144780" y="226060"/>
                  </a:lnTo>
                  <a:lnTo>
                    <a:pt x="146050" y="226060"/>
                  </a:lnTo>
                  <a:lnTo>
                    <a:pt x="147319" y="226060"/>
                  </a:lnTo>
                  <a:lnTo>
                    <a:pt x="147319" y="227329"/>
                  </a:lnTo>
                  <a:lnTo>
                    <a:pt x="147319" y="228600"/>
                  </a:lnTo>
                  <a:lnTo>
                    <a:pt x="147319" y="231139"/>
                  </a:lnTo>
                  <a:lnTo>
                    <a:pt x="148590" y="233679"/>
                  </a:lnTo>
                  <a:lnTo>
                    <a:pt x="149860" y="236220"/>
                  </a:lnTo>
                  <a:lnTo>
                    <a:pt x="149860" y="238760"/>
                  </a:lnTo>
                  <a:lnTo>
                    <a:pt x="151130" y="240029"/>
                  </a:lnTo>
                  <a:lnTo>
                    <a:pt x="151130" y="242570"/>
                  </a:lnTo>
                  <a:lnTo>
                    <a:pt x="152400" y="245110"/>
                  </a:lnTo>
                  <a:lnTo>
                    <a:pt x="152400" y="247650"/>
                  </a:lnTo>
                  <a:lnTo>
                    <a:pt x="153669" y="250189"/>
                  </a:lnTo>
                  <a:lnTo>
                    <a:pt x="153669" y="251460"/>
                  </a:lnTo>
                  <a:lnTo>
                    <a:pt x="154940" y="252729"/>
                  </a:lnTo>
                  <a:lnTo>
                    <a:pt x="156210" y="255270"/>
                  </a:lnTo>
                  <a:lnTo>
                    <a:pt x="156210" y="256539"/>
                  </a:lnTo>
                  <a:lnTo>
                    <a:pt x="157480" y="259079"/>
                  </a:lnTo>
                  <a:lnTo>
                    <a:pt x="158750" y="261620"/>
                  </a:lnTo>
                  <a:lnTo>
                    <a:pt x="160019" y="264160"/>
                  </a:lnTo>
                  <a:lnTo>
                    <a:pt x="161290" y="266700"/>
                  </a:lnTo>
                  <a:lnTo>
                    <a:pt x="163830" y="269239"/>
                  </a:lnTo>
                  <a:lnTo>
                    <a:pt x="165100" y="271779"/>
                  </a:lnTo>
                  <a:lnTo>
                    <a:pt x="167640" y="275589"/>
                  </a:lnTo>
                  <a:lnTo>
                    <a:pt x="168910" y="279400"/>
                  </a:lnTo>
                  <a:lnTo>
                    <a:pt x="171450" y="283210"/>
                  </a:lnTo>
                  <a:lnTo>
                    <a:pt x="175260" y="287020"/>
                  </a:lnTo>
                  <a:lnTo>
                    <a:pt x="177800" y="292100"/>
                  </a:lnTo>
                  <a:lnTo>
                    <a:pt x="180340" y="297179"/>
                  </a:lnTo>
                  <a:lnTo>
                    <a:pt x="182880" y="302260"/>
                  </a:lnTo>
                  <a:lnTo>
                    <a:pt x="185419" y="306070"/>
                  </a:lnTo>
                  <a:lnTo>
                    <a:pt x="189230" y="309879"/>
                  </a:lnTo>
                  <a:lnTo>
                    <a:pt x="190500" y="313689"/>
                  </a:lnTo>
                  <a:lnTo>
                    <a:pt x="193040" y="317500"/>
                  </a:lnTo>
                  <a:lnTo>
                    <a:pt x="195580" y="320039"/>
                  </a:lnTo>
                  <a:lnTo>
                    <a:pt x="196850" y="323850"/>
                  </a:lnTo>
                  <a:lnTo>
                    <a:pt x="198119" y="326389"/>
                  </a:lnTo>
                  <a:lnTo>
                    <a:pt x="199390" y="330200"/>
                  </a:lnTo>
                  <a:lnTo>
                    <a:pt x="201930" y="332739"/>
                  </a:lnTo>
                  <a:lnTo>
                    <a:pt x="201930" y="335279"/>
                  </a:lnTo>
                  <a:lnTo>
                    <a:pt x="204469" y="337820"/>
                  </a:lnTo>
                  <a:lnTo>
                    <a:pt x="204469" y="340360"/>
                  </a:lnTo>
                  <a:lnTo>
                    <a:pt x="205740" y="342900"/>
                  </a:lnTo>
                  <a:lnTo>
                    <a:pt x="207010" y="345439"/>
                  </a:lnTo>
                  <a:lnTo>
                    <a:pt x="209550" y="340360"/>
                  </a:lnTo>
                  <a:lnTo>
                    <a:pt x="212090" y="336550"/>
                  </a:lnTo>
                  <a:lnTo>
                    <a:pt x="214630" y="331470"/>
                  </a:lnTo>
                  <a:lnTo>
                    <a:pt x="217169" y="326389"/>
                  </a:lnTo>
                  <a:lnTo>
                    <a:pt x="220980" y="320039"/>
                  </a:lnTo>
                  <a:lnTo>
                    <a:pt x="226060" y="314960"/>
                  </a:lnTo>
                  <a:lnTo>
                    <a:pt x="229869" y="308610"/>
                  </a:lnTo>
                  <a:lnTo>
                    <a:pt x="234950" y="302260"/>
                  </a:lnTo>
                  <a:lnTo>
                    <a:pt x="240030" y="294639"/>
                  </a:lnTo>
                  <a:lnTo>
                    <a:pt x="245110" y="288289"/>
                  </a:lnTo>
                  <a:lnTo>
                    <a:pt x="250190" y="283210"/>
                  </a:lnTo>
                  <a:lnTo>
                    <a:pt x="254000" y="278129"/>
                  </a:lnTo>
                  <a:lnTo>
                    <a:pt x="257810" y="273050"/>
                  </a:lnTo>
                  <a:lnTo>
                    <a:pt x="260350" y="267970"/>
                  </a:lnTo>
                  <a:lnTo>
                    <a:pt x="262890" y="264160"/>
                  </a:lnTo>
                  <a:lnTo>
                    <a:pt x="265430" y="260350"/>
                  </a:lnTo>
                  <a:lnTo>
                    <a:pt x="267969" y="256539"/>
                  </a:lnTo>
                  <a:lnTo>
                    <a:pt x="270510" y="254000"/>
                  </a:lnTo>
                  <a:lnTo>
                    <a:pt x="271780" y="250189"/>
                  </a:lnTo>
                  <a:lnTo>
                    <a:pt x="273050" y="245110"/>
                  </a:lnTo>
                  <a:lnTo>
                    <a:pt x="274319" y="241300"/>
                  </a:lnTo>
                  <a:lnTo>
                    <a:pt x="274319" y="236220"/>
                  </a:lnTo>
                  <a:lnTo>
                    <a:pt x="274319" y="232410"/>
                  </a:lnTo>
                  <a:lnTo>
                    <a:pt x="275590" y="227329"/>
                  </a:lnTo>
                  <a:lnTo>
                    <a:pt x="275590" y="226060"/>
                  </a:lnTo>
                  <a:lnTo>
                    <a:pt x="276860" y="226060"/>
                  </a:lnTo>
                  <a:lnTo>
                    <a:pt x="276860" y="224789"/>
                  </a:lnTo>
                  <a:lnTo>
                    <a:pt x="278130" y="224789"/>
                  </a:lnTo>
                  <a:lnTo>
                    <a:pt x="278130" y="223520"/>
                  </a:lnTo>
                  <a:lnTo>
                    <a:pt x="279400" y="223520"/>
                  </a:lnTo>
                  <a:lnTo>
                    <a:pt x="280669" y="223520"/>
                  </a:lnTo>
                  <a:lnTo>
                    <a:pt x="281940" y="223520"/>
                  </a:lnTo>
                  <a:lnTo>
                    <a:pt x="287019" y="223520"/>
                  </a:lnTo>
                  <a:lnTo>
                    <a:pt x="288290" y="224789"/>
                  </a:lnTo>
                  <a:lnTo>
                    <a:pt x="289560" y="224789"/>
                  </a:lnTo>
                  <a:lnTo>
                    <a:pt x="290830" y="226060"/>
                  </a:lnTo>
                  <a:lnTo>
                    <a:pt x="292100" y="227329"/>
                  </a:lnTo>
                  <a:lnTo>
                    <a:pt x="292100" y="228600"/>
                  </a:lnTo>
                  <a:lnTo>
                    <a:pt x="292100" y="229870"/>
                  </a:lnTo>
                  <a:lnTo>
                    <a:pt x="292100" y="231139"/>
                  </a:lnTo>
                  <a:lnTo>
                    <a:pt x="292100" y="232410"/>
                  </a:lnTo>
                  <a:lnTo>
                    <a:pt x="292100" y="233679"/>
                  </a:lnTo>
                  <a:lnTo>
                    <a:pt x="290830" y="233679"/>
                  </a:lnTo>
                  <a:lnTo>
                    <a:pt x="290830" y="360679"/>
                  </a:lnTo>
                  <a:lnTo>
                    <a:pt x="292100" y="360679"/>
                  </a:lnTo>
                  <a:lnTo>
                    <a:pt x="292100" y="361950"/>
                  </a:lnTo>
                  <a:lnTo>
                    <a:pt x="293369" y="361950"/>
                  </a:lnTo>
                  <a:lnTo>
                    <a:pt x="293369" y="363220"/>
                  </a:lnTo>
                  <a:lnTo>
                    <a:pt x="294640" y="363220"/>
                  </a:lnTo>
                  <a:lnTo>
                    <a:pt x="294640" y="364489"/>
                  </a:lnTo>
                  <a:lnTo>
                    <a:pt x="294640" y="365760"/>
                  </a:lnTo>
                  <a:lnTo>
                    <a:pt x="294640" y="367029"/>
                  </a:lnTo>
                  <a:lnTo>
                    <a:pt x="293369" y="367029"/>
                  </a:lnTo>
                  <a:lnTo>
                    <a:pt x="293369" y="368300"/>
                  </a:lnTo>
                  <a:lnTo>
                    <a:pt x="292100" y="368300"/>
                  </a:lnTo>
                  <a:lnTo>
                    <a:pt x="290830" y="369570"/>
                  </a:lnTo>
                  <a:lnTo>
                    <a:pt x="289560" y="369570"/>
                  </a:lnTo>
                  <a:lnTo>
                    <a:pt x="288290" y="369570"/>
                  </a:lnTo>
                  <a:lnTo>
                    <a:pt x="287019" y="369570"/>
                  </a:lnTo>
                  <a:lnTo>
                    <a:pt x="287019" y="370839"/>
                  </a:lnTo>
                  <a:lnTo>
                    <a:pt x="280669" y="370839"/>
                  </a:lnTo>
                  <a:lnTo>
                    <a:pt x="280669" y="369570"/>
                  </a:lnTo>
                  <a:lnTo>
                    <a:pt x="279400" y="369570"/>
                  </a:lnTo>
                  <a:lnTo>
                    <a:pt x="278130" y="369570"/>
                  </a:lnTo>
                  <a:lnTo>
                    <a:pt x="278130" y="368300"/>
                  </a:lnTo>
                  <a:lnTo>
                    <a:pt x="276860" y="368300"/>
                  </a:lnTo>
                  <a:lnTo>
                    <a:pt x="276860" y="367029"/>
                  </a:lnTo>
                  <a:lnTo>
                    <a:pt x="276860" y="365760"/>
                  </a:lnTo>
                  <a:lnTo>
                    <a:pt x="276860" y="364489"/>
                  </a:lnTo>
                  <a:lnTo>
                    <a:pt x="276860" y="363220"/>
                  </a:lnTo>
                  <a:lnTo>
                    <a:pt x="278130" y="363220"/>
                  </a:lnTo>
                  <a:lnTo>
                    <a:pt x="278130" y="361950"/>
                  </a:lnTo>
                  <a:lnTo>
                    <a:pt x="279400" y="361950"/>
                  </a:lnTo>
                  <a:lnTo>
                    <a:pt x="279400" y="261620"/>
                  </a:lnTo>
                  <a:lnTo>
                    <a:pt x="278130" y="261620"/>
                  </a:lnTo>
                  <a:lnTo>
                    <a:pt x="278130" y="262889"/>
                  </a:lnTo>
                  <a:lnTo>
                    <a:pt x="276860" y="265429"/>
                  </a:lnTo>
                  <a:lnTo>
                    <a:pt x="275590" y="267970"/>
                  </a:lnTo>
                  <a:lnTo>
                    <a:pt x="273050" y="271779"/>
                  </a:lnTo>
                  <a:lnTo>
                    <a:pt x="271780" y="273050"/>
                  </a:lnTo>
                  <a:lnTo>
                    <a:pt x="270510" y="275589"/>
                  </a:lnTo>
                  <a:lnTo>
                    <a:pt x="269240" y="279400"/>
                  </a:lnTo>
                  <a:lnTo>
                    <a:pt x="266700" y="280670"/>
                  </a:lnTo>
                  <a:lnTo>
                    <a:pt x="265430" y="283210"/>
                  </a:lnTo>
                  <a:lnTo>
                    <a:pt x="262890" y="287020"/>
                  </a:lnTo>
                  <a:lnTo>
                    <a:pt x="260350" y="290829"/>
                  </a:lnTo>
                  <a:lnTo>
                    <a:pt x="257810" y="293370"/>
                  </a:lnTo>
                  <a:lnTo>
                    <a:pt x="255269" y="297179"/>
                  </a:lnTo>
                  <a:lnTo>
                    <a:pt x="251460" y="300989"/>
                  </a:lnTo>
                  <a:lnTo>
                    <a:pt x="248919" y="304800"/>
                  </a:lnTo>
                  <a:lnTo>
                    <a:pt x="245110" y="308610"/>
                  </a:lnTo>
                  <a:lnTo>
                    <a:pt x="241300" y="313689"/>
                  </a:lnTo>
                  <a:lnTo>
                    <a:pt x="238760" y="317500"/>
                  </a:lnTo>
                  <a:lnTo>
                    <a:pt x="236219" y="321310"/>
                  </a:lnTo>
                  <a:lnTo>
                    <a:pt x="232410" y="325120"/>
                  </a:lnTo>
                  <a:lnTo>
                    <a:pt x="229869" y="328929"/>
                  </a:lnTo>
                  <a:lnTo>
                    <a:pt x="227330" y="332739"/>
                  </a:lnTo>
                  <a:lnTo>
                    <a:pt x="226060" y="336550"/>
                  </a:lnTo>
                  <a:lnTo>
                    <a:pt x="223519" y="339089"/>
                  </a:lnTo>
                  <a:lnTo>
                    <a:pt x="220980" y="341629"/>
                  </a:lnTo>
                  <a:lnTo>
                    <a:pt x="219710" y="345439"/>
                  </a:lnTo>
                  <a:lnTo>
                    <a:pt x="218440" y="347979"/>
                  </a:lnTo>
                  <a:lnTo>
                    <a:pt x="217169" y="350520"/>
                  </a:lnTo>
                  <a:lnTo>
                    <a:pt x="215900" y="353060"/>
                  </a:lnTo>
                  <a:lnTo>
                    <a:pt x="214630" y="355600"/>
                  </a:lnTo>
                  <a:lnTo>
                    <a:pt x="214630" y="359410"/>
                  </a:lnTo>
                  <a:lnTo>
                    <a:pt x="213360" y="361950"/>
                  </a:lnTo>
                  <a:lnTo>
                    <a:pt x="213360" y="363220"/>
                  </a:lnTo>
                  <a:lnTo>
                    <a:pt x="212090" y="364489"/>
                  </a:lnTo>
                  <a:lnTo>
                    <a:pt x="212090" y="365760"/>
                  </a:lnTo>
                  <a:lnTo>
                    <a:pt x="212090" y="367029"/>
                  </a:lnTo>
                  <a:lnTo>
                    <a:pt x="212090" y="368300"/>
                  </a:lnTo>
                  <a:lnTo>
                    <a:pt x="210819" y="368300"/>
                  </a:lnTo>
                  <a:lnTo>
                    <a:pt x="210819" y="368300"/>
                  </a:lnTo>
                  <a:lnTo>
                    <a:pt x="200660" y="368300"/>
                  </a:lnTo>
                  <a:lnTo>
                    <a:pt x="199390" y="367029"/>
                  </a:lnTo>
                  <a:lnTo>
                    <a:pt x="199390" y="365760"/>
                  </a:lnTo>
                  <a:lnTo>
                    <a:pt x="198119" y="365760"/>
                  </a:lnTo>
                  <a:lnTo>
                    <a:pt x="198119" y="356870"/>
                  </a:lnTo>
                  <a:lnTo>
                    <a:pt x="196850" y="355600"/>
                  </a:lnTo>
                  <a:lnTo>
                    <a:pt x="196850" y="353060"/>
                  </a:lnTo>
                  <a:lnTo>
                    <a:pt x="196850" y="350520"/>
                  </a:lnTo>
                  <a:lnTo>
                    <a:pt x="195580" y="349250"/>
                  </a:lnTo>
                  <a:lnTo>
                    <a:pt x="194310" y="346710"/>
                  </a:lnTo>
                  <a:lnTo>
                    <a:pt x="193040" y="344170"/>
                  </a:lnTo>
                  <a:lnTo>
                    <a:pt x="191769" y="341629"/>
                  </a:lnTo>
                  <a:lnTo>
                    <a:pt x="190500" y="337820"/>
                  </a:lnTo>
                  <a:lnTo>
                    <a:pt x="189230" y="335279"/>
                  </a:lnTo>
                  <a:lnTo>
                    <a:pt x="187960" y="331470"/>
                  </a:lnTo>
                  <a:lnTo>
                    <a:pt x="185419" y="328929"/>
                  </a:lnTo>
                  <a:lnTo>
                    <a:pt x="184150" y="326389"/>
                  </a:lnTo>
                  <a:lnTo>
                    <a:pt x="182880" y="322579"/>
                  </a:lnTo>
                  <a:lnTo>
                    <a:pt x="180340" y="320039"/>
                  </a:lnTo>
                  <a:lnTo>
                    <a:pt x="179069" y="317500"/>
                  </a:lnTo>
                  <a:lnTo>
                    <a:pt x="177800" y="313689"/>
                  </a:lnTo>
                  <a:lnTo>
                    <a:pt x="175260" y="309879"/>
                  </a:lnTo>
                  <a:lnTo>
                    <a:pt x="172719" y="306070"/>
                  </a:lnTo>
                  <a:lnTo>
                    <a:pt x="171450" y="302260"/>
                  </a:lnTo>
                  <a:lnTo>
                    <a:pt x="168910" y="299720"/>
                  </a:lnTo>
                  <a:lnTo>
                    <a:pt x="166369" y="294639"/>
                  </a:lnTo>
                  <a:lnTo>
                    <a:pt x="163830" y="290829"/>
                  </a:lnTo>
                  <a:lnTo>
                    <a:pt x="161290" y="285750"/>
                  </a:lnTo>
                  <a:lnTo>
                    <a:pt x="157480" y="283210"/>
                  </a:lnTo>
                  <a:lnTo>
                    <a:pt x="156210" y="279400"/>
                  </a:lnTo>
                  <a:lnTo>
                    <a:pt x="153669" y="274320"/>
                  </a:lnTo>
                  <a:lnTo>
                    <a:pt x="152400" y="271779"/>
                  </a:lnTo>
                  <a:lnTo>
                    <a:pt x="149860" y="269239"/>
                  </a:lnTo>
                  <a:lnTo>
                    <a:pt x="148590" y="266700"/>
                  </a:lnTo>
                  <a:lnTo>
                    <a:pt x="147319" y="264160"/>
                  </a:lnTo>
                  <a:lnTo>
                    <a:pt x="146050" y="262889"/>
                  </a:lnTo>
                  <a:lnTo>
                    <a:pt x="144780" y="262889"/>
                  </a:lnTo>
                  <a:lnTo>
                    <a:pt x="144780" y="359410"/>
                  </a:lnTo>
                  <a:close/>
                </a:path>
                <a:path w="838200" h="373380">
                  <a:moveTo>
                    <a:pt x="130810" y="223520"/>
                  </a:moveTo>
                  <a:lnTo>
                    <a:pt x="130810" y="223520"/>
                  </a:lnTo>
                </a:path>
                <a:path w="838200" h="373380">
                  <a:moveTo>
                    <a:pt x="294640" y="370839"/>
                  </a:moveTo>
                  <a:lnTo>
                    <a:pt x="294640" y="370839"/>
                  </a:lnTo>
                </a:path>
                <a:path w="838200" h="373380">
                  <a:moveTo>
                    <a:pt x="421640" y="342900"/>
                  </a:moveTo>
                  <a:lnTo>
                    <a:pt x="419100" y="346710"/>
                  </a:lnTo>
                  <a:lnTo>
                    <a:pt x="414019" y="349250"/>
                  </a:lnTo>
                  <a:lnTo>
                    <a:pt x="410210" y="351789"/>
                  </a:lnTo>
                  <a:lnTo>
                    <a:pt x="405130" y="354329"/>
                  </a:lnTo>
                  <a:lnTo>
                    <a:pt x="401319" y="356870"/>
                  </a:lnTo>
                  <a:lnTo>
                    <a:pt x="394969" y="359410"/>
                  </a:lnTo>
                  <a:lnTo>
                    <a:pt x="389890" y="361950"/>
                  </a:lnTo>
                  <a:lnTo>
                    <a:pt x="384810" y="364489"/>
                  </a:lnTo>
                  <a:lnTo>
                    <a:pt x="379730" y="365760"/>
                  </a:lnTo>
                  <a:lnTo>
                    <a:pt x="373380" y="368300"/>
                  </a:lnTo>
                  <a:lnTo>
                    <a:pt x="368300" y="369570"/>
                  </a:lnTo>
                  <a:lnTo>
                    <a:pt x="363219" y="370839"/>
                  </a:lnTo>
                  <a:lnTo>
                    <a:pt x="358140" y="370839"/>
                  </a:lnTo>
                  <a:lnTo>
                    <a:pt x="353060" y="372110"/>
                  </a:lnTo>
                  <a:lnTo>
                    <a:pt x="347980" y="372110"/>
                  </a:lnTo>
                  <a:lnTo>
                    <a:pt x="342900" y="373379"/>
                  </a:lnTo>
                  <a:lnTo>
                    <a:pt x="340360" y="372110"/>
                  </a:lnTo>
                  <a:lnTo>
                    <a:pt x="339090" y="372110"/>
                  </a:lnTo>
                  <a:lnTo>
                    <a:pt x="336550" y="372110"/>
                  </a:lnTo>
                  <a:lnTo>
                    <a:pt x="335280" y="372110"/>
                  </a:lnTo>
                  <a:lnTo>
                    <a:pt x="332740" y="370839"/>
                  </a:lnTo>
                  <a:lnTo>
                    <a:pt x="331469" y="370839"/>
                  </a:lnTo>
                  <a:lnTo>
                    <a:pt x="330200" y="370839"/>
                  </a:lnTo>
                  <a:lnTo>
                    <a:pt x="328930" y="369570"/>
                  </a:lnTo>
                  <a:lnTo>
                    <a:pt x="327660" y="368300"/>
                  </a:lnTo>
                  <a:lnTo>
                    <a:pt x="325119" y="367029"/>
                  </a:lnTo>
                  <a:lnTo>
                    <a:pt x="325119" y="365760"/>
                  </a:lnTo>
                  <a:lnTo>
                    <a:pt x="325119" y="364489"/>
                  </a:lnTo>
                  <a:lnTo>
                    <a:pt x="323850" y="363220"/>
                  </a:lnTo>
                  <a:lnTo>
                    <a:pt x="323850" y="361950"/>
                  </a:lnTo>
                  <a:lnTo>
                    <a:pt x="323850" y="360679"/>
                  </a:lnTo>
                  <a:lnTo>
                    <a:pt x="323850" y="358139"/>
                  </a:lnTo>
                  <a:lnTo>
                    <a:pt x="323850" y="355600"/>
                  </a:lnTo>
                  <a:lnTo>
                    <a:pt x="325119" y="353060"/>
                  </a:lnTo>
                  <a:lnTo>
                    <a:pt x="325119" y="351789"/>
                  </a:lnTo>
                  <a:lnTo>
                    <a:pt x="326390" y="349250"/>
                  </a:lnTo>
                  <a:lnTo>
                    <a:pt x="327660" y="346710"/>
                  </a:lnTo>
                  <a:lnTo>
                    <a:pt x="328930" y="344170"/>
                  </a:lnTo>
                  <a:lnTo>
                    <a:pt x="331469" y="341629"/>
                  </a:lnTo>
                  <a:lnTo>
                    <a:pt x="332740" y="340360"/>
                  </a:lnTo>
                  <a:lnTo>
                    <a:pt x="335280" y="337820"/>
                  </a:lnTo>
                  <a:lnTo>
                    <a:pt x="336550" y="335279"/>
                  </a:lnTo>
                  <a:lnTo>
                    <a:pt x="339090" y="332739"/>
                  </a:lnTo>
                  <a:lnTo>
                    <a:pt x="341630" y="331470"/>
                  </a:lnTo>
                  <a:lnTo>
                    <a:pt x="344169" y="328929"/>
                  </a:lnTo>
                  <a:lnTo>
                    <a:pt x="347980" y="326389"/>
                  </a:lnTo>
                  <a:lnTo>
                    <a:pt x="351790" y="325120"/>
                  </a:lnTo>
                  <a:lnTo>
                    <a:pt x="354330" y="322579"/>
                  </a:lnTo>
                  <a:lnTo>
                    <a:pt x="358140" y="320039"/>
                  </a:lnTo>
                  <a:lnTo>
                    <a:pt x="361950" y="318770"/>
                  </a:lnTo>
                  <a:lnTo>
                    <a:pt x="365760" y="317500"/>
                  </a:lnTo>
                  <a:lnTo>
                    <a:pt x="369569" y="314960"/>
                  </a:lnTo>
                  <a:lnTo>
                    <a:pt x="373380" y="313689"/>
                  </a:lnTo>
                  <a:lnTo>
                    <a:pt x="378460" y="312420"/>
                  </a:lnTo>
                  <a:lnTo>
                    <a:pt x="382269" y="311150"/>
                  </a:lnTo>
                  <a:lnTo>
                    <a:pt x="387350" y="309879"/>
                  </a:lnTo>
                  <a:lnTo>
                    <a:pt x="392430" y="308610"/>
                  </a:lnTo>
                  <a:lnTo>
                    <a:pt x="396240" y="307339"/>
                  </a:lnTo>
                  <a:lnTo>
                    <a:pt x="402590" y="307339"/>
                  </a:lnTo>
                  <a:lnTo>
                    <a:pt x="406400" y="306070"/>
                  </a:lnTo>
                  <a:lnTo>
                    <a:pt x="411480" y="306070"/>
                  </a:lnTo>
                  <a:lnTo>
                    <a:pt x="417830" y="306070"/>
                  </a:lnTo>
                  <a:lnTo>
                    <a:pt x="422910" y="306070"/>
                  </a:lnTo>
                  <a:lnTo>
                    <a:pt x="422910" y="287020"/>
                  </a:lnTo>
                  <a:lnTo>
                    <a:pt x="422910" y="285750"/>
                  </a:lnTo>
                  <a:lnTo>
                    <a:pt x="422910" y="284479"/>
                  </a:lnTo>
                  <a:lnTo>
                    <a:pt x="421640" y="283210"/>
                  </a:lnTo>
                  <a:lnTo>
                    <a:pt x="421640" y="281939"/>
                  </a:lnTo>
                  <a:lnTo>
                    <a:pt x="420369" y="280670"/>
                  </a:lnTo>
                  <a:lnTo>
                    <a:pt x="419100" y="279400"/>
                  </a:lnTo>
                  <a:lnTo>
                    <a:pt x="417830" y="279400"/>
                  </a:lnTo>
                  <a:lnTo>
                    <a:pt x="416560" y="278129"/>
                  </a:lnTo>
                  <a:lnTo>
                    <a:pt x="415290" y="278129"/>
                  </a:lnTo>
                  <a:lnTo>
                    <a:pt x="402590" y="278129"/>
                  </a:lnTo>
                  <a:lnTo>
                    <a:pt x="400050" y="279400"/>
                  </a:lnTo>
                  <a:lnTo>
                    <a:pt x="396240" y="279400"/>
                  </a:lnTo>
                  <a:lnTo>
                    <a:pt x="393700" y="279400"/>
                  </a:lnTo>
                  <a:lnTo>
                    <a:pt x="391160" y="280670"/>
                  </a:lnTo>
                  <a:lnTo>
                    <a:pt x="388619" y="280670"/>
                  </a:lnTo>
                  <a:lnTo>
                    <a:pt x="386080" y="281939"/>
                  </a:lnTo>
                  <a:lnTo>
                    <a:pt x="383540" y="283210"/>
                  </a:lnTo>
                  <a:lnTo>
                    <a:pt x="381000" y="283210"/>
                  </a:lnTo>
                  <a:lnTo>
                    <a:pt x="378460" y="284479"/>
                  </a:lnTo>
                  <a:lnTo>
                    <a:pt x="375919" y="285750"/>
                  </a:lnTo>
                  <a:lnTo>
                    <a:pt x="373380" y="285750"/>
                  </a:lnTo>
                  <a:lnTo>
                    <a:pt x="372110" y="287020"/>
                  </a:lnTo>
                  <a:lnTo>
                    <a:pt x="369569" y="288289"/>
                  </a:lnTo>
                  <a:lnTo>
                    <a:pt x="367030" y="289560"/>
                  </a:lnTo>
                  <a:lnTo>
                    <a:pt x="365760" y="290829"/>
                  </a:lnTo>
                  <a:lnTo>
                    <a:pt x="363219" y="292100"/>
                  </a:lnTo>
                  <a:lnTo>
                    <a:pt x="360680" y="293370"/>
                  </a:lnTo>
                  <a:lnTo>
                    <a:pt x="359410" y="294639"/>
                  </a:lnTo>
                  <a:lnTo>
                    <a:pt x="358140" y="295910"/>
                  </a:lnTo>
                  <a:lnTo>
                    <a:pt x="356869" y="298450"/>
                  </a:lnTo>
                  <a:lnTo>
                    <a:pt x="356869" y="299720"/>
                  </a:lnTo>
                  <a:lnTo>
                    <a:pt x="355600" y="299720"/>
                  </a:lnTo>
                  <a:lnTo>
                    <a:pt x="355600" y="300989"/>
                  </a:lnTo>
                  <a:lnTo>
                    <a:pt x="354330" y="302260"/>
                  </a:lnTo>
                  <a:lnTo>
                    <a:pt x="353060" y="302260"/>
                  </a:lnTo>
                  <a:lnTo>
                    <a:pt x="351790" y="302260"/>
                  </a:lnTo>
                  <a:lnTo>
                    <a:pt x="349250" y="303529"/>
                  </a:lnTo>
                  <a:lnTo>
                    <a:pt x="347980" y="303529"/>
                  </a:lnTo>
                  <a:lnTo>
                    <a:pt x="346710" y="303529"/>
                  </a:lnTo>
                  <a:lnTo>
                    <a:pt x="346710" y="302260"/>
                  </a:lnTo>
                  <a:lnTo>
                    <a:pt x="345440" y="302260"/>
                  </a:lnTo>
                  <a:lnTo>
                    <a:pt x="344169" y="302260"/>
                  </a:lnTo>
                  <a:lnTo>
                    <a:pt x="342900" y="302260"/>
                  </a:lnTo>
                  <a:lnTo>
                    <a:pt x="342900" y="300989"/>
                  </a:lnTo>
                  <a:lnTo>
                    <a:pt x="341630" y="300989"/>
                  </a:lnTo>
                  <a:lnTo>
                    <a:pt x="341630" y="299720"/>
                  </a:lnTo>
                  <a:lnTo>
                    <a:pt x="340360" y="299720"/>
                  </a:lnTo>
                  <a:lnTo>
                    <a:pt x="340360" y="298450"/>
                  </a:lnTo>
                  <a:lnTo>
                    <a:pt x="339090" y="297179"/>
                  </a:lnTo>
                  <a:lnTo>
                    <a:pt x="340360" y="297179"/>
                  </a:lnTo>
                  <a:lnTo>
                    <a:pt x="340360" y="293370"/>
                  </a:lnTo>
                  <a:lnTo>
                    <a:pt x="341630" y="293370"/>
                  </a:lnTo>
                  <a:lnTo>
                    <a:pt x="341630" y="292100"/>
                  </a:lnTo>
                  <a:lnTo>
                    <a:pt x="342900" y="292100"/>
                  </a:lnTo>
                  <a:lnTo>
                    <a:pt x="342900" y="290829"/>
                  </a:lnTo>
                  <a:lnTo>
                    <a:pt x="344169" y="290829"/>
                  </a:lnTo>
                  <a:lnTo>
                    <a:pt x="345440" y="290829"/>
                  </a:lnTo>
                  <a:lnTo>
                    <a:pt x="346710" y="290829"/>
                  </a:lnTo>
                  <a:lnTo>
                    <a:pt x="347980" y="289560"/>
                  </a:lnTo>
                  <a:lnTo>
                    <a:pt x="351790" y="287020"/>
                  </a:lnTo>
                  <a:lnTo>
                    <a:pt x="355600" y="284479"/>
                  </a:lnTo>
                  <a:lnTo>
                    <a:pt x="358140" y="281939"/>
                  </a:lnTo>
                  <a:lnTo>
                    <a:pt x="363219" y="280670"/>
                  </a:lnTo>
                  <a:lnTo>
                    <a:pt x="365760" y="278129"/>
                  </a:lnTo>
                  <a:lnTo>
                    <a:pt x="370840" y="276860"/>
                  </a:lnTo>
                  <a:lnTo>
                    <a:pt x="374650" y="274320"/>
                  </a:lnTo>
                  <a:lnTo>
                    <a:pt x="378460" y="273050"/>
                  </a:lnTo>
                  <a:lnTo>
                    <a:pt x="382269" y="271779"/>
                  </a:lnTo>
                  <a:lnTo>
                    <a:pt x="387350" y="270510"/>
                  </a:lnTo>
                  <a:lnTo>
                    <a:pt x="391160" y="269239"/>
                  </a:lnTo>
                  <a:lnTo>
                    <a:pt x="396240" y="269239"/>
                  </a:lnTo>
                  <a:lnTo>
                    <a:pt x="400050" y="269239"/>
                  </a:lnTo>
                  <a:lnTo>
                    <a:pt x="405130" y="267970"/>
                  </a:lnTo>
                  <a:lnTo>
                    <a:pt x="410210" y="267970"/>
                  </a:lnTo>
                  <a:lnTo>
                    <a:pt x="414019" y="267970"/>
                  </a:lnTo>
                  <a:lnTo>
                    <a:pt x="416560" y="267970"/>
                  </a:lnTo>
                  <a:lnTo>
                    <a:pt x="419100" y="267970"/>
                  </a:lnTo>
                  <a:lnTo>
                    <a:pt x="420369" y="269239"/>
                  </a:lnTo>
                  <a:lnTo>
                    <a:pt x="422910" y="269239"/>
                  </a:lnTo>
                  <a:lnTo>
                    <a:pt x="424180" y="269239"/>
                  </a:lnTo>
                  <a:lnTo>
                    <a:pt x="426719" y="270510"/>
                  </a:lnTo>
                  <a:lnTo>
                    <a:pt x="427990" y="271779"/>
                  </a:lnTo>
                  <a:lnTo>
                    <a:pt x="429260" y="273050"/>
                  </a:lnTo>
                  <a:lnTo>
                    <a:pt x="430530" y="274320"/>
                  </a:lnTo>
                  <a:lnTo>
                    <a:pt x="431800" y="275589"/>
                  </a:lnTo>
                  <a:lnTo>
                    <a:pt x="433069" y="276860"/>
                  </a:lnTo>
                  <a:lnTo>
                    <a:pt x="434340" y="279400"/>
                  </a:lnTo>
                  <a:lnTo>
                    <a:pt x="434340" y="280670"/>
                  </a:lnTo>
                  <a:lnTo>
                    <a:pt x="435610" y="281939"/>
                  </a:lnTo>
                  <a:lnTo>
                    <a:pt x="435610" y="284479"/>
                  </a:lnTo>
                  <a:lnTo>
                    <a:pt x="435610" y="285750"/>
                  </a:lnTo>
                  <a:lnTo>
                    <a:pt x="435610" y="361950"/>
                  </a:lnTo>
                  <a:lnTo>
                    <a:pt x="436880" y="361950"/>
                  </a:lnTo>
                  <a:lnTo>
                    <a:pt x="436880" y="363220"/>
                  </a:lnTo>
                  <a:lnTo>
                    <a:pt x="436880" y="364489"/>
                  </a:lnTo>
                  <a:lnTo>
                    <a:pt x="436880" y="365760"/>
                  </a:lnTo>
                  <a:lnTo>
                    <a:pt x="436880" y="367029"/>
                  </a:lnTo>
                  <a:lnTo>
                    <a:pt x="435610" y="368300"/>
                  </a:lnTo>
                  <a:lnTo>
                    <a:pt x="434340" y="368300"/>
                  </a:lnTo>
                  <a:lnTo>
                    <a:pt x="433069" y="368300"/>
                  </a:lnTo>
                  <a:lnTo>
                    <a:pt x="433069" y="369570"/>
                  </a:lnTo>
                  <a:lnTo>
                    <a:pt x="422910" y="369570"/>
                  </a:lnTo>
                  <a:lnTo>
                    <a:pt x="422910" y="368300"/>
                  </a:lnTo>
                  <a:lnTo>
                    <a:pt x="421640" y="368300"/>
                  </a:lnTo>
                  <a:lnTo>
                    <a:pt x="420369" y="367029"/>
                  </a:lnTo>
                  <a:lnTo>
                    <a:pt x="420369" y="365760"/>
                  </a:lnTo>
                  <a:lnTo>
                    <a:pt x="420369" y="364489"/>
                  </a:lnTo>
                  <a:lnTo>
                    <a:pt x="421640" y="364489"/>
                  </a:lnTo>
                  <a:lnTo>
                    <a:pt x="421640" y="363220"/>
                  </a:lnTo>
                  <a:lnTo>
                    <a:pt x="422910" y="363220"/>
                  </a:lnTo>
                  <a:lnTo>
                    <a:pt x="422910" y="361950"/>
                  </a:lnTo>
                  <a:lnTo>
                    <a:pt x="422910" y="342900"/>
                  </a:lnTo>
                  <a:lnTo>
                    <a:pt x="421640" y="342900"/>
                  </a:lnTo>
                  <a:close/>
                </a:path>
                <a:path w="838200" h="373380">
                  <a:moveTo>
                    <a:pt x="323850" y="267970"/>
                  </a:moveTo>
                  <a:lnTo>
                    <a:pt x="323850" y="267970"/>
                  </a:lnTo>
                </a:path>
                <a:path w="838200" h="373380">
                  <a:moveTo>
                    <a:pt x="436880" y="373379"/>
                  </a:moveTo>
                  <a:lnTo>
                    <a:pt x="436880" y="373379"/>
                  </a:lnTo>
                </a:path>
                <a:path w="838200" h="373380">
                  <a:moveTo>
                    <a:pt x="424180" y="316229"/>
                  </a:moveTo>
                  <a:lnTo>
                    <a:pt x="424180" y="316229"/>
                  </a:lnTo>
                  <a:lnTo>
                    <a:pt x="405130" y="316229"/>
                  </a:lnTo>
                  <a:lnTo>
                    <a:pt x="401319" y="317500"/>
                  </a:lnTo>
                  <a:lnTo>
                    <a:pt x="398780" y="317500"/>
                  </a:lnTo>
                  <a:lnTo>
                    <a:pt x="394969" y="318770"/>
                  </a:lnTo>
                  <a:lnTo>
                    <a:pt x="392430" y="318770"/>
                  </a:lnTo>
                  <a:lnTo>
                    <a:pt x="389890" y="318770"/>
                  </a:lnTo>
                  <a:lnTo>
                    <a:pt x="387350" y="320039"/>
                  </a:lnTo>
                  <a:lnTo>
                    <a:pt x="384810" y="320039"/>
                  </a:lnTo>
                  <a:lnTo>
                    <a:pt x="382269" y="321310"/>
                  </a:lnTo>
                  <a:lnTo>
                    <a:pt x="381000" y="322579"/>
                  </a:lnTo>
                  <a:lnTo>
                    <a:pt x="378460" y="322579"/>
                  </a:lnTo>
                  <a:lnTo>
                    <a:pt x="377190" y="323850"/>
                  </a:lnTo>
                  <a:lnTo>
                    <a:pt x="374650" y="325120"/>
                  </a:lnTo>
                  <a:lnTo>
                    <a:pt x="373380" y="325120"/>
                  </a:lnTo>
                  <a:lnTo>
                    <a:pt x="370840" y="326389"/>
                  </a:lnTo>
                  <a:lnTo>
                    <a:pt x="369569" y="326389"/>
                  </a:lnTo>
                  <a:lnTo>
                    <a:pt x="367030" y="328929"/>
                  </a:lnTo>
                  <a:lnTo>
                    <a:pt x="364490" y="328929"/>
                  </a:lnTo>
                  <a:lnTo>
                    <a:pt x="361950" y="331470"/>
                  </a:lnTo>
                  <a:lnTo>
                    <a:pt x="359410" y="331470"/>
                  </a:lnTo>
                  <a:lnTo>
                    <a:pt x="356869" y="332739"/>
                  </a:lnTo>
                  <a:lnTo>
                    <a:pt x="355600" y="334010"/>
                  </a:lnTo>
                  <a:lnTo>
                    <a:pt x="354330" y="335279"/>
                  </a:lnTo>
                  <a:lnTo>
                    <a:pt x="351790" y="337820"/>
                  </a:lnTo>
                  <a:lnTo>
                    <a:pt x="349250" y="339089"/>
                  </a:lnTo>
                  <a:lnTo>
                    <a:pt x="347980" y="340360"/>
                  </a:lnTo>
                  <a:lnTo>
                    <a:pt x="345440" y="342900"/>
                  </a:lnTo>
                  <a:lnTo>
                    <a:pt x="344169" y="344170"/>
                  </a:lnTo>
                  <a:lnTo>
                    <a:pt x="341630" y="346710"/>
                  </a:lnTo>
                  <a:lnTo>
                    <a:pt x="339090" y="347979"/>
                  </a:lnTo>
                  <a:lnTo>
                    <a:pt x="339090" y="350520"/>
                  </a:lnTo>
                  <a:lnTo>
                    <a:pt x="336550" y="351789"/>
                  </a:lnTo>
                  <a:lnTo>
                    <a:pt x="336550" y="354329"/>
                  </a:lnTo>
                  <a:lnTo>
                    <a:pt x="335280" y="355600"/>
                  </a:lnTo>
                  <a:lnTo>
                    <a:pt x="335280" y="358139"/>
                  </a:lnTo>
                  <a:lnTo>
                    <a:pt x="335280" y="359410"/>
                  </a:lnTo>
                  <a:lnTo>
                    <a:pt x="335280" y="360679"/>
                  </a:lnTo>
                  <a:lnTo>
                    <a:pt x="336550" y="361950"/>
                  </a:lnTo>
                  <a:lnTo>
                    <a:pt x="337819" y="361950"/>
                  </a:lnTo>
                  <a:lnTo>
                    <a:pt x="339090" y="363220"/>
                  </a:lnTo>
                  <a:lnTo>
                    <a:pt x="341630" y="363220"/>
                  </a:lnTo>
                  <a:lnTo>
                    <a:pt x="355600" y="363220"/>
                  </a:lnTo>
                  <a:lnTo>
                    <a:pt x="359410" y="361950"/>
                  </a:lnTo>
                  <a:lnTo>
                    <a:pt x="363219" y="360679"/>
                  </a:lnTo>
                  <a:lnTo>
                    <a:pt x="367030" y="359410"/>
                  </a:lnTo>
                  <a:lnTo>
                    <a:pt x="372110" y="358139"/>
                  </a:lnTo>
                  <a:lnTo>
                    <a:pt x="375919" y="356870"/>
                  </a:lnTo>
                  <a:lnTo>
                    <a:pt x="381000" y="354329"/>
                  </a:lnTo>
                  <a:lnTo>
                    <a:pt x="384810" y="353060"/>
                  </a:lnTo>
                  <a:lnTo>
                    <a:pt x="389890" y="350520"/>
                  </a:lnTo>
                  <a:lnTo>
                    <a:pt x="393700" y="347979"/>
                  </a:lnTo>
                  <a:lnTo>
                    <a:pt x="398780" y="346710"/>
                  </a:lnTo>
                  <a:lnTo>
                    <a:pt x="402590" y="344170"/>
                  </a:lnTo>
                  <a:lnTo>
                    <a:pt x="406400" y="342900"/>
                  </a:lnTo>
                  <a:lnTo>
                    <a:pt x="410210" y="340360"/>
                  </a:lnTo>
                  <a:lnTo>
                    <a:pt x="412750" y="337820"/>
                  </a:lnTo>
                  <a:lnTo>
                    <a:pt x="416560" y="335279"/>
                  </a:lnTo>
                  <a:lnTo>
                    <a:pt x="419100" y="332739"/>
                  </a:lnTo>
                  <a:lnTo>
                    <a:pt x="420369" y="331470"/>
                  </a:lnTo>
                  <a:lnTo>
                    <a:pt x="421640" y="328929"/>
                  </a:lnTo>
                  <a:lnTo>
                    <a:pt x="422910" y="327660"/>
                  </a:lnTo>
                  <a:lnTo>
                    <a:pt x="424180" y="326389"/>
                  </a:lnTo>
                  <a:lnTo>
                    <a:pt x="424180" y="325120"/>
                  </a:lnTo>
                  <a:lnTo>
                    <a:pt x="424180" y="316229"/>
                  </a:lnTo>
                  <a:close/>
                </a:path>
                <a:path w="838200" h="373380">
                  <a:moveTo>
                    <a:pt x="335280" y="316229"/>
                  </a:moveTo>
                  <a:lnTo>
                    <a:pt x="335280" y="316229"/>
                  </a:lnTo>
                </a:path>
                <a:path w="838200" h="373380">
                  <a:moveTo>
                    <a:pt x="424180" y="363220"/>
                  </a:moveTo>
                  <a:lnTo>
                    <a:pt x="424180" y="363220"/>
                  </a:lnTo>
                </a:path>
                <a:path w="838200" h="373380">
                  <a:moveTo>
                    <a:pt x="472440" y="355600"/>
                  </a:moveTo>
                  <a:lnTo>
                    <a:pt x="472440" y="353060"/>
                  </a:lnTo>
                  <a:lnTo>
                    <a:pt x="472440" y="350520"/>
                  </a:lnTo>
                  <a:lnTo>
                    <a:pt x="473710" y="349250"/>
                  </a:lnTo>
                  <a:lnTo>
                    <a:pt x="473710" y="347979"/>
                  </a:lnTo>
                  <a:lnTo>
                    <a:pt x="474980" y="346710"/>
                  </a:lnTo>
                  <a:lnTo>
                    <a:pt x="476250" y="346710"/>
                  </a:lnTo>
                  <a:lnTo>
                    <a:pt x="478790" y="346710"/>
                  </a:lnTo>
                  <a:lnTo>
                    <a:pt x="480060" y="345439"/>
                  </a:lnTo>
                  <a:lnTo>
                    <a:pt x="481330" y="345439"/>
                  </a:lnTo>
                  <a:lnTo>
                    <a:pt x="481330" y="346710"/>
                  </a:lnTo>
                  <a:lnTo>
                    <a:pt x="482600" y="346710"/>
                  </a:lnTo>
                  <a:lnTo>
                    <a:pt x="483869" y="346710"/>
                  </a:lnTo>
                  <a:lnTo>
                    <a:pt x="485140" y="347979"/>
                  </a:lnTo>
                  <a:lnTo>
                    <a:pt x="485140" y="349250"/>
                  </a:lnTo>
                  <a:lnTo>
                    <a:pt x="485140" y="350520"/>
                  </a:lnTo>
                  <a:lnTo>
                    <a:pt x="485140" y="351789"/>
                  </a:lnTo>
                  <a:lnTo>
                    <a:pt x="485140" y="353060"/>
                  </a:lnTo>
                  <a:lnTo>
                    <a:pt x="485140" y="354329"/>
                  </a:lnTo>
                  <a:lnTo>
                    <a:pt x="486410" y="355600"/>
                  </a:lnTo>
                  <a:lnTo>
                    <a:pt x="488950" y="358139"/>
                  </a:lnTo>
                  <a:lnTo>
                    <a:pt x="491490" y="359410"/>
                  </a:lnTo>
                  <a:lnTo>
                    <a:pt x="495300" y="360679"/>
                  </a:lnTo>
                  <a:lnTo>
                    <a:pt x="497840" y="360679"/>
                  </a:lnTo>
                  <a:lnTo>
                    <a:pt x="500380" y="360679"/>
                  </a:lnTo>
                  <a:lnTo>
                    <a:pt x="505460" y="361950"/>
                  </a:lnTo>
                  <a:lnTo>
                    <a:pt x="509269" y="361950"/>
                  </a:lnTo>
                  <a:lnTo>
                    <a:pt x="510540" y="361950"/>
                  </a:lnTo>
                  <a:lnTo>
                    <a:pt x="513080" y="361950"/>
                  </a:lnTo>
                  <a:lnTo>
                    <a:pt x="515619" y="360679"/>
                  </a:lnTo>
                  <a:lnTo>
                    <a:pt x="518160" y="360679"/>
                  </a:lnTo>
                  <a:lnTo>
                    <a:pt x="519430" y="360679"/>
                  </a:lnTo>
                  <a:lnTo>
                    <a:pt x="521969" y="360679"/>
                  </a:lnTo>
                  <a:lnTo>
                    <a:pt x="524510" y="359410"/>
                  </a:lnTo>
                  <a:lnTo>
                    <a:pt x="527050" y="358139"/>
                  </a:lnTo>
                  <a:lnTo>
                    <a:pt x="529590" y="358139"/>
                  </a:lnTo>
                  <a:lnTo>
                    <a:pt x="532130" y="356870"/>
                  </a:lnTo>
                  <a:lnTo>
                    <a:pt x="534669" y="355600"/>
                  </a:lnTo>
                  <a:lnTo>
                    <a:pt x="537210" y="354329"/>
                  </a:lnTo>
                  <a:lnTo>
                    <a:pt x="539750" y="353060"/>
                  </a:lnTo>
                  <a:lnTo>
                    <a:pt x="542290" y="351789"/>
                  </a:lnTo>
                  <a:lnTo>
                    <a:pt x="544830" y="350520"/>
                  </a:lnTo>
                  <a:lnTo>
                    <a:pt x="546100" y="349250"/>
                  </a:lnTo>
                  <a:lnTo>
                    <a:pt x="548640" y="347979"/>
                  </a:lnTo>
                  <a:lnTo>
                    <a:pt x="551180" y="346710"/>
                  </a:lnTo>
                  <a:lnTo>
                    <a:pt x="553719" y="344170"/>
                  </a:lnTo>
                  <a:lnTo>
                    <a:pt x="556260" y="342900"/>
                  </a:lnTo>
                  <a:lnTo>
                    <a:pt x="557530" y="341629"/>
                  </a:lnTo>
                  <a:lnTo>
                    <a:pt x="558800" y="339089"/>
                  </a:lnTo>
                  <a:lnTo>
                    <a:pt x="561340" y="337820"/>
                  </a:lnTo>
                  <a:lnTo>
                    <a:pt x="562610" y="336550"/>
                  </a:lnTo>
                  <a:lnTo>
                    <a:pt x="563880" y="334010"/>
                  </a:lnTo>
                  <a:lnTo>
                    <a:pt x="565150" y="331470"/>
                  </a:lnTo>
                  <a:lnTo>
                    <a:pt x="565150" y="328929"/>
                  </a:lnTo>
                  <a:lnTo>
                    <a:pt x="566419" y="327660"/>
                  </a:lnTo>
                  <a:lnTo>
                    <a:pt x="567690" y="325120"/>
                  </a:lnTo>
                  <a:lnTo>
                    <a:pt x="567690" y="314960"/>
                  </a:lnTo>
                  <a:lnTo>
                    <a:pt x="566419" y="314960"/>
                  </a:lnTo>
                  <a:lnTo>
                    <a:pt x="566419" y="313689"/>
                  </a:lnTo>
                  <a:lnTo>
                    <a:pt x="565150" y="312420"/>
                  </a:lnTo>
                  <a:lnTo>
                    <a:pt x="563880" y="311150"/>
                  </a:lnTo>
                  <a:lnTo>
                    <a:pt x="562610" y="311150"/>
                  </a:lnTo>
                  <a:lnTo>
                    <a:pt x="561340" y="309879"/>
                  </a:lnTo>
                  <a:lnTo>
                    <a:pt x="558800" y="309879"/>
                  </a:lnTo>
                  <a:lnTo>
                    <a:pt x="557530" y="309879"/>
                  </a:lnTo>
                  <a:lnTo>
                    <a:pt x="556260" y="308610"/>
                  </a:lnTo>
                  <a:lnTo>
                    <a:pt x="554990" y="308610"/>
                  </a:lnTo>
                  <a:lnTo>
                    <a:pt x="553719" y="308610"/>
                  </a:lnTo>
                  <a:lnTo>
                    <a:pt x="551180" y="308610"/>
                  </a:lnTo>
                  <a:lnTo>
                    <a:pt x="551180" y="309879"/>
                  </a:lnTo>
                  <a:lnTo>
                    <a:pt x="548640" y="309879"/>
                  </a:lnTo>
                  <a:lnTo>
                    <a:pt x="547369" y="309879"/>
                  </a:lnTo>
                  <a:lnTo>
                    <a:pt x="544830" y="309879"/>
                  </a:lnTo>
                  <a:lnTo>
                    <a:pt x="543560" y="311150"/>
                  </a:lnTo>
                  <a:lnTo>
                    <a:pt x="541019" y="312420"/>
                  </a:lnTo>
                  <a:lnTo>
                    <a:pt x="539750" y="312420"/>
                  </a:lnTo>
                  <a:lnTo>
                    <a:pt x="538480" y="312420"/>
                  </a:lnTo>
                  <a:lnTo>
                    <a:pt x="535940" y="313689"/>
                  </a:lnTo>
                  <a:lnTo>
                    <a:pt x="533400" y="314960"/>
                  </a:lnTo>
                  <a:lnTo>
                    <a:pt x="530860" y="316229"/>
                  </a:lnTo>
                  <a:lnTo>
                    <a:pt x="528319" y="317500"/>
                  </a:lnTo>
                  <a:lnTo>
                    <a:pt x="524510" y="318770"/>
                  </a:lnTo>
                  <a:lnTo>
                    <a:pt x="521969" y="320039"/>
                  </a:lnTo>
                  <a:lnTo>
                    <a:pt x="519430" y="320039"/>
                  </a:lnTo>
                  <a:lnTo>
                    <a:pt x="515619" y="322579"/>
                  </a:lnTo>
                  <a:lnTo>
                    <a:pt x="513080" y="322579"/>
                  </a:lnTo>
                  <a:lnTo>
                    <a:pt x="510540" y="323850"/>
                  </a:lnTo>
                  <a:lnTo>
                    <a:pt x="508000" y="325120"/>
                  </a:lnTo>
                  <a:lnTo>
                    <a:pt x="505460" y="326389"/>
                  </a:lnTo>
                  <a:lnTo>
                    <a:pt x="504190" y="326389"/>
                  </a:lnTo>
                  <a:lnTo>
                    <a:pt x="501650" y="326389"/>
                  </a:lnTo>
                  <a:lnTo>
                    <a:pt x="500380" y="327660"/>
                  </a:lnTo>
                  <a:lnTo>
                    <a:pt x="497840" y="328929"/>
                  </a:lnTo>
                  <a:lnTo>
                    <a:pt x="496569" y="328929"/>
                  </a:lnTo>
                  <a:lnTo>
                    <a:pt x="494030" y="328929"/>
                  </a:lnTo>
                  <a:lnTo>
                    <a:pt x="492760" y="328929"/>
                  </a:lnTo>
                  <a:lnTo>
                    <a:pt x="491490" y="330200"/>
                  </a:lnTo>
                  <a:lnTo>
                    <a:pt x="488950" y="330200"/>
                  </a:lnTo>
                  <a:lnTo>
                    <a:pt x="487680" y="330200"/>
                  </a:lnTo>
                  <a:lnTo>
                    <a:pt x="485140" y="330200"/>
                  </a:lnTo>
                  <a:lnTo>
                    <a:pt x="483869" y="328929"/>
                  </a:lnTo>
                  <a:lnTo>
                    <a:pt x="481330" y="328929"/>
                  </a:lnTo>
                  <a:lnTo>
                    <a:pt x="480060" y="328929"/>
                  </a:lnTo>
                  <a:lnTo>
                    <a:pt x="478790" y="327660"/>
                  </a:lnTo>
                  <a:lnTo>
                    <a:pt x="476250" y="326389"/>
                  </a:lnTo>
                  <a:lnTo>
                    <a:pt x="474980" y="325120"/>
                  </a:lnTo>
                  <a:lnTo>
                    <a:pt x="473710" y="325120"/>
                  </a:lnTo>
                  <a:lnTo>
                    <a:pt x="473710" y="322579"/>
                  </a:lnTo>
                  <a:lnTo>
                    <a:pt x="472440" y="321310"/>
                  </a:lnTo>
                  <a:lnTo>
                    <a:pt x="472440" y="320039"/>
                  </a:lnTo>
                  <a:lnTo>
                    <a:pt x="471169" y="318770"/>
                  </a:lnTo>
                  <a:lnTo>
                    <a:pt x="471169" y="316229"/>
                  </a:lnTo>
                  <a:lnTo>
                    <a:pt x="469900" y="314960"/>
                  </a:lnTo>
                  <a:lnTo>
                    <a:pt x="469900" y="313689"/>
                  </a:lnTo>
                  <a:lnTo>
                    <a:pt x="469900" y="312420"/>
                  </a:lnTo>
                  <a:lnTo>
                    <a:pt x="469900" y="308610"/>
                  </a:lnTo>
                  <a:lnTo>
                    <a:pt x="469900" y="306070"/>
                  </a:lnTo>
                  <a:lnTo>
                    <a:pt x="471169" y="303529"/>
                  </a:lnTo>
                  <a:lnTo>
                    <a:pt x="472440" y="300989"/>
                  </a:lnTo>
                  <a:lnTo>
                    <a:pt x="473710" y="298450"/>
                  </a:lnTo>
                  <a:lnTo>
                    <a:pt x="473710" y="295910"/>
                  </a:lnTo>
                  <a:lnTo>
                    <a:pt x="476250" y="293370"/>
                  </a:lnTo>
                  <a:lnTo>
                    <a:pt x="478790" y="292100"/>
                  </a:lnTo>
                  <a:lnTo>
                    <a:pt x="480060" y="289560"/>
                  </a:lnTo>
                  <a:lnTo>
                    <a:pt x="482600" y="287020"/>
                  </a:lnTo>
                  <a:lnTo>
                    <a:pt x="485140" y="285750"/>
                  </a:lnTo>
                  <a:lnTo>
                    <a:pt x="486410" y="283210"/>
                  </a:lnTo>
                  <a:lnTo>
                    <a:pt x="488950" y="281939"/>
                  </a:lnTo>
                  <a:lnTo>
                    <a:pt x="492760" y="280670"/>
                  </a:lnTo>
                  <a:lnTo>
                    <a:pt x="495300" y="279400"/>
                  </a:lnTo>
                  <a:lnTo>
                    <a:pt x="497840" y="276860"/>
                  </a:lnTo>
                  <a:lnTo>
                    <a:pt x="501650" y="275589"/>
                  </a:lnTo>
                  <a:lnTo>
                    <a:pt x="505460" y="274320"/>
                  </a:lnTo>
                  <a:lnTo>
                    <a:pt x="508000" y="274320"/>
                  </a:lnTo>
                  <a:lnTo>
                    <a:pt x="511810" y="271779"/>
                  </a:lnTo>
                  <a:lnTo>
                    <a:pt x="515619" y="271779"/>
                  </a:lnTo>
                  <a:lnTo>
                    <a:pt x="518160" y="270510"/>
                  </a:lnTo>
                  <a:lnTo>
                    <a:pt x="521969" y="269239"/>
                  </a:lnTo>
                  <a:lnTo>
                    <a:pt x="525780" y="269239"/>
                  </a:lnTo>
                  <a:lnTo>
                    <a:pt x="529590" y="267970"/>
                  </a:lnTo>
                  <a:lnTo>
                    <a:pt x="532130" y="267970"/>
                  </a:lnTo>
                  <a:lnTo>
                    <a:pt x="535940" y="266700"/>
                  </a:lnTo>
                  <a:lnTo>
                    <a:pt x="539750" y="266700"/>
                  </a:lnTo>
                  <a:lnTo>
                    <a:pt x="542290" y="266700"/>
                  </a:lnTo>
                  <a:lnTo>
                    <a:pt x="546100" y="266700"/>
                  </a:lnTo>
                  <a:lnTo>
                    <a:pt x="549910" y="266700"/>
                  </a:lnTo>
                  <a:lnTo>
                    <a:pt x="552450" y="266700"/>
                  </a:lnTo>
                  <a:lnTo>
                    <a:pt x="554990" y="266700"/>
                  </a:lnTo>
                  <a:lnTo>
                    <a:pt x="556260" y="266700"/>
                  </a:lnTo>
                  <a:lnTo>
                    <a:pt x="557530" y="266700"/>
                  </a:lnTo>
                  <a:lnTo>
                    <a:pt x="558800" y="266700"/>
                  </a:lnTo>
                  <a:lnTo>
                    <a:pt x="561340" y="266700"/>
                  </a:lnTo>
                  <a:lnTo>
                    <a:pt x="562610" y="267970"/>
                  </a:lnTo>
                  <a:lnTo>
                    <a:pt x="563880" y="267970"/>
                  </a:lnTo>
                  <a:lnTo>
                    <a:pt x="565150" y="269239"/>
                  </a:lnTo>
                  <a:lnTo>
                    <a:pt x="566419" y="270510"/>
                  </a:lnTo>
                  <a:lnTo>
                    <a:pt x="567690" y="270510"/>
                  </a:lnTo>
                  <a:lnTo>
                    <a:pt x="567690" y="271779"/>
                  </a:lnTo>
                  <a:lnTo>
                    <a:pt x="567690" y="276860"/>
                  </a:lnTo>
                  <a:lnTo>
                    <a:pt x="566419" y="276860"/>
                  </a:lnTo>
                  <a:lnTo>
                    <a:pt x="565150" y="278129"/>
                  </a:lnTo>
                  <a:lnTo>
                    <a:pt x="562610" y="279400"/>
                  </a:lnTo>
                  <a:lnTo>
                    <a:pt x="561340" y="279400"/>
                  </a:lnTo>
                  <a:lnTo>
                    <a:pt x="560069" y="279400"/>
                  </a:lnTo>
                  <a:lnTo>
                    <a:pt x="558800" y="279400"/>
                  </a:lnTo>
                  <a:lnTo>
                    <a:pt x="558800" y="278129"/>
                  </a:lnTo>
                  <a:lnTo>
                    <a:pt x="557530" y="278129"/>
                  </a:lnTo>
                  <a:lnTo>
                    <a:pt x="556260" y="278129"/>
                  </a:lnTo>
                  <a:lnTo>
                    <a:pt x="556260" y="276860"/>
                  </a:lnTo>
                  <a:lnTo>
                    <a:pt x="554990" y="276860"/>
                  </a:lnTo>
                  <a:lnTo>
                    <a:pt x="553719" y="276860"/>
                  </a:lnTo>
                  <a:lnTo>
                    <a:pt x="552450" y="276860"/>
                  </a:lnTo>
                  <a:lnTo>
                    <a:pt x="551180" y="276860"/>
                  </a:lnTo>
                  <a:lnTo>
                    <a:pt x="546100" y="276860"/>
                  </a:lnTo>
                  <a:lnTo>
                    <a:pt x="542290" y="276860"/>
                  </a:lnTo>
                  <a:lnTo>
                    <a:pt x="537210" y="276860"/>
                  </a:lnTo>
                  <a:lnTo>
                    <a:pt x="532130" y="278129"/>
                  </a:lnTo>
                  <a:lnTo>
                    <a:pt x="528319" y="278129"/>
                  </a:lnTo>
                  <a:lnTo>
                    <a:pt x="523240" y="279400"/>
                  </a:lnTo>
                  <a:lnTo>
                    <a:pt x="519430" y="279400"/>
                  </a:lnTo>
                  <a:lnTo>
                    <a:pt x="515619" y="280670"/>
                  </a:lnTo>
                  <a:lnTo>
                    <a:pt x="511810" y="283210"/>
                  </a:lnTo>
                  <a:lnTo>
                    <a:pt x="508000" y="283210"/>
                  </a:lnTo>
                  <a:lnTo>
                    <a:pt x="505460" y="285750"/>
                  </a:lnTo>
                  <a:lnTo>
                    <a:pt x="501650" y="287020"/>
                  </a:lnTo>
                  <a:lnTo>
                    <a:pt x="499110" y="288289"/>
                  </a:lnTo>
                  <a:lnTo>
                    <a:pt x="495300" y="290829"/>
                  </a:lnTo>
                  <a:lnTo>
                    <a:pt x="494030" y="292100"/>
                  </a:lnTo>
                  <a:lnTo>
                    <a:pt x="491490" y="294639"/>
                  </a:lnTo>
                  <a:lnTo>
                    <a:pt x="488950" y="295910"/>
                  </a:lnTo>
                  <a:lnTo>
                    <a:pt x="487680" y="298450"/>
                  </a:lnTo>
                  <a:lnTo>
                    <a:pt x="486410" y="300989"/>
                  </a:lnTo>
                  <a:lnTo>
                    <a:pt x="485140" y="302260"/>
                  </a:lnTo>
                  <a:lnTo>
                    <a:pt x="483869" y="304800"/>
                  </a:lnTo>
                  <a:lnTo>
                    <a:pt x="482600" y="307339"/>
                  </a:lnTo>
                  <a:lnTo>
                    <a:pt x="482600" y="309879"/>
                  </a:lnTo>
                  <a:lnTo>
                    <a:pt x="482600" y="312420"/>
                  </a:lnTo>
                  <a:lnTo>
                    <a:pt x="482600" y="313689"/>
                  </a:lnTo>
                  <a:lnTo>
                    <a:pt x="482600" y="314960"/>
                  </a:lnTo>
                  <a:lnTo>
                    <a:pt x="483869" y="316229"/>
                  </a:lnTo>
                  <a:lnTo>
                    <a:pt x="483869" y="317500"/>
                  </a:lnTo>
                  <a:lnTo>
                    <a:pt x="485140" y="318770"/>
                  </a:lnTo>
                  <a:lnTo>
                    <a:pt x="486410" y="318770"/>
                  </a:lnTo>
                  <a:lnTo>
                    <a:pt x="488950" y="320039"/>
                  </a:lnTo>
                  <a:lnTo>
                    <a:pt x="490219" y="320039"/>
                  </a:lnTo>
                  <a:lnTo>
                    <a:pt x="491490" y="318770"/>
                  </a:lnTo>
                  <a:lnTo>
                    <a:pt x="492760" y="318770"/>
                  </a:lnTo>
                  <a:lnTo>
                    <a:pt x="494030" y="318770"/>
                  </a:lnTo>
                  <a:lnTo>
                    <a:pt x="495300" y="318770"/>
                  </a:lnTo>
                  <a:lnTo>
                    <a:pt x="496569" y="317500"/>
                  </a:lnTo>
                  <a:lnTo>
                    <a:pt x="497840" y="317500"/>
                  </a:lnTo>
                  <a:lnTo>
                    <a:pt x="500380" y="317500"/>
                  </a:lnTo>
                  <a:lnTo>
                    <a:pt x="501650" y="316229"/>
                  </a:lnTo>
                  <a:lnTo>
                    <a:pt x="504190" y="314960"/>
                  </a:lnTo>
                  <a:lnTo>
                    <a:pt x="505460" y="314960"/>
                  </a:lnTo>
                  <a:lnTo>
                    <a:pt x="508000" y="313689"/>
                  </a:lnTo>
                  <a:lnTo>
                    <a:pt x="510540" y="312420"/>
                  </a:lnTo>
                  <a:lnTo>
                    <a:pt x="513080" y="312420"/>
                  </a:lnTo>
                  <a:lnTo>
                    <a:pt x="515619" y="311150"/>
                  </a:lnTo>
                  <a:lnTo>
                    <a:pt x="519430" y="309879"/>
                  </a:lnTo>
                  <a:lnTo>
                    <a:pt x="521969" y="307339"/>
                  </a:lnTo>
                  <a:lnTo>
                    <a:pt x="524510" y="307339"/>
                  </a:lnTo>
                  <a:lnTo>
                    <a:pt x="527050" y="306070"/>
                  </a:lnTo>
                  <a:lnTo>
                    <a:pt x="529590" y="304800"/>
                  </a:lnTo>
                  <a:lnTo>
                    <a:pt x="532130" y="303529"/>
                  </a:lnTo>
                  <a:lnTo>
                    <a:pt x="534669" y="302260"/>
                  </a:lnTo>
                  <a:lnTo>
                    <a:pt x="537210" y="302260"/>
                  </a:lnTo>
                  <a:lnTo>
                    <a:pt x="539750" y="300989"/>
                  </a:lnTo>
                  <a:lnTo>
                    <a:pt x="541019" y="300989"/>
                  </a:lnTo>
                  <a:lnTo>
                    <a:pt x="543560" y="300989"/>
                  </a:lnTo>
                  <a:lnTo>
                    <a:pt x="546100" y="299720"/>
                  </a:lnTo>
                  <a:lnTo>
                    <a:pt x="548640" y="299720"/>
                  </a:lnTo>
                  <a:lnTo>
                    <a:pt x="549910" y="299720"/>
                  </a:lnTo>
                  <a:lnTo>
                    <a:pt x="551180" y="299720"/>
                  </a:lnTo>
                  <a:lnTo>
                    <a:pt x="553719" y="298450"/>
                  </a:lnTo>
                  <a:lnTo>
                    <a:pt x="554990" y="298450"/>
                  </a:lnTo>
                  <a:lnTo>
                    <a:pt x="557530" y="298450"/>
                  </a:lnTo>
                  <a:lnTo>
                    <a:pt x="560069" y="299720"/>
                  </a:lnTo>
                  <a:lnTo>
                    <a:pt x="561340" y="299720"/>
                  </a:lnTo>
                  <a:lnTo>
                    <a:pt x="563880" y="299720"/>
                  </a:lnTo>
                  <a:lnTo>
                    <a:pt x="566419" y="300989"/>
                  </a:lnTo>
                  <a:lnTo>
                    <a:pt x="568960" y="302260"/>
                  </a:lnTo>
                  <a:lnTo>
                    <a:pt x="570230" y="302260"/>
                  </a:lnTo>
                  <a:lnTo>
                    <a:pt x="572769" y="303529"/>
                  </a:lnTo>
                  <a:lnTo>
                    <a:pt x="575310" y="306070"/>
                  </a:lnTo>
                  <a:lnTo>
                    <a:pt x="576580" y="307339"/>
                  </a:lnTo>
                  <a:lnTo>
                    <a:pt x="577850" y="308610"/>
                  </a:lnTo>
                  <a:lnTo>
                    <a:pt x="579119" y="311150"/>
                  </a:lnTo>
                  <a:lnTo>
                    <a:pt x="580390" y="312420"/>
                  </a:lnTo>
                  <a:lnTo>
                    <a:pt x="580390" y="314960"/>
                  </a:lnTo>
                  <a:lnTo>
                    <a:pt x="581660" y="317500"/>
                  </a:lnTo>
                  <a:lnTo>
                    <a:pt x="581660" y="320039"/>
                  </a:lnTo>
                  <a:lnTo>
                    <a:pt x="581660" y="322579"/>
                  </a:lnTo>
                  <a:lnTo>
                    <a:pt x="580390" y="326389"/>
                  </a:lnTo>
                  <a:lnTo>
                    <a:pt x="580390" y="328929"/>
                  </a:lnTo>
                  <a:lnTo>
                    <a:pt x="579119" y="332739"/>
                  </a:lnTo>
                  <a:lnTo>
                    <a:pt x="577850" y="335279"/>
                  </a:lnTo>
                  <a:lnTo>
                    <a:pt x="576580" y="339089"/>
                  </a:lnTo>
                  <a:lnTo>
                    <a:pt x="575310" y="341629"/>
                  </a:lnTo>
                  <a:lnTo>
                    <a:pt x="572769" y="344170"/>
                  </a:lnTo>
                  <a:lnTo>
                    <a:pt x="570230" y="346710"/>
                  </a:lnTo>
                  <a:lnTo>
                    <a:pt x="567690" y="347979"/>
                  </a:lnTo>
                  <a:lnTo>
                    <a:pt x="565150" y="350520"/>
                  </a:lnTo>
                  <a:lnTo>
                    <a:pt x="563880" y="353060"/>
                  </a:lnTo>
                  <a:lnTo>
                    <a:pt x="561340" y="354329"/>
                  </a:lnTo>
                  <a:lnTo>
                    <a:pt x="557530" y="356870"/>
                  </a:lnTo>
                  <a:lnTo>
                    <a:pt x="554990" y="358139"/>
                  </a:lnTo>
                  <a:lnTo>
                    <a:pt x="552450" y="360679"/>
                  </a:lnTo>
                  <a:lnTo>
                    <a:pt x="548640" y="360679"/>
                  </a:lnTo>
                  <a:lnTo>
                    <a:pt x="546100" y="363220"/>
                  </a:lnTo>
                  <a:lnTo>
                    <a:pt x="542290" y="364489"/>
                  </a:lnTo>
                  <a:lnTo>
                    <a:pt x="539750" y="365760"/>
                  </a:lnTo>
                  <a:lnTo>
                    <a:pt x="537210" y="365760"/>
                  </a:lnTo>
                  <a:lnTo>
                    <a:pt x="534669" y="367029"/>
                  </a:lnTo>
                  <a:lnTo>
                    <a:pt x="530860" y="368300"/>
                  </a:lnTo>
                  <a:lnTo>
                    <a:pt x="528319" y="368300"/>
                  </a:lnTo>
                  <a:lnTo>
                    <a:pt x="524510" y="369570"/>
                  </a:lnTo>
                  <a:lnTo>
                    <a:pt x="521969" y="370839"/>
                  </a:lnTo>
                  <a:lnTo>
                    <a:pt x="519430" y="370839"/>
                  </a:lnTo>
                  <a:lnTo>
                    <a:pt x="516890" y="370839"/>
                  </a:lnTo>
                  <a:lnTo>
                    <a:pt x="514350" y="372110"/>
                  </a:lnTo>
                  <a:lnTo>
                    <a:pt x="513080" y="372110"/>
                  </a:lnTo>
                  <a:lnTo>
                    <a:pt x="510540" y="372110"/>
                  </a:lnTo>
                  <a:lnTo>
                    <a:pt x="509269" y="372110"/>
                  </a:lnTo>
                  <a:lnTo>
                    <a:pt x="505460" y="372110"/>
                  </a:lnTo>
                  <a:lnTo>
                    <a:pt x="501650" y="372110"/>
                  </a:lnTo>
                  <a:lnTo>
                    <a:pt x="499110" y="370839"/>
                  </a:lnTo>
                  <a:lnTo>
                    <a:pt x="495300" y="370839"/>
                  </a:lnTo>
                  <a:lnTo>
                    <a:pt x="492760" y="369570"/>
                  </a:lnTo>
                  <a:lnTo>
                    <a:pt x="488950" y="368300"/>
                  </a:lnTo>
                  <a:lnTo>
                    <a:pt x="486410" y="368300"/>
                  </a:lnTo>
                  <a:lnTo>
                    <a:pt x="483869" y="367029"/>
                  </a:lnTo>
                  <a:lnTo>
                    <a:pt x="481330" y="365760"/>
                  </a:lnTo>
                  <a:lnTo>
                    <a:pt x="478790" y="364489"/>
                  </a:lnTo>
                  <a:lnTo>
                    <a:pt x="476250" y="363220"/>
                  </a:lnTo>
                  <a:lnTo>
                    <a:pt x="474980" y="360679"/>
                  </a:lnTo>
                  <a:lnTo>
                    <a:pt x="473710" y="359410"/>
                  </a:lnTo>
                  <a:lnTo>
                    <a:pt x="472440" y="358139"/>
                  </a:lnTo>
                  <a:lnTo>
                    <a:pt x="472440" y="356870"/>
                  </a:lnTo>
                  <a:lnTo>
                    <a:pt x="472440" y="355600"/>
                  </a:lnTo>
                  <a:close/>
                </a:path>
                <a:path w="838200" h="373380">
                  <a:moveTo>
                    <a:pt x="469900" y="266700"/>
                  </a:moveTo>
                  <a:lnTo>
                    <a:pt x="469900" y="266700"/>
                  </a:lnTo>
                </a:path>
                <a:path w="838200" h="373380">
                  <a:moveTo>
                    <a:pt x="581660" y="372110"/>
                  </a:moveTo>
                  <a:lnTo>
                    <a:pt x="581660" y="372110"/>
                  </a:lnTo>
                </a:path>
                <a:path w="838200" h="373380">
                  <a:moveTo>
                    <a:pt x="607060" y="355600"/>
                  </a:moveTo>
                  <a:lnTo>
                    <a:pt x="607060" y="353060"/>
                  </a:lnTo>
                  <a:lnTo>
                    <a:pt x="607060" y="350520"/>
                  </a:lnTo>
                  <a:lnTo>
                    <a:pt x="608330" y="349250"/>
                  </a:lnTo>
                  <a:lnTo>
                    <a:pt x="608330" y="347979"/>
                  </a:lnTo>
                  <a:lnTo>
                    <a:pt x="609600" y="346710"/>
                  </a:lnTo>
                  <a:lnTo>
                    <a:pt x="610869" y="346710"/>
                  </a:lnTo>
                  <a:lnTo>
                    <a:pt x="612140" y="346710"/>
                  </a:lnTo>
                  <a:lnTo>
                    <a:pt x="614680" y="345439"/>
                  </a:lnTo>
                  <a:lnTo>
                    <a:pt x="615950" y="345439"/>
                  </a:lnTo>
                  <a:lnTo>
                    <a:pt x="615950" y="346710"/>
                  </a:lnTo>
                  <a:lnTo>
                    <a:pt x="617219" y="346710"/>
                  </a:lnTo>
                  <a:lnTo>
                    <a:pt x="618490" y="346710"/>
                  </a:lnTo>
                  <a:lnTo>
                    <a:pt x="618490" y="347979"/>
                  </a:lnTo>
                  <a:lnTo>
                    <a:pt x="619760" y="347979"/>
                  </a:lnTo>
                  <a:lnTo>
                    <a:pt x="619760" y="349250"/>
                  </a:lnTo>
                  <a:lnTo>
                    <a:pt x="619760" y="350520"/>
                  </a:lnTo>
                  <a:lnTo>
                    <a:pt x="619760" y="351789"/>
                  </a:lnTo>
                  <a:lnTo>
                    <a:pt x="619760" y="353060"/>
                  </a:lnTo>
                  <a:lnTo>
                    <a:pt x="618490" y="354329"/>
                  </a:lnTo>
                  <a:lnTo>
                    <a:pt x="621030" y="355600"/>
                  </a:lnTo>
                  <a:lnTo>
                    <a:pt x="623569" y="358139"/>
                  </a:lnTo>
                  <a:lnTo>
                    <a:pt x="626110" y="359410"/>
                  </a:lnTo>
                  <a:lnTo>
                    <a:pt x="628650" y="360679"/>
                  </a:lnTo>
                  <a:lnTo>
                    <a:pt x="632460" y="360679"/>
                  </a:lnTo>
                  <a:lnTo>
                    <a:pt x="635000" y="360679"/>
                  </a:lnTo>
                  <a:lnTo>
                    <a:pt x="638810" y="361950"/>
                  </a:lnTo>
                  <a:lnTo>
                    <a:pt x="642619" y="361950"/>
                  </a:lnTo>
                  <a:lnTo>
                    <a:pt x="645160" y="361950"/>
                  </a:lnTo>
                  <a:lnTo>
                    <a:pt x="647700" y="361950"/>
                  </a:lnTo>
                  <a:lnTo>
                    <a:pt x="650240" y="360679"/>
                  </a:lnTo>
                  <a:lnTo>
                    <a:pt x="651510" y="360679"/>
                  </a:lnTo>
                  <a:lnTo>
                    <a:pt x="654050" y="360679"/>
                  </a:lnTo>
                  <a:lnTo>
                    <a:pt x="656590" y="360679"/>
                  </a:lnTo>
                  <a:lnTo>
                    <a:pt x="659130" y="359410"/>
                  </a:lnTo>
                  <a:lnTo>
                    <a:pt x="661669" y="358139"/>
                  </a:lnTo>
                  <a:lnTo>
                    <a:pt x="664210" y="358139"/>
                  </a:lnTo>
                  <a:lnTo>
                    <a:pt x="666750" y="356870"/>
                  </a:lnTo>
                  <a:lnTo>
                    <a:pt x="669290" y="355600"/>
                  </a:lnTo>
                  <a:lnTo>
                    <a:pt x="671830" y="354329"/>
                  </a:lnTo>
                  <a:lnTo>
                    <a:pt x="673100" y="353060"/>
                  </a:lnTo>
                  <a:lnTo>
                    <a:pt x="675640" y="351789"/>
                  </a:lnTo>
                  <a:lnTo>
                    <a:pt x="678180" y="350520"/>
                  </a:lnTo>
                  <a:lnTo>
                    <a:pt x="680719" y="349250"/>
                  </a:lnTo>
                  <a:lnTo>
                    <a:pt x="683260" y="347979"/>
                  </a:lnTo>
                  <a:lnTo>
                    <a:pt x="685800" y="346710"/>
                  </a:lnTo>
                  <a:lnTo>
                    <a:pt x="687069" y="344170"/>
                  </a:lnTo>
                  <a:lnTo>
                    <a:pt x="688340" y="342900"/>
                  </a:lnTo>
                  <a:lnTo>
                    <a:pt x="690880" y="341629"/>
                  </a:lnTo>
                  <a:lnTo>
                    <a:pt x="693419" y="339089"/>
                  </a:lnTo>
                  <a:lnTo>
                    <a:pt x="694690" y="337820"/>
                  </a:lnTo>
                  <a:lnTo>
                    <a:pt x="695960" y="336550"/>
                  </a:lnTo>
                  <a:lnTo>
                    <a:pt x="697230" y="334010"/>
                  </a:lnTo>
                  <a:lnTo>
                    <a:pt x="698500" y="331470"/>
                  </a:lnTo>
                  <a:lnTo>
                    <a:pt x="699769" y="328929"/>
                  </a:lnTo>
                  <a:lnTo>
                    <a:pt x="701040" y="327660"/>
                  </a:lnTo>
                  <a:lnTo>
                    <a:pt x="701040" y="325120"/>
                  </a:lnTo>
                  <a:lnTo>
                    <a:pt x="701040" y="323850"/>
                  </a:lnTo>
                  <a:lnTo>
                    <a:pt x="702310" y="321310"/>
                  </a:lnTo>
                  <a:lnTo>
                    <a:pt x="702310" y="318770"/>
                  </a:lnTo>
                  <a:lnTo>
                    <a:pt x="702310" y="317500"/>
                  </a:lnTo>
                  <a:lnTo>
                    <a:pt x="701040" y="317500"/>
                  </a:lnTo>
                  <a:lnTo>
                    <a:pt x="701040" y="316229"/>
                  </a:lnTo>
                  <a:lnTo>
                    <a:pt x="701040" y="314960"/>
                  </a:lnTo>
                  <a:lnTo>
                    <a:pt x="699769" y="313689"/>
                  </a:lnTo>
                  <a:lnTo>
                    <a:pt x="698500" y="312420"/>
                  </a:lnTo>
                  <a:lnTo>
                    <a:pt x="697230" y="311150"/>
                  </a:lnTo>
                  <a:lnTo>
                    <a:pt x="695960" y="311150"/>
                  </a:lnTo>
                  <a:lnTo>
                    <a:pt x="694690" y="309879"/>
                  </a:lnTo>
                  <a:lnTo>
                    <a:pt x="693419" y="309879"/>
                  </a:lnTo>
                  <a:lnTo>
                    <a:pt x="690880" y="309879"/>
                  </a:lnTo>
                  <a:lnTo>
                    <a:pt x="689610" y="308610"/>
                  </a:lnTo>
                  <a:lnTo>
                    <a:pt x="688340" y="308610"/>
                  </a:lnTo>
                  <a:lnTo>
                    <a:pt x="687069" y="308610"/>
                  </a:lnTo>
                  <a:lnTo>
                    <a:pt x="685800" y="308610"/>
                  </a:lnTo>
                  <a:lnTo>
                    <a:pt x="683260" y="309879"/>
                  </a:lnTo>
                  <a:lnTo>
                    <a:pt x="681990" y="309879"/>
                  </a:lnTo>
                  <a:lnTo>
                    <a:pt x="680719" y="309879"/>
                  </a:lnTo>
                  <a:lnTo>
                    <a:pt x="679450" y="309879"/>
                  </a:lnTo>
                  <a:lnTo>
                    <a:pt x="676910" y="311150"/>
                  </a:lnTo>
                  <a:lnTo>
                    <a:pt x="675640" y="312420"/>
                  </a:lnTo>
                  <a:lnTo>
                    <a:pt x="673100" y="312420"/>
                  </a:lnTo>
                  <a:lnTo>
                    <a:pt x="671830" y="312420"/>
                  </a:lnTo>
                  <a:lnTo>
                    <a:pt x="669290" y="313689"/>
                  </a:lnTo>
                  <a:lnTo>
                    <a:pt x="666750" y="314960"/>
                  </a:lnTo>
                  <a:lnTo>
                    <a:pt x="664210" y="316229"/>
                  </a:lnTo>
                  <a:lnTo>
                    <a:pt x="661669" y="317500"/>
                  </a:lnTo>
                  <a:lnTo>
                    <a:pt x="659130" y="318770"/>
                  </a:lnTo>
                  <a:lnTo>
                    <a:pt x="655319" y="320039"/>
                  </a:lnTo>
                  <a:lnTo>
                    <a:pt x="652780" y="320039"/>
                  </a:lnTo>
                  <a:lnTo>
                    <a:pt x="650240" y="322579"/>
                  </a:lnTo>
                  <a:lnTo>
                    <a:pt x="647700" y="322579"/>
                  </a:lnTo>
                  <a:lnTo>
                    <a:pt x="645160" y="323850"/>
                  </a:lnTo>
                  <a:lnTo>
                    <a:pt x="642619" y="325120"/>
                  </a:lnTo>
                  <a:lnTo>
                    <a:pt x="640080" y="326389"/>
                  </a:lnTo>
                  <a:lnTo>
                    <a:pt x="637540" y="326389"/>
                  </a:lnTo>
                  <a:lnTo>
                    <a:pt x="636269" y="326389"/>
                  </a:lnTo>
                  <a:lnTo>
                    <a:pt x="633730" y="327660"/>
                  </a:lnTo>
                  <a:lnTo>
                    <a:pt x="632460" y="328929"/>
                  </a:lnTo>
                  <a:lnTo>
                    <a:pt x="629919" y="328929"/>
                  </a:lnTo>
                  <a:lnTo>
                    <a:pt x="628650" y="328929"/>
                  </a:lnTo>
                  <a:lnTo>
                    <a:pt x="627380" y="328929"/>
                  </a:lnTo>
                  <a:lnTo>
                    <a:pt x="624840" y="330200"/>
                  </a:lnTo>
                  <a:lnTo>
                    <a:pt x="623569" y="330200"/>
                  </a:lnTo>
                  <a:lnTo>
                    <a:pt x="622300" y="330200"/>
                  </a:lnTo>
                  <a:lnTo>
                    <a:pt x="619760" y="330200"/>
                  </a:lnTo>
                  <a:lnTo>
                    <a:pt x="618490" y="328929"/>
                  </a:lnTo>
                  <a:lnTo>
                    <a:pt x="615950" y="328929"/>
                  </a:lnTo>
                  <a:lnTo>
                    <a:pt x="613410" y="328929"/>
                  </a:lnTo>
                  <a:lnTo>
                    <a:pt x="612140" y="327660"/>
                  </a:lnTo>
                  <a:lnTo>
                    <a:pt x="610869" y="326389"/>
                  </a:lnTo>
                  <a:lnTo>
                    <a:pt x="609600" y="325120"/>
                  </a:lnTo>
                  <a:lnTo>
                    <a:pt x="608330" y="325120"/>
                  </a:lnTo>
                  <a:lnTo>
                    <a:pt x="607060" y="322579"/>
                  </a:lnTo>
                  <a:lnTo>
                    <a:pt x="607060" y="321310"/>
                  </a:lnTo>
                  <a:lnTo>
                    <a:pt x="607060" y="320039"/>
                  </a:lnTo>
                  <a:lnTo>
                    <a:pt x="605790" y="318770"/>
                  </a:lnTo>
                  <a:lnTo>
                    <a:pt x="604519" y="316229"/>
                  </a:lnTo>
                  <a:lnTo>
                    <a:pt x="604519" y="314960"/>
                  </a:lnTo>
                  <a:lnTo>
                    <a:pt x="604519" y="313689"/>
                  </a:lnTo>
                  <a:lnTo>
                    <a:pt x="604519" y="312420"/>
                  </a:lnTo>
                  <a:lnTo>
                    <a:pt x="604519" y="308610"/>
                  </a:lnTo>
                  <a:lnTo>
                    <a:pt x="604519" y="306070"/>
                  </a:lnTo>
                  <a:lnTo>
                    <a:pt x="605790" y="303529"/>
                  </a:lnTo>
                  <a:lnTo>
                    <a:pt x="607060" y="300989"/>
                  </a:lnTo>
                  <a:lnTo>
                    <a:pt x="607060" y="298450"/>
                  </a:lnTo>
                  <a:lnTo>
                    <a:pt x="609600" y="295910"/>
                  </a:lnTo>
                  <a:lnTo>
                    <a:pt x="610869" y="293370"/>
                  </a:lnTo>
                  <a:lnTo>
                    <a:pt x="612140" y="292100"/>
                  </a:lnTo>
                  <a:lnTo>
                    <a:pt x="614680" y="289560"/>
                  </a:lnTo>
                  <a:lnTo>
                    <a:pt x="615950" y="287020"/>
                  </a:lnTo>
                  <a:lnTo>
                    <a:pt x="618490" y="285750"/>
                  </a:lnTo>
                  <a:lnTo>
                    <a:pt x="621030" y="283210"/>
                  </a:lnTo>
                  <a:lnTo>
                    <a:pt x="623569" y="281939"/>
                  </a:lnTo>
                  <a:lnTo>
                    <a:pt x="626110" y="280670"/>
                  </a:lnTo>
                  <a:lnTo>
                    <a:pt x="629919" y="279400"/>
                  </a:lnTo>
                  <a:lnTo>
                    <a:pt x="632460" y="276860"/>
                  </a:lnTo>
                  <a:lnTo>
                    <a:pt x="636269" y="275589"/>
                  </a:lnTo>
                  <a:lnTo>
                    <a:pt x="638810" y="274320"/>
                  </a:lnTo>
                  <a:lnTo>
                    <a:pt x="642619" y="274320"/>
                  </a:lnTo>
                  <a:lnTo>
                    <a:pt x="645160" y="271779"/>
                  </a:lnTo>
                  <a:lnTo>
                    <a:pt x="648969" y="271779"/>
                  </a:lnTo>
                  <a:lnTo>
                    <a:pt x="652780" y="270510"/>
                  </a:lnTo>
                  <a:lnTo>
                    <a:pt x="655319" y="269239"/>
                  </a:lnTo>
                  <a:lnTo>
                    <a:pt x="659130" y="269239"/>
                  </a:lnTo>
                  <a:lnTo>
                    <a:pt x="662940" y="267970"/>
                  </a:lnTo>
                  <a:lnTo>
                    <a:pt x="666750" y="267970"/>
                  </a:lnTo>
                  <a:lnTo>
                    <a:pt x="669290" y="266700"/>
                  </a:lnTo>
                  <a:lnTo>
                    <a:pt x="673100" y="266700"/>
                  </a:lnTo>
                  <a:lnTo>
                    <a:pt x="693419" y="266700"/>
                  </a:lnTo>
                  <a:lnTo>
                    <a:pt x="694690" y="266700"/>
                  </a:lnTo>
                  <a:lnTo>
                    <a:pt x="695960" y="267970"/>
                  </a:lnTo>
                  <a:lnTo>
                    <a:pt x="697230" y="267970"/>
                  </a:lnTo>
                  <a:lnTo>
                    <a:pt x="698500" y="269239"/>
                  </a:lnTo>
                  <a:lnTo>
                    <a:pt x="699769" y="269239"/>
                  </a:lnTo>
                  <a:lnTo>
                    <a:pt x="701040" y="270510"/>
                  </a:lnTo>
                  <a:lnTo>
                    <a:pt x="701040" y="271779"/>
                  </a:lnTo>
                  <a:lnTo>
                    <a:pt x="702310" y="271779"/>
                  </a:lnTo>
                  <a:lnTo>
                    <a:pt x="702310" y="273050"/>
                  </a:lnTo>
                  <a:lnTo>
                    <a:pt x="702310" y="274320"/>
                  </a:lnTo>
                  <a:lnTo>
                    <a:pt x="701040" y="275589"/>
                  </a:lnTo>
                  <a:lnTo>
                    <a:pt x="701040" y="276860"/>
                  </a:lnTo>
                  <a:lnTo>
                    <a:pt x="698500" y="278129"/>
                  </a:lnTo>
                  <a:lnTo>
                    <a:pt x="697230" y="279400"/>
                  </a:lnTo>
                  <a:lnTo>
                    <a:pt x="694690" y="279400"/>
                  </a:lnTo>
                  <a:lnTo>
                    <a:pt x="693419" y="279400"/>
                  </a:lnTo>
                  <a:lnTo>
                    <a:pt x="692150" y="278129"/>
                  </a:lnTo>
                  <a:lnTo>
                    <a:pt x="689610" y="276860"/>
                  </a:lnTo>
                  <a:lnTo>
                    <a:pt x="688340" y="276860"/>
                  </a:lnTo>
                  <a:lnTo>
                    <a:pt x="687069" y="276860"/>
                  </a:lnTo>
                  <a:lnTo>
                    <a:pt x="685800" y="276860"/>
                  </a:lnTo>
                  <a:lnTo>
                    <a:pt x="680719" y="276860"/>
                  </a:lnTo>
                  <a:lnTo>
                    <a:pt x="675640" y="276860"/>
                  </a:lnTo>
                  <a:lnTo>
                    <a:pt x="671830" y="276860"/>
                  </a:lnTo>
                  <a:lnTo>
                    <a:pt x="666750" y="278129"/>
                  </a:lnTo>
                  <a:lnTo>
                    <a:pt x="661669" y="278129"/>
                  </a:lnTo>
                  <a:lnTo>
                    <a:pt x="657860" y="279400"/>
                  </a:lnTo>
                  <a:lnTo>
                    <a:pt x="654050" y="279400"/>
                  </a:lnTo>
                  <a:lnTo>
                    <a:pt x="650240" y="280670"/>
                  </a:lnTo>
                  <a:lnTo>
                    <a:pt x="645160" y="283210"/>
                  </a:lnTo>
                  <a:lnTo>
                    <a:pt x="642619" y="283210"/>
                  </a:lnTo>
                  <a:lnTo>
                    <a:pt x="638810" y="285750"/>
                  </a:lnTo>
                  <a:lnTo>
                    <a:pt x="636269" y="287020"/>
                  </a:lnTo>
                  <a:lnTo>
                    <a:pt x="632460" y="288289"/>
                  </a:lnTo>
                  <a:lnTo>
                    <a:pt x="629919" y="290829"/>
                  </a:lnTo>
                  <a:lnTo>
                    <a:pt x="628650" y="292100"/>
                  </a:lnTo>
                  <a:lnTo>
                    <a:pt x="626110" y="294639"/>
                  </a:lnTo>
                  <a:lnTo>
                    <a:pt x="623569" y="295910"/>
                  </a:lnTo>
                  <a:lnTo>
                    <a:pt x="622300" y="298450"/>
                  </a:lnTo>
                  <a:lnTo>
                    <a:pt x="619760" y="300989"/>
                  </a:lnTo>
                  <a:lnTo>
                    <a:pt x="618490" y="302260"/>
                  </a:lnTo>
                  <a:lnTo>
                    <a:pt x="618490" y="304800"/>
                  </a:lnTo>
                  <a:lnTo>
                    <a:pt x="617219" y="307339"/>
                  </a:lnTo>
                  <a:lnTo>
                    <a:pt x="617219" y="309879"/>
                  </a:lnTo>
                  <a:lnTo>
                    <a:pt x="617219" y="312420"/>
                  </a:lnTo>
                  <a:lnTo>
                    <a:pt x="617219" y="313689"/>
                  </a:lnTo>
                  <a:lnTo>
                    <a:pt x="617219" y="314960"/>
                  </a:lnTo>
                  <a:lnTo>
                    <a:pt x="618490" y="316229"/>
                  </a:lnTo>
                  <a:lnTo>
                    <a:pt x="618490" y="317500"/>
                  </a:lnTo>
                  <a:lnTo>
                    <a:pt x="618490" y="318770"/>
                  </a:lnTo>
                  <a:lnTo>
                    <a:pt x="619760" y="318770"/>
                  </a:lnTo>
                  <a:lnTo>
                    <a:pt x="621030" y="318770"/>
                  </a:lnTo>
                  <a:lnTo>
                    <a:pt x="622300" y="320039"/>
                  </a:lnTo>
                  <a:lnTo>
                    <a:pt x="623569" y="320039"/>
                  </a:lnTo>
                  <a:lnTo>
                    <a:pt x="624840" y="318770"/>
                  </a:lnTo>
                  <a:lnTo>
                    <a:pt x="626110" y="318770"/>
                  </a:lnTo>
                  <a:lnTo>
                    <a:pt x="628650" y="318770"/>
                  </a:lnTo>
                  <a:lnTo>
                    <a:pt x="629919" y="318770"/>
                  </a:lnTo>
                  <a:lnTo>
                    <a:pt x="631190" y="317500"/>
                  </a:lnTo>
                  <a:lnTo>
                    <a:pt x="632460" y="317500"/>
                  </a:lnTo>
                  <a:lnTo>
                    <a:pt x="633730" y="317500"/>
                  </a:lnTo>
                  <a:lnTo>
                    <a:pt x="636269" y="316229"/>
                  </a:lnTo>
                  <a:lnTo>
                    <a:pt x="637540" y="314960"/>
                  </a:lnTo>
                  <a:lnTo>
                    <a:pt x="640080" y="314960"/>
                  </a:lnTo>
                  <a:lnTo>
                    <a:pt x="642619" y="313689"/>
                  </a:lnTo>
                  <a:lnTo>
                    <a:pt x="645160" y="312420"/>
                  </a:lnTo>
                  <a:lnTo>
                    <a:pt x="647700" y="312420"/>
                  </a:lnTo>
                  <a:lnTo>
                    <a:pt x="650240" y="311150"/>
                  </a:lnTo>
                  <a:lnTo>
                    <a:pt x="652780" y="309879"/>
                  </a:lnTo>
                  <a:lnTo>
                    <a:pt x="655319" y="307339"/>
                  </a:lnTo>
                  <a:lnTo>
                    <a:pt x="659130" y="307339"/>
                  </a:lnTo>
                  <a:lnTo>
                    <a:pt x="661669" y="306070"/>
                  </a:lnTo>
                  <a:lnTo>
                    <a:pt x="664210" y="304800"/>
                  </a:lnTo>
                  <a:lnTo>
                    <a:pt x="666750" y="303529"/>
                  </a:lnTo>
                  <a:lnTo>
                    <a:pt x="669290" y="302260"/>
                  </a:lnTo>
                  <a:lnTo>
                    <a:pt x="671830" y="302260"/>
                  </a:lnTo>
                  <a:lnTo>
                    <a:pt x="673100" y="300989"/>
                  </a:lnTo>
                  <a:lnTo>
                    <a:pt x="675640" y="300989"/>
                  </a:lnTo>
                  <a:lnTo>
                    <a:pt x="676910" y="300989"/>
                  </a:lnTo>
                  <a:lnTo>
                    <a:pt x="679450" y="299720"/>
                  </a:lnTo>
                  <a:lnTo>
                    <a:pt x="680719" y="299720"/>
                  </a:lnTo>
                  <a:lnTo>
                    <a:pt x="683260" y="299720"/>
                  </a:lnTo>
                  <a:lnTo>
                    <a:pt x="685800" y="299720"/>
                  </a:lnTo>
                  <a:lnTo>
                    <a:pt x="687069" y="298450"/>
                  </a:lnTo>
                  <a:lnTo>
                    <a:pt x="688340" y="298450"/>
                  </a:lnTo>
                  <a:lnTo>
                    <a:pt x="690880" y="298450"/>
                  </a:lnTo>
                  <a:lnTo>
                    <a:pt x="693419" y="299720"/>
                  </a:lnTo>
                  <a:lnTo>
                    <a:pt x="695960" y="299720"/>
                  </a:lnTo>
                  <a:lnTo>
                    <a:pt x="697230" y="299720"/>
                  </a:lnTo>
                  <a:lnTo>
                    <a:pt x="699769" y="300989"/>
                  </a:lnTo>
                  <a:lnTo>
                    <a:pt x="702310" y="302260"/>
                  </a:lnTo>
                  <a:lnTo>
                    <a:pt x="703580" y="302260"/>
                  </a:lnTo>
                  <a:lnTo>
                    <a:pt x="706119" y="303529"/>
                  </a:lnTo>
                  <a:lnTo>
                    <a:pt x="708660" y="306070"/>
                  </a:lnTo>
                  <a:lnTo>
                    <a:pt x="709930" y="307339"/>
                  </a:lnTo>
                  <a:lnTo>
                    <a:pt x="711200" y="308610"/>
                  </a:lnTo>
                  <a:lnTo>
                    <a:pt x="712469" y="311150"/>
                  </a:lnTo>
                  <a:lnTo>
                    <a:pt x="713740" y="312420"/>
                  </a:lnTo>
                  <a:lnTo>
                    <a:pt x="715010" y="314960"/>
                  </a:lnTo>
                  <a:lnTo>
                    <a:pt x="715010" y="317500"/>
                  </a:lnTo>
                  <a:lnTo>
                    <a:pt x="715010" y="320039"/>
                  </a:lnTo>
                  <a:lnTo>
                    <a:pt x="715010" y="322579"/>
                  </a:lnTo>
                  <a:lnTo>
                    <a:pt x="715010" y="326389"/>
                  </a:lnTo>
                  <a:lnTo>
                    <a:pt x="713740" y="328929"/>
                  </a:lnTo>
                  <a:lnTo>
                    <a:pt x="712469" y="332739"/>
                  </a:lnTo>
                  <a:lnTo>
                    <a:pt x="711200" y="335279"/>
                  </a:lnTo>
                  <a:lnTo>
                    <a:pt x="709930" y="339089"/>
                  </a:lnTo>
                  <a:lnTo>
                    <a:pt x="708660" y="341629"/>
                  </a:lnTo>
                  <a:lnTo>
                    <a:pt x="706119" y="344170"/>
                  </a:lnTo>
                  <a:lnTo>
                    <a:pt x="704850" y="346710"/>
                  </a:lnTo>
                  <a:lnTo>
                    <a:pt x="702310" y="347979"/>
                  </a:lnTo>
                  <a:lnTo>
                    <a:pt x="699769" y="350520"/>
                  </a:lnTo>
                  <a:lnTo>
                    <a:pt x="697230" y="353060"/>
                  </a:lnTo>
                  <a:lnTo>
                    <a:pt x="694690" y="354329"/>
                  </a:lnTo>
                  <a:lnTo>
                    <a:pt x="690880" y="356870"/>
                  </a:lnTo>
                  <a:lnTo>
                    <a:pt x="688340" y="358139"/>
                  </a:lnTo>
                  <a:lnTo>
                    <a:pt x="685800" y="360679"/>
                  </a:lnTo>
                  <a:lnTo>
                    <a:pt x="683260" y="360679"/>
                  </a:lnTo>
                  <a:lnTo>
                    <a:pt x="679450" y="363220"/>
                  </a:lnTo>
                  <a:lnTo>
                    <a:pt x="676910" y="364489"/>
                  </a:lnTo>
                  <a:lnTo>
                    <a:pt x="673100" y="365760"/>
                  </a:lnTo>
                  <a:lnTo>
                    <a:pt x="670560" y="365760"/>
                  </a:lnTo>
                  <a:lnTo>
                    <a:pt x="666750" y="367029"/>
                  </a:lnTo>
                  <a:lnTo>
                    <a:pt x="664210" y="368300"/>
                  </a:lnTo>
                  <a:lnTo>
                    <a:pt x="661669" y="368300"/>
                  </a:lnTo>
                  <a:lnTo>
                    <a:pt x="659130" y="369570"/>
                  </a:lnTo>
                  <a:lnTo>
                    <a:pt x="655319" y="370839"/>
                  </a:lnTo>
                  <a:lnTo>
                    <a:pt x="654050" y="370839"/>
                  </a:lnTo>
                  <a:lnTo>
                    <a:pt x="651510" y="370839"/>
                  </a:lnTo>
                  <a:lnTo>
                    <a:pt x="648969" y="372110"/>
                  </a:lnTo>
                  <a:lnTo>
                    <a:pt x="646430" y="372110"/>
                  </a:lnTo>
                  <a:lnTo>
                    <a:pt x="645160" y="372110"/>
                  </a:lnTo>
                  <a:lnTo>
                    <a:pt x="642619" y="372110"/>
                  </a:lnTo>
                  <a:lnTo>
                    <a:pt x="640080" y="372110"/>
                  </a:lnTo>
                  <a:lnTo>
                    <a:pt x="636269" y="372110"/>
                  </a:lnTo>
                  <a:lnTo>
                    <a:pt x="632460" y="370839"/>
                  </a:lnTo>
                  <a:lnTo>
                    <a:pt x="629919" y="370839"/>
                  </a:lnTo>
                  <a:lnTo>
                    <a:pt x="626110" y="369570"/>
                  </a:lnTo>
                  <a:lnTo>
                    <a:pt x="623569" y="368300"/>
                  </a:lnTo>
                  <a:lnTo>
                    <a:pt x="621030" y="368300"/>
                  </a:lnTo>
                  <a:lnTo>
                    <a:pt x="618490" y="367029"/>
                  </a:lnTo>
                  <a:lnTo>
                    <a:pt x="614680" y="365760"/>
                  </a:lnTo>
                  <a:lnTo>
                    <a:pt x="613410" y="364489"/>
                  </a:lnTo>
                  <a:lnTo>
                    <a:pt x="610869" y="363220"/>
                  </a:lnTo>
                  <a:lnTo>
                    <a:pt x="609600" y="360679"/>
                  </a:lnTo>
                  <a:lnTo>
                    <a:pt x="608330" y="359410"/>
                  </a:lnTo>
                  <a:lnTo>
                    <a:pt x="607060" y="358139"/>
                  </a:lnTo>
                  <a:lnTo>
                    <a:pt x="607060" y="356870"/>
                  </a:lnTo>
                  <a:lnTo>
                    <a:pt x="607060" y="355600"/>
                  </a:lnTo>
                  <a:close/>
                </a:path>
                <a:path w="838200" h="373380">
                  <a:moveTo>
                    <a:pt x="604519" y="266700"/>
                  </a:moveTo>
                  <a:lnTo>
                    <a:pt x="604519" y="266700"/>
                  </a:lnTo>
                </a:path>
                <a:path w="838200" h="373380">
                  <a:moveTo>
                    <a:pt x="715010" y="372110"/>
                  </a:moveTo>
                  <a:lnTo>
                    <a:pt x="715010" y="372110"/>
                  </a:lnTo>
                </a:path>
              </a:pathLst>
            </a:custGeom>
            <a:ln w="3234">
              <a:solidFill>
                <a:srgbClr val="8E55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42050" y="4408169"/>
              <a:ext cx="173990" cy="125730"/>
            </a:xfrm>
            <a:custGeom>
              <a:avLst/>
              <a:gdLst/>
              <a:ahLst/>
              <a:cxnLst/>
              <a:rect l="l" t="t" r="r" b="b"/>
              <a:pathLst>
                <a:path w="173989" h="125729">
                  <a:moveTo>
                    <a:pt x="115570" y="102870"/>
                  </a:moveTo>
                  <a:lnTo>
                    <a:pt x="58420" y="102870"/>
                  </a:lnTo>
                  <a:lnTo>
                    <a:pt x="58420" y="125730"/>
                  </a:lnTo>
                  <a:lnTo>
                    <a:pt x="115570" y="125730"/>
                  </a:lnTo>
                  <a:lnTo>
                    <a:pt x="115570" y="102870"/>
                  </a:lnTo>
                  <a:close/>
                </a:path>
                <a:path w="173989" h="125729">
                  <a:moveTo>
                    <a:pt x="125730" y="68580"/>
                  </a:moveTo>
                  <a:lnTo>
                    <a:pt x="46990" y="68580"/>
                  </a:lnTo>
                  <a:lnTo>
                    <a:pt x="46990" y="92710"/>
                  </a:lnTo>
                  <a:lnTo>
                    <a:pt x="125730" y="92710"/>
                  </a:lnTo>
                  <a:lnTo>
                    <a:pt x="125730" y="68580"/>
                  </a:lnTo>
                  <a:close/>
                </a:path>
                <a:path w="173989" h="125729">
                  <a:moveTo>
                    <a:pt x="144780" y="35560"/>
                  </a:moveTo>
                  <a:lnTo>
                    <a:pt x="27940" y="35560"/>
                  </a:lnTo>
                  <a:lnTo>
                    <a:pt x="27940" y="57150"/>
                  </a:lnTo>
                  <a:lnTo>
                    <a:pt x="144780" y="57150"/>
                  </a:lnTo>
                  <a:lnTo>
                    <a:pt x="144780" y="35560"/>
                  </a:lnTo>
                  <a:close/>
                </a:path>
                <a:path w="173989" h="125729">
                  <a:moveTo>
                    <a:pt x="1739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173990" y="2413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378352" y="3847752"/>
            <a:ext cx="306070" cy="209550"/>
            <a:chOff x="7378352" y="3847752"/>
            <a:chExt cx="306070" cy="209550"/>
          </a:xfrm>
        </p:grpSpPr>
        <p:sp>
          <p:nvSpPr>
            <p:cNvPr id="36" name="object 36"/>
            <p:cNvSpPr/>
            <p:nvPr/>
          </p:nvSpPr>
          <p:spPr>
            <a:xfrm>
              <a:off x="7379970" y="3849369"/>
              <a:ext cx="302260" cy="205740"/>
            </a:xfrm>
            <a:custGeom>
              <a:avLst/>
              <a:gdLst/>
              <a:ahLst/>
              <a:cxnLst/>
              <a:rect l="l" t="t" r="r" b="b"/>
              <a:pathLst>
                <a:path w="302259" h="205739">
                  <a:moveTo>
                    <a:pt x="62230" y="7620"/>
                  </a:moveTo>
                  <a:lnTo>
                    <a:pt x="60960" y="6350"/>
                  </a:lnTo>
                  <a:lnTo>
                    <a:pt x="60960" y="3810"/>
                  </a:lnTo>
                  <a:lnTo>
                    <a:pt x="59690" y="2540"/>
                  </a:lnTo>
                  <a:lnTo>
                    <a:pt x="58420" y="2540"/>
                  </a:lnTo>
                  <a:lnTo>
                    <a:pt x="55880" y="0"/>
                  </a:lnTo>
                  <a:lnTo>
                    <a:pt x="49530" y="0"/>
                  </a:lnTo>
                  <a:lnTo>
                    <a:pt x="49530" y="1270"/>
                  </a:lnTo>
                  <a:lnTo>
                    <a:pt x="48260" y="1270"/>
                  </a:lnTo>
                  <a:lnTo>
                    <a:pt x="46990" y="2540"/>
                  </a:lnTo>
                  <a:lnTo>
                    <a:pt x="46990" y="3810"/>
                  </a:lnTo>
                  <a:lnTo>
                    <a:pt x="45720" y="5080"/>
                  </a:lnTo>
                  <a:lnTo>
                    <a:pt x="41910" y="7620"/>
                  </a:lnTo>
                  <a:lnTo>
                    <a:pt x="38100" y="11430"/>
                  </a:lnTo>
                  <a:lnTo>
                    <a:pt x="30480" y="16510"/>
                  </a:lnTo>
                  <a:lnTo>
                    <a:pt x="27940" y="19050"/>
                  </a:lnTo>
                  <a:lnTo>
                    <a:pt x="24130" y="21590"/>
                  </a:lnTo>
                  <a:lnTo>
                    <a:pt x="21590" y="25400"/>
                  </a:lnTo>
                  <a:lnTo>
                    <a:pt x="16510" y="30480"/>
                  </a:lnTo>
                  <a:lnTo>
                    <a:pt x="15240" y="34290"/>
                  </a:lnTo>
                  <a:lnTo>
                    <a:pt x="12700" y="38100"/>
                  </a:lnTo>
                  <a:lnTo>
                    <a:pt x="8890" y="45720"/>
                  </a:lnTo>
                  <a:lnTo>
                    <a:pt x="5080" y="57150"/>
                  </a:lnTo>
                  <a:lnTo>
                    <a:pt x="2540" y="67310"/>
                  </a:lnTo>
                  <a:lnTo>
                    <a:pt x="1270" y="71120"/>
                  </a:lnTo>
                  <a:lnTo>
                    <a:pt x="1270" y="77470"/>
                  </a:lnTo>
                  <a:lnTo>
                    <a:pt x="0" y="82550"/>
                  </a:lnTo>
                  <a:lnTo>
                    <a:pt x="0" y="119380"/>
                  </a:lnTo>
                  <a:lnTo>
                    <a:pt x="1270" y="123190"/>
                  </a:lnTo>
                  <a:lnTo>
                    <a:pt x="1270" y="127000"/>
                  </a:lnTo>
                  <a:lnTo>
                    <a:pt x="2540" y="130810"/>
                  </a:lnTo>
                  <a:lnTo>
                    <a:pt x="2540" y="134620"/>
                  </a:lnTo>
                  <a:lnTo>
                    <a:pt x="3810" y="138430"/>
                  </a:lnTo>
                  <a:lnTo>
                    <a:pt x="5080" y="140970"/>
                  </a:lnTo>
                  <a:lnTo>
                    <a:pt x="5080" y="144780"/>
                  </a:lnTo>
                  <a:lnTo>
                    <a:pt x="6350" y="148590"/>
                  </a:lnTo>
                  <a:lnTo>
                    <a:pt x="12700" y="161290"/>
                  </a:lnTo>
                  <a:lnTo>
                    <a:pt x="13970" y="165100"/>
                  </a:lnTo>
                  <a:lnTo>
                    <a:pt x="15240" y="166370"/>
                  </a:lnTo>
                  <a:lnTo>
                    <a:pt x="17780" y="170180"/>
                  </a:lnTo>
                  <a:lnTo>
                    <a:pt x="19050" y="171450"/>
                  </a:lnTo>
                  <a:lnTo>
                    <a:pt x="21590" y="176530"/>
                  </a:lnTo>
                  <a:lnTo>
                    <a:pt x="24130" y="179070"/>
                  </a:lnTo>
                  <a:lnTo>
                    <a:pt x="25400" y="181610"/>
                  </a:lnTo>
                  <a:lnTo>
                    <a:pt x="27940" y="182880"/>
                  </a:lnTo>
                  <a:lnTo>
                    <a:pt x="33020" y="187960"/>
                  </a:lnTo>
                  <a:lnTo>
                    <a:pt x="34290" y="191770"/>
                  </a:lnTo>
                  <a:lnTo>
                    <a:pt x="39370" y="196850"/>
                  </a:lnTo>
                  <a:lnTo>
                    <a:pt x="43180" y="199390"/>
                  </a:lnTo>
                  <a:lnTo>
                    <a:pt x="48260" y="204470"/>
                  </a:lnTo>
                  <a:lnTo>
                    <a:pt x="50800" y="204470"/>
                  </a:lnTo>
                  <a:lnTo>
                    <a:pt x="52070" y="205740"/>
                  </a:lnTo>
                  <a:lnTo>
                    <a:pt x="54610" y="205740"/>
                  </a:lnTo>
                  <a:lnTo>
                    <a:pt x="54610" y="204470"/>
                  </a:lnTo>
                  <a:lnTo>
                    <a:pt x="57150" y="204470"/>
                  </a:lnTo>
                  <a:lnTo>
                    <a:pt x="58420" y="203200"/>
                  </a:lnTo>
                  <a:lnTo>
                    <a:pt x="58420" y="201930"/>
                  </a:lnTo>
                  <a:lnTo>
                    <a:pt x="59690" y="201930"/>
                  </a:lnTo>
                  <a:lnTo>
                    <a:pt x="59690" y="194310"/>
                  </a:lnTo>
                  <a:lnTo>
                    <a:pt x="57150" y="194310"/>
                  </a:lnTo>
                  <a:lnTo>
                    <a:pt x="55880" y="193040"/>
                  </a:lnTo>
                  <a:lnTo>
                    <a:pt x="53340" y="193040"/>
                  </a:lnTo>
                  <a:lnTo>
                    <a:pt x="49530" y="190500"/>
                  </a:lnTo>
                  <a:lnTo>
                    <a:pt x="43180" y="184150"/>
                  </a:lnTo>
                  <a:lnTo>
                    <a:pt x="39370" y="181610"/>
                  </a:lnTo>
                  <a:lnTo>
                    <a:pt x="31750" y="170180"/>
                  </a:lnTo>
                  <a:lnTo>
                    <a:pt x="29210" y="167640"/>
                  </a:lnTo>
                  <a:lnTo>
                    <a:pt x="25400" y="160020"/>
                  </a:lnTo>
                  <a:lnTo>
                    <a:pt x="22860" y="156210"/>
                  </a:lnTo>
                  <a:lnTo>
                    <a:pt x="20320" y="148590"/>
                  </a:lnTo>
                  <a:lnTo>
                    <a:pt x="19050" y="143510"/>
                  </a:lnTo>
                  <a:lnTo>
                    <a:pt x="15240" y="132080"/>
                  </a:lnTo>
                  <a:lnTo>
                    <a:pt x="15240" y="128270"/>
                  </a:lnTo>
                  <a:lnTo>
                    <a:pt x="13970" y="123190"/>
                  </a:lnTo>
                  <a:lnTo>
                    <a:pt x="13970" y="119380"/>
                  </a:lnTo>
                  <a:lnTo>
                    <a:pt x="12700" y="115570"/>
                  </a:lnTo>
                  <a:lnTo>
                    <a:pt x="12700" y="91440"/>
                  </a:lnTo>
                  <a:lnTo>
                    <a:pt x="13970" y="85090"/>
                  </a:lnTo>
                  <a:lnTo>
                    <a:pt x="13970" y="80010"/>
                  </a:lnTo>
                  <a:lnTo>
                    <a:pt x="15240" y="73660"/>
                  </a:lnTo>
                  <a:lnTo>
                    <a:pt x="15240" y="68580"/>
                  </a:lnTo>
                  <a:lnTo>
                    <a:pt x="17780" y="63500"/>
                  </a:lnTo>
                  <a:lnTo>
                    <a:pt x="17780" y="58420"/>
                  </a:lnTo>
                  <a:lnTo>
                    <a:pt x="20320" y="54610"/>
                  </a:lnTo>
                  <a:lnTo>
                    <a:pt x="21590" y="49530"/>
                  </a:lnTo>
                  <a:lnTo>
                    <a:pt x="22860" y="45720"/>
                  </a:lnTo>
                  <a:lnTo>
                    <a:pt x="25400" y="40640"/>
                  </a:lnTo>
                  <a:lnTo>
                    <a:pt x="27940" y="36830"/>
                  </a:lnTo>
                  <a:lnTo>
                    <a:pt x="29210" y="33020"/>
                  </a:lnTo>
                  <a:lnTo>
                    <a:pt x="36830" y="25400"/>
                  </a:lnTo>
                  <a:lnTo>
                    <a:pt x="39370" y="21590"/>
                  </a:lnTo>
                  <a:lnTo>
                    <a:pt x="40640" y="20320"/>
                  </a:lnTo>
                  <a:lnTo>
                    <a:pt x="44450" y="17780"/>
                  </a:lnTo>
                  <a:lnTo>
                    <a:pt x="52070" y="13970"/>
                  </a:lnTo>
                  <a:lnTo>
                    <a:pt x="58420" y="13970"/>
                  </a:lnTo>
                  <a:lnTo>
                    <a:pt x="59690" y="12700"/>
                  </a:lnTo>
                  <a:lnTo>
                    <a:pt x="60960" y="12700"/>
                  </a:lnTo>
                  <a:lnTo>
                    <a:pt x="60960" y="11430"/>
                  </a:lnTo>
                  <a:lnTo>
                    <a:pt x="62230" y="11430"/>
                  </a:lnTo>
                  <a:lnTo>
                    <a:pt x="62230" y="7620"/>
                  </a:lnTo>
                  <a:close/>
                </a:path>
                <a:path w="302259" h="205739">
                  <a:moveTo>
                    <a:pt x="213360" y="99060"/>
                  </a:moveTo>
                  <a:lnTo>
                    <a:pt x="210820" y="96520"/>
                  </a:lnTo>
                  <a:lnTo>
                    <a:pt x="209550" y="96520"/>
                  </a:lnTo>
                  <a:lnTo>
                    <a:pt x="208280" y="95250"/>
                  </a:lnTo>
                  <a:lnTo>
                    <a:pt x="204470" y="95250"/>
                  </a:lnTo>
                  <a:lnTo>
                    <a:pt x="203200" y="96520"/>
                  </a:lnTo>
                  <a:lnTo>
                    <a:pt x="200660" y="96520"/>
                  </a:lnTo>
                  <a:lnTo>
                    <a:pt x="200660" y="97790"/>
                  </a:lnTo>
                  <a:lnTo>
                    <a:pt x="198120" y="97790"/>
                  </a:lnTo>
                  <a:lnTo>
                    <a:pt x="198120" y="99060"/>
                  </a:lnTo>
                  <a:lnTo>
                    <a:pt x="157480" y="99060"/>
                  </a:lnTo>
                  <a:lnTo>
                    <a:pt x="157480" y="64770"/>
                  </a:lnTo>
                  <a:lnTo>
                    <a:pt x="158750" y="64770"/>
                  </a:lnTo>
                  <a:lnTo>
                    <a:pt x="158750" y="58420"/>
                  </a:lnTo>
                  <a:lnTo>
                    <a:pt x="157480" y="57150"/>
                  </a:lnTo>
                  <a:lnTo>
                    <a:pt x="157480" y="55880"/>
                  </a:lnTo>
                  <a:lnTo>
                    <a:pt x="154940" y="55880"/>
                  </a:lnTo>
                  <a:lnTo>
                    <a:pt x="153670" y="54610"/>
                  </a:lnTo>
                  <a:lnTo>
                    <a:pt x="144780" y="54610"/>
                  </a:lnTo>
                  <a:lnTo>
                    <a:pt x="143510" y="55880"/>
                  </a:lnTo>
                  <a:lnTo>
                    <a:pt x="142240" y="55880"/>
                  </a:lnTo>
                  <a:lnTo>
                    <a:pt x="140970" y="57150"/>
                  </a:lnTo>
                  <a:lnTo>
                    <a:pt x="140970" y="62230"/>
                  </a:lnTo>
                  <a:lnTo>
                    <a:pt x="142240" y="62230"/>
                  </a:lnTo>
                  <a:lnTo>
                    <a:pt x="142240" y="64770"/>
                  </a:lnTo>
                  <a:lnTo>
                    <a:pt x="143510" y="64770"/>
                  </a:lnTo>
                  <a:lnTo>
                    <a:pt x="143510" y="66040"/>
                  </a:lnTo>
                  <a:lnTo>
                    <a:pt x="144780" y="67310"/>
                  </a:lnTo>
                  <a:lnTo>
                    <a:pt x="144780" y="99060"/>
                  </a:lnTo>
                  <a:lnTo>
                    <a:pt x="105410" y="99060"/>
                  </a:lnTo>
                  <a:lnTo>
                    <a:pt x="105410" y="97790"/>
                  </a:lnTo>
                  <a:lnTo>
                    <a:pt x="102870" y="97790"/>
                  </a:lnTo>
                  <a:lnTo>
                    <a:pt x="102870" y="96520"/>
                  </a:lnTo>
                  <a:lnTo>
                    <a:pt x="96520" y="96520"/>
                  </a:lnTo>
                  <a:lnTo>
                    <a:pt x="95250" y="97790"/>
                  </a:lnTo>
                  <a:lnTo>
                    <a:pt x="92710" y="97790"/>
                  </a:lnTo>
                  <a:lnTo>
                    <a:pt x="92710" y="99060"/>
                  </a:lnTo>
                  <a:lnTo>
                    <a:pt x="90170" y="101600"/>
                  </a:lnTo>
                  <a:lnTo>
                    <a:pt x="90170" y="107950"/>
                  </a:lnTo>
                  <a:lnTo>
                    <a:pt x="91440" y="109220"/>
                  </a:lnTo>
                  <a:lnTo>
                    <a:pt x="92710" y="109220"/>
                  </a:lnTo>
                  <a:lnTo>
                    <a:pt x="92710" y="110490"/>
                  </a:lnTo>
                  <a:lnTo>
                    <a:pt x="104140" y="110490"/>
                  </a:lnTo>
                  <a:lnTo>
                    <a:pt x="106680" y="107950"/>
                  </a:lnTo>
                  <a:lnTo>
                    <a:pt x="144780" y="107950"/>
                  </a:lnTo>
                  <a:lnTo>
                    <a:pt x="144780" y="140970"/>
                  </a:lnTo>
                  <a:lnTo>
                    <a:pt x="143510" y="140970"/>
                  </a:lnTo>
                  <a:lnTo>
                    <a:pt x="143510" y="143510"/>
                  </a:lnTo>
                  <a:lnTo>
                    <a:pt x="142240" y="143510"/>
                  </a:lnTo>
                  <a:lnTo>
                    <a:pt x="142240" y="149860"/>
                  </a:lnTo>
                  <a:lnTo>
                    <a:pt x="146050" y="153670"/>
                  </a:lnTo>
                  <a:lnTo>
                    <a:pt x="157480" y="153670"/>
                  </a:lnTo>
                  <a:lnTo>
                    <a:pt x="157480" y="152400"/>
                  </a:lnTo>
                  <a:lnTo>
                    <a:pt x="160020" y="149860"/>
                  </a:lnTo>
                  <a:lnTo>
                    <a:pt x="160020" y="143510"/>
                  </a:lnTo>
                  <a:lnTo>
                    <a:pt x="157480" y="143510"/>
                  </a:lnTo>
                  <a:lnTo>
                    <a:pt x="157480" y="107950"/>
                  </a:lnTo>
                  <a:lnTo>
                    <a:pt x="198120" y="107950"/>
                  </a:lnTo>
                  <a:lnTo>
                    <a:pt x="198120" y="109220"/>
                  </a:lnTo>
                  <a:lnTo>
                    <a:pt x="200660" y="109220"/>
                  </a:lnTo>
                  <a:lnTo>
                    <a:pt x="200660" y="110490"/>
                  </a:lnTo>
                  <a:lnTo>
                    <a:pt x="208280" y="110490"/>
                  </a:lnTo>
                  <a:lnTo>
                    <a:pt x="210820" y="107950"/>
                  </a:lnTo>
                  <a:lnTo>
                    <a:pt x="212090" y="107950"/>
                  </a:lnTo>
                  <a:lnTo>
                    <a:pt x="212090" y="106680"/>
                  </a:lnTo>
                  <a:lnTo>
                    <a:pt x="213360" y="105410"/>
                  </a:lnTo>
                  <a:lnTo>
                    <a:pt x="213360" y="99060"/>
                  </a:lnTo>
                  <a:close/>
                </a:path>
                <a:path w="302259" h="205739">
                  <a:moveTo>
                    <a:pt x="302260" y="82550"/>
                  </a:moveTo>
                  <a:lnTo>
                    <a:pt x="300990" y="77470"/>
                  </a:lnTo>
                  <a:lnTo>
                    <a:pt x="299720" y="71120"/>
                  </a:lnTo>
                  <a:lnTo>
                    <a:pt x="299720" y="67310"/>
                  </a:lnTo>
                  <a:lnTo>
                    <a:pt x="297180" y="57150"/>
                  </a:lnTo>
                  <a:lnTo>
                    <a:pt x="293370" y="45720"/>
                  </a:lnTo>
                  <a:lnTo>
                    <a:pt x="292100" y="40640"/>
                  </a:lnTo>
                  <a:lnTo>
                    <a:pt x="289560" y="38100"/>
                  </a:lnTo>
                  <a:lnTo>
                    <a:pt x="288290" y="34290"/>
                  </a:lnTo>
                  <a:lnTo>
                    <a:pt x="285750" y="30480"/>
                  </a:lnTo>
                  <a:lnTo>
                    <a:pt x="280670" y="25400"/>
                  </a:lnTo>
                  <a:lnTo>
                    <a:pt x="278130" y="21590"/>
                  </a:lnTo>
                  <a:lnTo>
                    <a:pt x="274320" y="19050"/>
                  </a:lnTo>
                  <a:lnTo>
                    <a:pt x="271780" y="16510"/>
                  </a:lnTo>
                  <a:lnTo>
                    <a:pt x="267970" y="13970"/>
                  </a:lnTo>
                  <a:lnTo>
                    <a:pt x="265430" y="10160"/>
                  </a:lnTo>
                  <a:lnTo>
                    <a:pt x="260350" y="7620"/>
                  </a:lnTo>
                  <a:lnTo>
                    <a:pt x="256540" y="5080"/>
                  </a:lnTo>
                  <a:lnTo>
                    <a:pt x="256540" y="3810"/>
                  </a:lnTo>
                  <a:lnTo>
                    <a:pt x="252730" y="0"/>
                  </a:lnTo>
                  <a:lnTo>
                    <a:pt x="248920" y="0"/>
                  </a:lnTo>
                  <a:lnTo>
                    <a:pt x="246380" y="1270"/>
                  </a:lnTo>
                  <a:lnTo>
                    <a:pt x="245110" y="1270"/>
                  </a:lnTo>
                  <a:lnTo>
                    <a:pt x="242570" y="3810"/>
                  </a:lnTo>
                  <a:lnTo>
                    <a:pt x="242570" y="5080"/>
                  </a:lnTo>
                  <a:lnTo>
                    <a:pt x="241300" y="7620"/>
                  </a:lnTo>
                  <a:lnTo>
                    <a:pt x="241300" y="11430"/>
                  </a:lnTo>
                  <a:lnTo>
                    <a:pt x="242570" y="11430"/>
                  </a:lnTo>
                  <a:lnTo>
                    <a:pt x="242570" y="12700"/>
                  </a:lnTo>
                  <a:lnTo>
                    <a:pt x="243840" y="13970"/>
                  </a:lnTo>
                  <a:lnTo>
                    <a:pt x="251460" y="13970"/>
                  </a:lnTo>
                  <a:lnTo>
                    <a:pt x="259080" y="17780"/>
                  </a:lnTo>
                  <a:lnTo>
                    <a:pt x="269240" y="27940"/>
                  </a:lnTo>
                  <a:lnTo>
                    <a:pt x="270510" y="30480"/>
                  </a:lnTo>
                  <a:lnTo>
                    <a:pt x="273050" y="34290"/>
                  </a:lnTo>
                  <a:lnTo>
                    <a:pt x="275590" y="36830"/>
                  </a:lnTo>
                  <a:lnTo>
                    <a:pt x="276860" y="40640"/>
                  </a:lnTo>
                  <a:lnTo>
                    <a:pt x="279400" y="45720"/>
                  </a:lnTo>
                  <a:lnTo>
                    <a:pt x="280670" y="49530"/>
                  </a:lnTo>
                  <a:lnTo>
                    <a:pt x="283210" y="54610"/>
                  </a:lnTo>
                  <a:lnTo>
                    <a:pt x="284480" y="58420"/>
                  </a:lnTo>
                  <a:lnTo>
                    <a:pt x="288290" y="73660"/>
                  </a:lnTo>
                  <a:lnTo>
                    <a:pt x="288290" y="85090"/>
                  </a:lnTo>
                  <a:lnTo>
                    <a:pt x="289560" y="91440"/>
                  </a:lnTo>
                  <a:lnTo>
                    <a:pt x="289560" y="115570"/>
                  </a:lnTo>
                  <a:lnTo>
                    <a:pt x="288290" y="118110"/>
                  </a:lnTo>
                  <a:lnTo>
                    <a:pt x="288290" y="127000"/>
                  </a:lnTo>
                  <a:lnTo>
                    <a:pt x="287020" y="130810"/>
                  </a:lnTo>
                  <a:lnTo>
                    <a:pt x="287020" y="133350"/>
                  </a:lnTo>
                  <a:lnTo>
                    <a:pt x="285750" y="137160"/>
                  </a:lnTo>
                  <a:lnTo>
                    <a:pt x="284480" y="139700"/>
                  </a:lnTo>
                  <a:lnTo>
                    <a:pt x="284480" y="142240"/>
                  </a:lnTo>
                  <a:lnTo>
                    <a:pt x="283210" y="146050"/>
                  </a:lnTo>
                  <a:lnTo>
                    <a:pt x="279400" y="153670"/>
                  </a:lnTo>
                  <a:lnTo>
                    <a:pt x="278130" y="157480"/>
                  </a:lnTo>
                  <a:lnTo>
                    <a:pt x="274320" y="165100"/>
                  </a:lnTo>
                  <a:lnTo>
                    <a:pt x="273050" y="168910"/>
                  </a:lnTo>
                  <a:lnTo>
                    <a:pt x="270510" y="171450"/>
                  </a:lnTo>
                  <a:lnTo>
                    <a:pt x="269240" y="173990"/>
                  </a:lnTo>
                  <a:lnTo>
                    <a:pt x="266700" y="176530"/>
                  </a:lnTo>
                  <a:lnTo>
                    <a:pt x="265430" y="179070"/>
                  </a:lnTo>
                  <a:lnTo>
                    <a:pt x="255270" y="189230"/>
                  </a:lnTo>
                  <a:lnTo>
                    <a:pt x="252730" y="190500"/>
                  </a:lnTo>
                  <a:lnTo>
                    <a:pt x="250190" y="193040"/>
                  </a:lnTo>
                  <a:lnTo>
                    <a:pt x="246380" y="193040"/>
                  </a:lnTo>
                  <a:lnTo>
                    <a:pt x="245110" y="194310"/>
                  </a:lnTo>
                  <a:lnTo>
                    <a:pt x="243840" y="194310"/>
                  </a:lnTo>
                  <a:lnTo>
                    <a:pt x="243840" y="203200"/>
                  </a:lnTo>
                  <a:lnTo>
                    <a:pt x="245110" y="203200"/>
                  </a:lnTo>
                  <a:lnTo>
                    <a:pt x="246380" y="204470"/>
                  </a:lnTo>
                  <a:lnTo>
                    <a:pt x="247650" y="204470"/>
                  </a:lnTo>
                  <a:lnTo>
                    <a:pt x="248920" y="205740"/>
                  </a:lnTo>
                  <a:lnTo>
                    <a:pt x="251460" y="205740"/>
                  </a:lnTo>
                  <a:lnTo>
                    <a:pt x="252730" y="204470"/>
                  </a:lnTo>
                  <a:lnTo>
                    <a:pt x="255270" y="204470"/>
                  </a:lnTo>
                  <a:lnTo>
                    <a:pt x="273050" y="186690"/>
                  </a:lnTo>
                  <a:lnTo>
                    <a:pt x="274320" y="184150"/>
                  </a:lnTo>
                  <a:lnTo>
                    <a:pt x="276860" y="181610"/>
                  </a:lnTo>
                  <a:lnTo>
                    <a:pt x="278130" y="179070"/>
                  </a:lnTo>
                  <a:lnTo>
                    <a:pt x="281940" y="175260"/>
                  </a:lnTo>
                  <a:lnTo>
                    <a:pt x="283210" y="172720"/>
                  </a:lnTo>
                  <a:lnTo>
                    <a:pt x="285750" y="170180"/>
                  </a:lnTo>
                  <a:lnTo>
                    <a:pt x="290830" y="160020"/>
                  </a:lnTo>
                  <a:lnTo>
                    <a:pt x="292100" y="156210"/>
                  </a:lnTo>
                  <a:lnTo>
                    <a:pt x="295910" y="148590"/>
                  </a:lnTo>
                  <a:lnTo>
                    <a:pt x="297180" y="144780"/>
                  </a:lnTo>
                  <a:lnTo>
                    <a:pt x="297180" y="140970"/>
                  </a:lnTo>
                  <a:lnTo>
                    <a:pt x="298450" y="138430"/>
                  </a:lnTo>
                  <a:lnTo>
                    <a:pt x="299720" y="134620"/>
                  </a:lnTo>
                  <a:lnTo>
                    <a:pt x="299720" y="127000"/>
                  </a:lnTo>
                  <a:lnTo>
                    <a:pt x="302260" y="119380"/>
                  </a:lnTo>
                  <a:lnTo>
                    <a:pt x="302260" y="82550"/>
                  </a:lnTo>
                  <a:close/>
                </a:path>
              </a:pathLst>
            </a:custGeom>
            <a:solidFill>
              <a:srgbClr val="DB2A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79970" y="3849370"/>
              <a:ext cx="302260" cy="205740"/>
            </a:xfrm>
            <a:custGeom>
              <a:avLst/>
              <a:gdLst/>
              <a:ahLst/>
              <a:cxnLst/>
              <a:rect l="l" t="t" r="r" b="b"/>
              <a:pathLst>
                <a:path w="302259" h="205739">
                  <a:moveTo>
                    <a:pt x="54609" y="13969"/>
                  </a:moveTo>
                  <a:lnTo>
                    <a:pt x="52070" y="13969"/>
                  </a:lnTo>
                  <a:lnTo>
                    <a:pt x="49529" y="15239"/>
                  </a:lnTo>
                  <a:lnTo>
                    <a:pt x="46989" y="16509"/>
                  </a:lnTo>
                  <a:lnTo>
                    <a:pt x="44450" y="17779"/>
                  </a:lnTo>
                  <a:lnTo>
                    <a:pt x="40639" y="20319"/>
                  </a:lnTo>
                  <a:lnTo>
                    <a:pt x="39370" y="21589"/>
                  </a:lnTo>
                  <a:lnTo>
                    <a:pt x="36829" y="25399"/>
                  </a:lnTo>
                  <a:lnTo>
                    <a:pt x="34289" y="27939"/>
                  </a:lnTo>
                  <a:lnTo>
                    <a:pt x="31750" y="30479"/>
                  </a:lnTo>
                  <a:lnTo>
                    <a:pt x="29209" y="33019"/>
                  </a:lnTo>
                  <a:lnTo>
                    <a:pt x="27939" y="36829"/>
                  </a:lnTo>
                  <a:lnTo>
                    <a:pt x="25400" y="40639"/>
                  </a:lnTo>
                  <a:lnTo>
                    <a:pt x="22859" y="45719"/>
                  </a:lnTo>
                  <a:lnTo>
                    <a:pt x="21589" y="49529"/>
                  </a:lnTo>
                  <a:lnTo>
                    <a:pt x="20320" y="54609"/>
                  </a:lnTo>
                  <a:lnTo>
                    <a:pt x="17779" y="58419"/>
                  </a:lnTo>
                  <a:lnTo>
                    <a:pt x="17779" y="63499"/>
                  </a:lnTo>
                  <a:lnTo>
                    <a:pt x="15239" y="68579"/>
                  </a:lnTo>
                  <a:lnTo>
                    <a:pt x="15239" y="73659"/>
                  </a:lnTo>
                  <a:lnTo>
                    <a:pt x="13970" y="80009"/>
                  </a:lnTo>
                  <a:lnTo>
                    <a:pt x="13970" y="85089"/>
                  </a:lnTo>
                  <a:lnTo>
                    <a:pt x="12700" y="91439"/>
                  </a:lnTo>
                  <a:lnTo>
                    <a:pt x="12700" y="115569"/>
                  </a:lnTo>
                  <a:lnTo>
                    <a:pt x="13970" y="119379"/>
                  </a:lnTo>
                  <a:lnTo>
                    <a:pt x="13970" y="123189"/>
                  </a:lnTo>
                  <a:lnTo>
                    <a:pt x="15239" y="128269"/>
                  </a:lnTo>
                  <a:lnTo>
                    <a:pt x="15239" y="132079"/>
                  </a:lnTo>
                  <a:lnTo>
                    <a:pt x="16509" y="135889"/>
                  </a:lnTo>
                  <a:lnTo>
                    <a:pt x="17779" y="139699"/>
                  </a:lnTo>
                  <a:lnTo>
                    <a:pt x="19050" y="143509"/>
                  </a:lnTo>
                  <a:lnTo>
                    <a:pt x="20320" y="148589"/>
                  </a:lnTo>
                  <a:lnTo>
                    <a:pt x="21589" y="152399"/>
                  </a:lnTo>
                  <a:lnTo>
                    <a:pt x="22859" y="156209"/>
                  </a:lnTo>
                  <a:lnTo>
                    <a:pt x="25400" y="160019"/>
                  </a:lnTo>
                  <a:lnTo>
                    <a:pt x="26670" y="162559"/>
                  </a:lnTo>
                  <a:lnTo>
                    <a:pt x="29209" y="167639"/>
                  </a:lnTo>
                  <a:lnTo>
                    <a:pt x="31750" y="170179"/>
                  </a:lnTo>
                  <a:lnTo>
                    <a:pt x="34289" y="173989"/>
                  </a:lnTo>
                  <a:lnTo>
                    <a:pt x="36829" y="177799"/>
                  </a:lnTo>
                  <a:lnTo>
                    <a:pt x="39370" y="181609"/>
                  </a:lnTo>
                  <a:lnTo>
                    <a:pt x="43179" y="184149"/>
                  </a:lnTo>
                  <a:lnTo>
                    <a:pt x="45720" y="186689"/>
                  </a:lnTo>
                  <a:lnTo>
                    <a:pt x="49529" y="190499"/>
                  </a:lnTo>
                  <a:lnTo>
                    <a:pt x="53339" y="193039"/>
                  </a:lnTo>
                  <a:lnTo>
                    <a:pt x="54609" y="193039"/>
                  </a:lnTo>
                  <a:lnTo>
                    <a:pt x="55879" y="193039"/>
                  </a:lnTo>
                  <a:lnTo>
                    <a:pt x="57150" y="194309"/>
                  </a:lnTo>
                  <a:lnTo>
                    <a:pt x="58420" y="194309"/>
                  </a:lnTo>
                  <a:lnTo>
                    <a:pt x="59689" y="194309"/>
                  </a:lnTo>
                  <a:lnTo>
                    <a:pt x="59689" y="195579"/>
                  </a:lnTo>
                  <a:lnTo>
                    <a:pt x="59689" y="199389"/>
                  </a:lnTo>
                  <a:lnTo>
                    <a:pt x="59689" y="200659"/>
                  </a:lnTo>
                  <a:lnTo>
                    <a:pt x="59689" y="201929"/>
                  </a:lnTo>
                  <a:lnTo>
                    <a:pt x="58420" y="201929"/>
                  </a:lnTo>
                  <a:lnTo>
                    <a:pt x="58420" y="203199"/>
                  </a:lnTo>
                  <a:lnTo>
                    <a:pt x="57150" y="204469"/>
                  </a:lnTo>
                  <a:lnTo>
                    <a:pt x="55879" y="204469"/>
                  </a:lnTo>
                  <a:lnTo>
                    <a:pt x="54609" y="204469"/>
                  </a:lnTo>
                  <a:lnTo>
                    <a:pt x="54609" y="205739"/>
                  </a:lnTo>
                  <a:lnTo>
                    <a:pt x="53339" y="205739"/>
                  </a:lnTo>
                  <a:lnTo>
                    <a:pt x="52070" y="205739"/>
                  </a:lnTo>
                  <a:lnTo>
                    <a:pt x="50800" y="204469"/>
                  </a:lnTo>
                  <a:lnTo>
                    <a:pt x="49529" y="204469"/>
                  </a:lnTo>
                  <a:lnTo>
                    <a:pt x="48259" y="204469"/>
                  </a:lnTo>
                  <a:lnTo>
                    <a:pt x="46989" y="203199"/>
                  </a:lnTo>
                  <a:lnTo>
                    <a:pt x="45720" y="201929"/>
                  </a:lnTo>
                  <a:lnTo>
                    <a:pt x="44450" y="200659"/>
                  </a:lnTo>
                  <a:lnTo>
                    <a:pt x="43179" y="199389"/>
                  </a:lnTo>
                  <a:lnTo>
                    <a:pt x="39370" y="196849"/>
                  </a:lnTo>
                  <a:lnTo>
                    <a:pt x="36829" y="194309"/>
                  </a:lnTo>
                  <a:lnTo>
                    <a:pt x="34289" y="191769"/>
                  </a:lnTo>
                  <a:lnTo>
                    <a:pt x="33020" y="187959"/>
                  </a:lnTo>
                  <a:lnTo>
                    <a:pt x="30479" y="185419"/>
                  </a:lnTo>
                  <a:lnTo>
                    <a:pt x="27939" y="182879"/>
                  </a:lnTo>
                  <a:lnTo>
                    <a:pt x="25400" y="181609"/>
                  </a:lnTo>
                  <a:lnTo>
                    <a:pt x="24129" y="179069"/>
                  </a:lnTo>
                  <a:lnTo>
                    <a:pt x="21589" y="176529"/>
                  </a:lnTo>
                  <a:lnTo>
                    <a:pt x="20320" y="173989"/>
                  </a:lnTo>
                  <a:lnTo>
                    <a:pt x="19050" y="171449"/>
                  </a:lnTo>
                  <a:lnTo>
                    <a:pt x="17779" y="170179"/>
                  </a:lnTo>
                  <a:lnTo>
                    <a:pt x="15239" y="166369"/>
                  </a:lnTo>
                  <a:lnTo>
                    <a:pt x="13970" y="165099"/>
                  </a:lnTo>
                  <a:lnTo>
                    <a:pt x="12700" y="161289"/>
                  </a:lnTo>
                  <a:lnTo>
                    <a:pt x="11429" y="158749"/>
                  </a:lnTo>
                  <a:lnTo>
                    <a:pt x="10159" y="156209"/>
                  </a:lnTo>
                  <a:lnTo>
                    <a:pt x="8889" y="153669"/>
                  </a:lnTo>
                  <a:lnTo>
                    <a:pt x="7620" y="151129"/>
                  </a:lnTo>
                  <a:lnTo>
                    <a:pt x="6350" y="148589"/>
                  </a:lnTo>
                  <a:lnTo>
                    <a:pt x="5079" y="144779"/>
                  </a:lnTo>
                  <a:lnTo>
                    <a:pt x="5079" y="140969"/>
                  </a:lnTo>
                  <a:lnTo>
                    <a:pt x="3809" y="138429"/>
                  </a:lnTo>
                  <a:lnTo>
                    <a:pt x="2539" y="134619"/>
                  </a:lnTo>
                  <a:lnTo>
                    <a:pt x="2539" y="130809"/>
                  </a:lnTo>
                  <a:lnTo>
                    <a:pt x="1270" y="126999"/>
                  </a:lnTo>
                  <a:lnTo>
                    <a:pt x="1270" y="123189"/>
                  </a:lnTo>
                  <a:lnTo>
                    <a:pt x="0" y="119379"/>
                  </a:lnTo>
                  <a:lnTo>
                    <a:pt x="0" y="115569"/>
                  </a:lnTo>
                  <a:lnTo>
                    <a:pt x="0" y="110489"/>
                  </a:lnTo>
                  <a:lnTo>
                    <a:pt x="0" y="82549"/>
                  </a:lnTo>
                  <a:lnTo>
                    <a:pt x="1270" y="77469"/>
                  </a:lnTo>
                  <a:lnTo>
                    <a:pt x="1270" y="71119"/>
                  </a:lnTo>
                  <a:lnTo>
                    <a:pt x="2539" y="67309"/>
                  </a:lnTo>
                  <a:lnTo>
                    <a:pt x="3809" y="62229"/>
                  </a:lnTo>
                  <a:lnTo>
                    <a:pt x="5079" y="57149"/>
                  </a:lnTo>
                  <a:lnTo>
                    <a:pt x="6350" y="53339"/>
                  </a:lnTo>
                  <a:lnTo>
                    <a:pt x="7620" y="49529"/>
                  </a:lnTo>
                  <a:lnTo>
                    <a:pt x="8889" y="45719"/>
                  </a:lnTo>
                  <a:lnTo>
                    <a:pt x="11429" y="40639"/>
                  </a:lnTo>
                  <a:lnTo>
                    <a:pt x="12700" y="38099"/>
                  </a:lnTo>
                  <a:lnTo>
                    <a:pt x="15239" y="34289"/>
                  </a:lnTo>
                  <a:lnTo>
                    <a:pt x="16509" y="30479"/>
                  </a:lnTo>
                  <a:lnTo>
                    <a:pt x="19050" y="27939"/>
                  </a:lnTo>
                  <a:lnTo>
                    <a:pt x="21589" y="25399"/>
                  </a:lnTo>
                  <a:lnTo>
                    <a:pt x="24129" y="21589"/>
                  </a:lnTo>
                  <a:lnTo>
                    <a:pt x="27939" y="19049"/>
                  </a:lnTo>
                  <a:lnTo>
                    <a:pt x="30479" y="16509"/>
                  </a:lnTo>
                  <a:lnTo>
                    <a:pt x="34289" y="13969"/>
                  </a:lnTo>
                  <a:lnTo>
                    <a:pt x="38100" y="11429"/>
                  </a:lnTo>
                  <a:lnTo>
                    <a:pt x="41909" y="7619"/>
                  </a:lnTo>
                  <a:lnTo>
                    <a:pt x="45720" y="5079"/>
                  </a:lnTo>
                  <a:lnTo>
                    <a:pt x="46989" y="3809"/>
                  </a:lnTo>
                  <a:lnTo>
                    <a:pt x="46989" y="2539"/>
                  </a:lnTo>
                  <a:lnTo>
                    <a:pt x="48259" y="1269"/>
                  </a:lnTo>
                  <a:lnTo>
                    <a:pt x="49529" y="1269"/>
                  </a:lnTo>
                  <a:lnTo>
                    <a:pt x="49529" y="0"/>
                  </a:lnTo>
                  <a:lnTo>
                    <a:pt x="54609" y="0"/>
                  </a:lnTo>
                  <a:lnTo>
                    <a:pt x="55879" y="0"/>
                  </a:lnTo>
                  <a:lnTo>
                    <a:pt x="57150" y="1269"/>
                  </a:lnTo>
                  <a:lnTo>
                    <a:pt x="58420" y="2539"/>
                  </a:lnTo>
                  <a:lnTo>
                    <a:pt x="59689" y="2539"/>
                  </a:lnTo>
                  <a:lnTo>
                    <a:pt x="60959" y="3809"/>
                  </a:lnTo>
                  <a:lnTo>
                    <a:pt x="60959" y="5079"/>
                  </a:lnTo>
                  <a:lnTo>
                    <a:pt x="60959" y="6349"/>
                  </a:lnTo>
                  <a:lnTo>
                    <a:pt x="62229" y="7619"/>
                  </a:lnTo>
                  <a:lnTo>
                    <a:pt x="62229" y="8889"/>
                  </a:lnTo>
                  <a:lnTo>
                    <a:pt x="62229" y="10159"/>
                  </a:lnTo>
                  <a:lnTo>
                    <a:pt x="62229" y="11429"/>
                  </a:lnTo>
                  <a:lnTo>
                    <a:pt x="60959" y="11429"/>
                  </a:lnTo>
                  <a:lnTo>
                    <a:pt x="60959" y="12699"/>
                  </a:lnTo>
                  <a:lnTo>
                    <a:pt x="59689" y="12699"/>
                  </a:lnTo>
                  <a:lnTo>
                    <a:pt x="58420" y="13969"/>
                  </a:lnTo>
                  <a:lnTo>
                    <a:pt x="55879" y="13969"/>
                  </a:lnTo>
                  <a:lnTo>
                    <a:pt x="54609" y="13969"/>
                  </a:lnTo>
                  <a:close/>
                </a:path>
                <a:path w="302259" h="205739">
                  <a:moveTo>
                    <a:pt x="0" y="0"/>
                  </a:moveTo>
                  <a:lnTo>
                    <a:pt x="0" y="0"/>
                  </a:lnTo>
                </a:path>
                <a:path w="302259" h="205739">
                  <a:moveTo>
                    <a:pt x="62229" y="205739"/>
                  </a:moveTo>
                  <a:lnTo>
                    <a:pt x="62229" y="205739"/>
                  </a:lnTo>
                </a:path>
                <a:path w="302259" h="205739">
                  <a:moveTo>
                    <a:pt x="157479" y="107949"/>
                  </a:moveTo>
                  <a:lnTo>
                    <a:pt x="157479" y="142239"/>
                  </a:lnTo>
                  <a:lnTo>
                    <a:pt x="157479" y="143509"/>
                  </a:lnTo>
                  <a:lnTo>
                    <a:pt x="158750" y="143509"/>
                  </a:lnTo>
                  <a:lnTo>
                    <a:pt x="160020" y="143509"/>
                  </a:lnTo>
                  <a:lnTo>
                    <a:pt x="160020" y="144779"/>
                  </a:lnTo>
                  <a:lnTo>
                    <a:pt x="160020" y="146049"/>
                  </a:lnTo>
                  <a:lnTo>
                    <a:pt x="160020" y="147319"/>
                  </a:lnTo>
                  <a:lnTo>
                    <a:pt x="160020" y="148589"/>
                  </a:lnTo>
                  <a:lnTo>
                    <a:pt x="160020" y="149859"/>
                  </a:lnTo>
                  <a:lnTo>
                    <a:pt x="158750" y="151129"/>
                  </a:lnTo>
                  <a:lnTo>
                    <a:pt x="157479" y="152399"/>
                  </a:lnTo>
                  <a:lnTo>
                    <a:pt x="157479" y="153669"/>
                  </a:lnTo>
                  <a:lnTo>
                    <a:pt x="154939" y="153669"/>
                  </a:lnTo>
                  <a:lnTo>
                    <a:pt x="146050" y="153669"/>
                  </a:lnTo>
                  <a:lnTo>
                    <a:pt x="144779" y="152399"/>
                  </a:lnTo>
                  <a:lnTo>
                    <a:pt x="143509" y="151129"/>
                  </a:lnTo>
                  <a:lnTo>
                    <a:pt x="142239" y="149859"/>
                  </a:lnTo>
                  <a:lnTo>
                    <a:pt x="142239" y="148589"/>
                  </a:lnTo>
                  <a:lnTo>
                    <a:pt x="142239" y="143509"/>
                  </a:lnTo>
                  <a:lnTo>
                    <a:pt x="143509" y="143509"/>
                  </a:lnTo>
                  <a:lnTo>
                    <a:pt x="143509" y="142239"/>
                  </a:lnTo>
                  <a:lnTo>
                    <a:pt x="143509" y="140969"/>
                  </a:lnTo>
                  <a:lnTo>
                    <a:pt x="144779" y="140969"/>
                  </a:lnTo>
                  <a:lnTo>
                    <a:pt x="144779" y="107949"/>
                  </a:lnTo>
                  <a:lnTo>
                    <a:pt x="106679" y="107949"/>
                  </a:lnTo>
                  <a:lnTo>
                    <a:pt x="105409" y="109219"/>
                  </a:lnTo>
                  <a:lnTo>
                    <a:pt x="104139" y="110489"/>
                  </a:lnTo>
                  <a:lnTo>
                    <a:pt x="102870" y="110489"/>
                  </a:lnTo>
                  <a:lnTo>
                    <a:pt x="100329" y="110489"/>
                  </a:lnTo>
                  <a:lnTo>
                    <a:pt x="92709" y="110489"/>
                  </a:lnTo>
                  <a:lnTo>
                    <a:pt x="92709" y="109219"/>
                  </a:lnTo>
                  <a:lnTo>
                    <a:pt x="91439" y="109219"/>
                  </a:lnTo>
                  <a:lnTo>
                    <a:pt x="90170" y="107949"/>
                  </a:lnTo>
                  <a:lnTo>
                    <a:pt x="90170" y="106679"/>
                  </a:lnTo>
                  <a:lnTo>
                    <a:pt x="90170" y="105409"/>
                  </a:lnTo>
                  <a:lnTo>
                    <a:pt x="90170" y="102869"/>
                  </a:lnTo>
                  <a:lnTo>
                    <a:pt x="90170" y="101599"/>
                  </a:lnTo>
                  <a:lnTo>
                    <a:pt x="91439" y="100329"/>
                  </a:lnTo>
                  <a:lnTo>
                    <a:pt x="92709" y="99059"/>
                  </a:lnTo>
                  <a:lnTo>
                    <a:pt x="92709" y="97789"/>
                  </a:lnTo>
                  <a:lnTo>
                    <a:pt x="95250" y="97789"/>
                  </a:lnTo>
                  <a:lnTo>
                    <a:pt x="96520" y="96519"/>
                  </a:lnTo>
                  <a:lnTo>
                    <a:pt x="97789" y="96519"/>
                  </a:lnTo>
                  <a:lnTo>
                    <a:pt x="99059" y="96519"/>
                  </a:lnTo>
                  <a:lnTo>
                    <a:pt x="100329" y="96519"/>
                  </a:lnTo>
                  <a:lnTo>
                    <a:pt x="101600" y="96519"/>
                  </a:lnTo>
                  <a:lnTo>
                    <a:pt x="102870" y="96519"/>
                  </a:lnTo>
                  <a:lnTo>
                    <a:pt x="102870" y="97789"/>
                  </a:lnTo>
                  <a:lnTo>
                    <a:pt x="104139" y="97789"/>
                  </a:lnTo>
                  <a:lnTo>
                    <a:pt x="105409" y="97789"/>
                  </a:lnTo>
                  <a:lnTo>
                    <a:pt x="105409" y="99059"/>
                  </a:lnTo>
                  <a:lnTo>
                    <a:pt x="144779" y="99059"/>
                  </a:lnTo>
                  <a:lnTo>
                    <a:pt x="144779" y="67309"/>
                  </a:lnTo>
                  <a:lnTo>
                    <a:pt x="144779" y="67309"/>
                  </a:lnTo>
                  <a:lnTo>
                    <a:pt x="140970" y="62229"/>
                  </a:lnTo>
                  <a:lnTo>
                    <a:pt x="140970" y="60959"/>
                  </a:lnTo>
                  <a:lnTo>
                    <a:pt x="140970" y="59689"/>
                  </a:lnTo>
                  <a:lnTo>
                    <a:pt x="140970" y="58419"/>
                  </a:lnTo>
                  <a:lnTo>
                    <a:pt x="140970" y="57149"/>
                  </a:lnTo>
                  <a:lnTo>
                    <a:pt x="142239" y="55879"/>
                  </a:lnTo>
                  <a:lnTo>
                    <a:pt x="143509" y="55879"/>
                  </a:lnTo>
                  <a:lnTo>
                    <a:pt x="144779" y="54609"/>
                  </a:lnTo>
                  <a:lnTo>
                    <a:pt x="146050" y="54609"/>
                  </a:lnTo>
                  <a:lnTo>
                    <a:pt x="148589" y="54609"/>
                  </a:lnTo>
                  <a:lnTo>
                    <a:pt x="151129" y="54609"/>
                  </a:lnTo>
                  <a:lnTo>
                    <a:pt x="152400" y="54609"/>
                  </a:lnTo>
                  <a:lnTo>
                    <a:pt x="153670" y="54609"/>
                  </a:lnTo>
                  <a:lnTo>
                    <a:pt x="154939" y="55879"/>
                  </a:lnTo>
                  <a:lnTo>
                    <a:pt x="157479" y="55879"/>
                  </a:lnTo>
                  <a:lnTo>
                    <a:pt x="157479" y="57149"/>
                  </a:lnTo>
                  <a:lnTo>
                    <a:pt x="158750" y="58419"/>
                  </a:lnTo>
                  <a:lnTo>
                    <a:pt x="158750" y="63499"/>
                  </a:lnTo>
                  <a:lnTo>
                    <a:pt x="158750" y="64769"/>
                  </a:lnTo>
                  <a:lnTo>
                    <a:pt x="157479" y="64769"/>
                  </a:lnTo>
                  <a:lnTo>
                    <a:pt x="157479" y="66039"/>
                  </a:lnTo>
                  <a:lnTo>
                    <a:pt x="157479" y="99059"/>
                  </a:lnTo>
                  <a:lnTo>
                    <a:pt x="198120" y="99059"/>
                  </a:lnTo>
                  <a:lnTo>
                    <a:pt x="198120" y="97789"/>
                  </a:lnTo>
                  <a:lnTo>
                    <a:pt x="200659" y="97789"/>
                  </a:lnTo>
                  <a:lnTo>
                    <a:pt x="200659" y="96519"/>
                  </a:lnTo>
                  <a:lnTo>
                    <a:pt x="203200" y="96519"/>
                  </a:lnTo>
                  <a:lnTo>
                    <a:pt x="204470" y="95249"/>
                  </a:lnTo>
                  <a:lnTo>
                    <a:pt x="205739" y="95249"/>
                  </a:lnTo>
                  <a:lnTo>
                    <a:pt x="207009" y="95249"/>
                  </a:lnTo>
                  <a:lnTo>
                    <a:pt x="208279" y="95249"/>
                  </a:lnTo>
                  <a:lnTo>
                    <a:pt x="209550" y="96519"/>
                  </a:lnTo>
                  <a:lnTo>
                    <a:pt x="210820" y="96519"/>
                  </a:lnTo>
                  <a:lnTo>
                    <a:pt x="212089" y="97789"/>
                  </a:lnTo>
                  <a:lnTo>
                    <a:pt x="213359" y="99059"/>
                  </a:lnTo>
                  <a:lnTo>
                    <a:pt x="213359" y="100329"/>
                  </a:lnTo>
                  <a:lnTo>
                    <a:pt x="213359" y="101599"/>
                  </a:lnTo>
                  <a:lnTo>
                    <a:pt x="213359" y="102869"/>
                  </a:lnTo>
                  <a:lnTo>
                    <a:pt x="213359" y="104139"/>
                  </a:lnTo>
                  <a:lnTo>
                    <a:pt x="213359" y="105409"/>
                  </a:lnTo>
                  <a:lnTo>
                    <a:pt x="212089" y="106679"/>
                  </a:lnTo>
                  <a:lnTo>
                    <a:pt x="212089" y="107949"/>
                  </a:lnTo>
                  <a:lnTo>
                    <a:pt x="210820" y="107949"/>
                  </a:lnTo>
                  <a:lnTo>
                    <a:pt x="209550" y="109219"/>
                  </a:lnTo>
                  <a:lnTo>
                    <a:pt x="208279" y="110489"/>
                  </a:lnTo>
                  <a:lnTo>
                    <a:pt x="207009" y="110489"/>
                  </a:lnTo>
                  <a:lnTo>
                    <a:pt x="205739" y="110489"/>
                  </a:lnTo>
                  <a:lnTo>
                    <a:pt x="204470" y="110489"/>
                  </a:lnTo>
                  <a:lnTo>
                    <a:pt x="203200" y="110489"/>
                  </a:lnTo>
                  <a:lnTo>
                    <a:pt x="201929" y="110489"/>
                  </a:lnTo>
                  <a:lnTo>
                    <a:pt x="200659" y="110489"/>
                  </a:lnTo>
                  <a:lnTo>
                    <a:pt x="200659" y="109219"/>
                  </a:lnTo>
                  <a:lnTo>
                    <a:pt x="199389" y="109219"/>
                  </a:lnTo>
                  <a:lnTo>
                    <a:pt x="198120" y="109219"/>
                  </a:lnTo>
                  <a:lnTo>
                    <a:pt x="198120" y="107949"/>
                  </a:lnTo>
                  <a:lnTo>
                    <a:pt x="157479" y="107949"/>
                  </a:lnTo>
                  <a:close/>
                </a:path>
                <a:path w="302259" h="205739">
                  <a:moveTo>
                    <a:pt x="90170" y="54609"/>
                  </a:moveTo>
                  <a:lnTo>
                    <a:pt x="90170" y="54609"/>
                  </a:lnTo>
                </a:path>
                <a:path w="302259" h="205739">
                  <a:moveTo>
                    <a:pt x="213359" y="153669"/>
                  </a:moveTo>
                  <a:lnTo>
                    <a:pt x="213359" y="153669"/>
                  </a:lnTo>
                </a:path>
                <a:path w="302259" h="205739">
                  <a:moveTo>
                    <a:pt x="248920" y="13969"/>
                  </a:moveTo>
                  <a:lnTo>
                    <a:pt x="246379" y="13969"/>
                  </a:lnTo>
                  <a:lnTo>
                    <a:pt x="245109" y="13969"/>
                  </a:lnTo>
                  <a:lnTo>
                    <a:pt x="243839" y="13969"/>
                  </a:lnTo>
                  <a:lnTo>
                    <a:pt x="242570" y="12699"/>
                  </a:lnTo>
                  <a:lnTo>
                    <a:pt x="242570" y="11429"/>
                  </a:lnTo>
                  <a:lnTo>
                    <a:pt x="241300" y="11429"/>
                  </a:lnTo>
                  <a:lnTo>
                    <a:pt x="241300" y="10159"/>
                  </a:lnTo>
                  <a:lnTo>
                    <a:pt x="241300" y="7619"/>
                  </a:lnTo>
                  <a:lnTo>
                    <a:pt x="242570" y="5079"/>
                  </a:lnTo>
                  <a:lnTo>
                    <a:pt x="242570" y="3809"/>
                  </a:lnTo>
                  <a:lnTo>
                    <a:pt x="243839" y="2539"/>
                  </a:lnTo>
                  <a:lnTo>
                    <a:pt x="245109" y="1269"/>
                  </a:lnTo>
                  <a:lnTo>
                    <a:pt x="246379" y="1269"/>
                  </a:lnTo>
                  <a:lnTo>
                    <a:pt x="248920" y="0"/>
                  </a:lnTo>
                  <a:lnTo>
                    <a:pt x="251459" y="0"/>
                  </a:lnTo>
                  <a:lnTo>
                    <a:pt x="252729" y="0"/>
                  </a:lnTo>
                  <a:lnTo>
                    <a:pt x="254000" y="1269"/>
                  </a:lnTo>
                  <a:lnTo>
                    <a:pt x="255270" y="2539"/>
                  </a:lnTo>
                  <a:lnTo>
                    <a:pt x="256539" y="3809"/>
                  </a:lnTo>
                  <a:lnTo>
                    <a:pt x="256539" y="5079"/>
                  </a:lnTo>
                  <a:lnTo>
                    <a:pt x="260350" y="7619"/>
                  </a:lnTo>
                  <a:lnTo>
                    <a:pt x="265429" y="10159"/>
                  </a:lnTo>
                  <a:lnTo>
                    <a:pt x="267970" y="13969"/>
                  </a:lnTo>
                  <a:lnTo>
                    <a:pt x="271779" y="16509"/>
                  </a:lnTo>
                  <a:lnTo>
                    <a:pt x="274320" y="19049"/>
                  </a:lnTo>
                  <a:lnTo>
                    <a:pt x="278129" y="21589"/>
                  </a:lnTo>
                  <a:lnTo>
                    <a:pt x="280670" y="25399"/>
                  </a:lnTo>
                  <a:lnTo>
                    <a:pt x="283209" y="27939"/>
                  </a:lnTo>
                  <a:lnTo>
                    <a:pt x="285750" y="30479"/>
                  </a:lnTo>
                  <a:lnTo>
                    <a:pt x="288289" y="34289"/>
                  </a:lnTo>
                  <a:lnTo>
                    <a:pt x="289559" y="38099"/>
                  </a:lnTo>
                  <a:lnTo>
                    <a:pt x="292100" y="40639"/>
                  </a:lnTo>
                  <a:lnTo>
                    <a:pt x="293370" y="45719"/>
                  </a:lnTo>
                  <a:lnTo>
                    <a:pt x="294639" y="49529"/>
                  </a:lnTo>
                  <a:lnTo>
                    <a:pt x="295909" y="53339"/>
                  </a:lnTo>
                  <a:lnTo>
                    <a:pt x="297179" y="57149"/>
                  </a:lnTo>
                  <a:lnTo>
                    <a:pt x="298450" y="62229"/>
                  </a:lnTo>
                  <a:lnTo>
                    <a:pt x="299720" y="67309"/>
                  </a:lnTo>
                  <a:lnTo>
                    <a:pt x="299720" y="71119"/>
                  </a:lnTo>
                  <a:lnTo>
                    <a:pt x="300989" y="77469"/>
                  </a:lnTo>
                  <a:lnTo>
                    <a:pt x="302259" y="82549"/>
                  </a:lnTo>
                  <a:lnTo>
                    <a:pt x="302259" y="88899"/>
                  </a:lnTo>
                  <a:lnTo>
                    <a:pt x="302259" y="95249"/>
                  </a:lnTo>
                  <a:lnTo>
                    <a:pt x="302259" y="119379"/>
                  </a:lnTo>
                  <a:lnTo>
                    <a:pt x="300989" y="123189"/>
                  </a:lnTo>
                  <a:lnTo>
                    <a:pt x="299720" y="126999"/>
                  </a:lnTo>
                  <a:lnTo>
                    <a:pt x="299720" y="130809"/>
                  </a:lnTo>
                  <a:lnTo>
                    <a:pt x="299720" y="134619"/>
                  </a:lnTo>
                  <a:lnTo>
                    <a:pt x="298450" y="138429"/>
                  </a:lnTo>
                  <a:lnTo>
                    <a:pt x="297179" y="140969"/>
                  </a:lnTo>
                  <a:lnTo>
                    <a:pt x="297179" y="144779"/>
                  </a:lnTo>
                  <a:lnTo>
                    <a:pt x="295909" y="148589"/>
                  </a:lnTo>
                  <a:lnTo>
                    <a:pt x="294639" y="151129"/>
                  </a:lnTo>
                  <a:lnTo>
                    <a:pt x="293370" y="153669"/>
                  </a:lnTo>
                  <a:lnTo>
                    <a:pt x="292100" y="156209"/>
                  </a:lnTo>
                  <a:lnTo>
                    <a:pt x="290829" y="160019"/>
                  </a:lnTo>
                  <a:lnTo>
                    <a:pt x="289559" y="162559"/>
                  </a:lnTo>
                  <a:lnTo>
                    <a:pt x="288289" y="165099"/>
                  </a:lnTo>
                  <a:lnTo>
                    <a:pt x="287020" y="167639"/>
                  </a:lnTo>
                  <a:lnTo>
                    <a:pt x="285750" y="170179"/>
                  </a:lnTo>
                  <a:lnTo>
                    <a:pt x="283209" y="172719"/>
                  </a:lnTo>
                  <a:lnTo>
                    <a:pt x="281939" y="175259"/>
                  </a:lnTo>
                  <a:lnTo>
                    <a:pt x="280670" y="176529"/>
                  </a:lnTo>
                  <a:lnTo>
                    <a:pt x="278129" y="179069"/>
                  </a:lnTo>
                  <a:lnTo>
                    <a:pt x="276859" y="181609"/>
                  </a:lnTo>
                  <a:lnTo>
                    <a:pt x="274320" y="184149"/>
                  </a:lnTo>
                  <a:lnTo>
                    <a:pt x="273050" y="186689"/>
                  </a:lnTo>
                  <a:lnTo>
                    <a:pt x="270509" y="189229"/>
                  </a:lnTo>
                  <a:lnTo>
                    <a:pt x="267970" y="191769"/>
                  </a:lnTo>
                  <a:lnTo>
                    <a:pt x="265429" y="194309"/>
                  </a:lnTo>
                  <a:lnTo>
                    <a:pt x="262889" y="196849"/>
                  </a:lnTo>
                  <a:lnTo>
                    <a:pt x="260350" y="199389"/>
                  </a:lnTo>
                  <a:lnTo>
                    <a:pt x="259079" y="200659"/>
                  </a:lnTo>
                  <a:lnTo>
                    <a:pt x="257809" y="201929"/>
                  </a:lnTo>
                  <a:lnTo>
                    <a:pt x="256539" y="203199"/>
                  </a:lnTo>
                  <a:lnTo>
                    <a:pt x="255270" y="204469"/>
                  </a:lnTo>
                  <a:lnTo>
                    <a:pt x="254000" y="204469"/>
                  </a:lnTo>
                  <a:lnTo>
                    <a:pt x="252729" y="204469"/>
                  </a:lnTo>
                  <a:lnTo>
                    <a:pt x="251459" y="205739"/>
                  </a:lnTo>
                  <a:lnTo>
                    <a:pt x="250189" y="205739"/>
                  </a:lnTo>
                  <a:lnTo>
                    <a:pt x="248920" y="205739"/>
                  </a:lnTo>
                  <a:lnTo>
                    <a:pt x="247650" y="204469"/>
                  </a:lnTo>
                  <a:lnTo>
                    <a:pt x="246379" y="204469"/>
                  </a:lnTo>
                  <a:lnTo>
                    <a:pt x="245109" y="203199"/>
                  </a:lnTo>
                  <a:lnTo>
                    <a:pt x="243839" y="203199"/>
                  </a:lnTo>
                  <a:lnTo>
                    <a:pt x="243839" y="200659"/>
                  </a:lnTo>
                  <a:lnTo>
                    <a:pt x="243839" y="199389"/>
                  </a:lnTo>
                  <a:lnTo>
                    <a:pt x="243839" y="198119"/>
                  </a:lnTo>
                  <a:lnTo>
                    <a:pt x="243839" y="196849"/>
                  </a:lnTo>
                  <a:lnTo>
                    <a:pt x="243839" y="195579"/>
                  </a:lnTo>
                  <a:lnTo>
                    <a:pt x="243839" y="194309"/>
                  </a:lnTo>
                  <a:lnTo>
                    <a:pt x="245109" y="194309"/>
                  </a:lnTo>
                  <a:lnTo>
                    <a:pt x="246379" y="193039"/>
                  </a:lnTo>
                  <a:lnTo>
                    <a:pt x="247650" y="193039"/>
                  </a:lnTo>
                  <a:lnTo>
                    <a:pt x="248920" y="193039"/>
                  </a:lnTo>
                  <a:lnTo>
                    <a:pt x="250189" y="193039"/>
                  </a:lnTo>
                  <a:lnTo>
                    <a:pt x="252729" y="190499"/>
                  </a:lnTo>
                  <a:lnTo>
                    <a:pt x="255270" y="189229"/>
                  </a:lnTo>
                  <a:lnTo>
                    <a:pt x="257809" y="186689"/>
                  </a:lnTo>
                  <a:lnTo>
                    <a:pt x="260350" y="184149"/>
                  </a:lnTo>
                  <a:lnTo>
                    <a:pt x="262889" y="181609"/>
                  </a:lnTo>
                  <a:lnTo>
                    <a:pt x="265429" y="179069"/>
                  </a:lnTo>
                  <a:lnTo>
                    <a:pt x="266700" y="176529"/>
                  </a:lnTo>
                  <a:lnTo>
                    <a:pt x="269239" y="173989"/>
                  </a:lnTo>
                  <a:lnTo>
                    <a:pt x="270509" y="171449"/>
                  </a:lnTo>
                  <a:lnTo>
                    <a:pt x="273050" y="168909"/>
                  </a:lnTo>
                  <a:lnTo>
                    <a:pt x="274320" y="165099"/>
                  </a:lnTo>
                  <a:lnTo>
                    <a:pt x="275589" y="162559"/>
                  </a:lnTo>
                  <a:lnTo>
                    <a:pt x="276859" y="160019"/>
                  </a:lnTo>
                  <a:lnTo>
                    <a:pt x="278129" y="157479"/>
                  </a:lnTo>
                  <a:lnTo>
                    <a:pt x="279400" y="153669"/>
                  </a:lnTo>
                  <a:lnTo>
                    <a:pt x="280670" y="151129"/>
                  </a:lnTo>
                  <a:lnTo>
                    <a:pt x="281939" y="148589"/>
                  </a:lnTo>
                  <a:lnTo>
                    <a:pt x="283209" y="146049"/>
                  </a:lnTo>
                  <a:lnTo>
                    <a:pt x="284479" y="142239"/>
                  </a:lnTo>
                  <a:lnTo>
                    <a:pt x="284479" y="139699"/>
                  </a:lnTo>
                  <a:lnTo>
                    <a:pt x="285750" y="137159"/>
                  </a:lnTo>
                  <a:lnTo>
                    <a:pt x="287020" y="133349"/>
                  </a:lnTo>
                  <a:lnTo>
                    <a:pt x="287020" y="130809"/>
                  </a:lnTo>
                  <a:lnTo>
                    <a:pt x="288289" y="126999"/>
                  </a:lnTo>
                  <a:lnTo>
                    <a:pt x="288289" y="124459"/>
                  </a:lnTo>
                  <a:lnTo>
                    <a:pt x="288289" y="121919"/>
                  </a:lnTo>
                  <a:lnTo>
                    <a:pt x="288289" y="118109"/>
                  </a:lnTo>
                  <a:lnTo>
                    <a:pt x="289559" y="115569"/>
                  </a:lnTo>
                  <a:lnTo>
                    <a:pt x="289559" y="91439"/>
                  </a:lnTo>
                  <a:lnTo>
                    <a:pt x="288289" y="85089"/>
                  </a:lnTo>
                  <a:lnTo>
                    <a:pt x="288289" y="80009"/>
                  </a:lnTo>
                  <a:lnTo>
                    <a:pt x="288289" y="73659"/>
                  </a:lnTo>
                  <a:lnTo>
                    <a:pt x="287020" y="68579"/>
                  </a:lnTo>
                  <a:lnTo>
                    <a:pt x="285750" y="63499"/>
                  </a:lnTo>
                  <a:lnTo>
                    <a:pt x="284479" y="58419"/>
                  </a:lnTo>
                  <a:lnTo>
                    <a:pt x="283209" y="54609"/>
                  </a:lnTo>
                  <a:lnTo>
                    <a:pt x="280670" y="49529"/>
                  </a:lnTo>
                  <a:lnTo>
                    <a:pt x="279400" y="45719"/>
                  </a:lnTo>
                  <a:lnTo>
                    <a:pt x="276859" y="40639"/>
                  </a:lnTo>
                  <a:lnTo>
                    <a:pt x="275589" y="36829"/>
                  </a:lnTo>
                  <a:lnTo>
                    <a:pt x="273050" y="34289"/>
                  </a:lnTo>
                  <a:lnTo>
                    <a:pt x="270509" y="30479"/>
                  </a:lnTo>
                  <a:lnTo>
                    <a:pt x="269239" y="27939"/>
                  </a:lnTo>
                  <a:lnTo>
                    <a:pt x="266700" y="25399"/>
                  </a:lnTo>
                  <a:lnTo>
                    <a:pt x="264159" y="22859"/>
                  </a:lnTo>
                  <a:lnTo>
                    <a:pt x="261620" y="20319"/>
                  </a:lnTo>
                  <a:lnTo>
                    <a:pt x="259079" y="17779"/>
                  </a:lnTo>
                  <a:lnTo>
                    <a:pt x="256539" y="16509"/>
                  </a:lnTo>
                  <a:lnTo>
                    <a:pt x="254000" y="15239"/>
                  </a:lnTo>
                  <a:lnTo>
                    <a:pt x="251459" y="13969"/>
                  </a:lnTo>
                  <a:lnTo>
                    <a:pt x="248920" y="13969"/>
                  </a:lnTo>
                  <a:close/>
                </a:path>
                <a:path w="302259" h="205739">
                  <a:moveTo>
                    <a:pt x="241300" y="0"/>
                  </a:moveTo>
                  <a:lnTo>
                    <a:pt x="241300" y="0"/>
                  </a:lnTo>
                </a:path>
                <a:path w="302259" h="205739">
                  <a:moveTo>
                    <a:pt x="302259" y="205739"/>
                  </a:moveTo>
                  <a:lnTo>
                    <a:pt x="302259" y="205739"/>
                  </a:lnTo>
                </a:path>
              </a:pathLst>
            </a:custGeom>
            <a:ln w="3234">
              <a:solidFill>
                <a:srgbClr val="DB2A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495192" y="4138582"/>
            <a:ext cx="247650" cy="208279"/>
            <a:chOff x="7495192" y="4138582"/>
            <a:chExt cx="247650" cy="208279"/>
          </a:xfrm>
        </p:grpSpPr>
        <p:sp>
          <p:nvSpPr>
            <p:cNvPr id="39" name="object 39"/>
            <p:cNvSpPr/>
            <p:nvPr/>
          </p:nvSpPr>
          <p:spPr>
            <a:xfrm>
              <a:off x="7496810" y="4140199"/>
              <a:ext cx="243840" cy="204470"/>
            </a:xfrm>
            <a:custGeom>
              <a:avLst/>
              <a:gdLst/>
              <a:ahLst/>
              <a:cxnLst/>
              <a:rect l="l" t="t" r="r" b="b"/>
              <a:pathLst>
                <a:path w="243840" h="204470">
                  <a:moveTo>
                    <a:pt x="62230" y="10160"/>
                  </a:moveTo>
                  <a:lnTo>
                    <a:pt x="60960" y="8890"/>
                  </a:lnTo>
                  <a:lnTo>
                    <a:pt x="60960" y="5080"/>
                  </a:lnTo>
                  <a:lnTo>
                    <a:pt x="59690" y="3810"/>
                  </a:lnTo>
                  <a:lnTo>
                    <a:pt x="59690" y="2540"/>
                  </a:lnTo>
                  <a:lnTo>
                    <a:pt x="58420" y="2540"/>
                  </a:lnTo>
                  <a:lnTo>
                    <a:pt x="57150" y="1270"/>
                  </a:lnTo>
                  <a:lnTo>
                    <a:pt x="54610" y="1270"/>
                  </a:lnTo>
                  <a:lnTo>
                    <a:pt x="53340" y="0"/>
                  </a:lnTo>
                  <a:lnTo>
                    <a:pt x="49530" y="0"/>
                  </a:lnTo>
                  <a:lnTo>
                    <a:pt x="46990" y="2540"/>
                  </a:lnTo>
                  <a:lnTo>
                    <a:pt x="45720" y="2540"/>
                  </a:lnTo>
                  <a:lnTo>
                    <a:pt x="45720" y="5080"/>
                  </a:lnTo>
                  <a:lnTo>
                    <a:pt x="40640" y="7620"/>
                  </a:lnTo>
                  <a:lnTo>
                    <a:pt x="36830" y="10160"/>
                  </a:lnTo>
                  <a:lnTo>
                    <a:pt x="30480" y="16510"/>
                  </a:lnTo>
                  <a:lnTo>
                    <a:pt x="26670" y="19050"/>
                  </a:lnTo>
                  <a:lnTo>
                    <a:pt x="24130" y="22860"/>
                  </a:lnTo>
                  <a:lnTo>
                    <a:pt x="19050" y="27940"/>
                  </a:lnTo>
                  <a:lnTo>
                    <a:pt x="16510" y="31750"/>
                  </a:lnTo>
                  <a:lnTo>
                    <a:pt x="13970" y="34290"/>
                  </a:lnTo>
                  <a:lnTo>
                    <a:pt x="11430" y="38100"/>
                  </a:lnTo>
                  <a:lnTo>
                    <a:pt x="10160" y="40640"/>
                  </a:lnTo>
                  <a:lnTo>
                    <a:pt x="7620" y="44450"/>
                  </a:lnTo>
                  <a:lnTo>
                    <a:pt x="6350" y="48260"/>
                  </a:lnTo>
                  <a:lnTo>
                    <a:pt x="5080" y="53340"/>
                  </a:lnTo>
                  <a:lnTo>
                    <a:pt x="3810" y="57150"/>
                  </a:lnTo>
                  <a:lnTo>
                    <a:pt x="2540" y="62230"/>
                  </a:lnTo>
                  <a:lnTo>
                    <a:pt x="1270" y="66040"/>
                  </a:lnTo>
                  <a:lnTo>
                    <a:pt x="1270" y="71120"/>
                  </a:lnTo>
                  <a:lnTo>
                    <a:pt x="0" y="77470"/>
                  </a:lnTo>
                  <a:lnTo>
                    <a:pt x="0" y="123190"/>
                  </a:lnTo>
                  <a:lnTo>
                    <a:pt x="1270" y="127000"/>
                  </a:lnTo>
                  <a:lnTo>
                    <a:pt x="1270" y="130810"/>
                  </a:lnTo>
                  <a:lnTo>
                    <a:pt x="2540" y="134620"/>
                  </a:lnTo>
                  <a:lnTo>
                    <a:pt x="2540" y="137160"/>
                  </a:lnTo>
                  <a:lnTo>
                    <a:pt x="5080" y="144780"/>
                  </a:lnTo>
                  <a:lnTo>
                    <a:pt x="6350" y="147320"/>
                  </a:lnTo>
                  <a:lnTo>
                    <a:pt x="6350" y="151130"/>
                  </a:lnTo>
                  <a:lnTo>
                    <a:pt x="11430" y="161290"/>
                  </a:lnTo>
                  <a:lnTo>
                    <a:pt x="13970" y="163830"/>
                  </a:lnTo>
                  <a:lnTo>
                    <a:pt x="15240" y="167640"/>
                  </a:lnTo>
                  <a:lnTo>
                    <a:pt x="16510" y="168910"/>
                  </a:lnTo>
                  <a:lnTo>
                    <a:pt x="19050" y="173990"/>
                  </a:lnTo>
                  <a:lnTo>
                    <a:pt x="21590" y="176530"/>
                  </a:lnTo>
                  <a:lnTo>
                    <a:pt x="22860" y="179070"/>
                  </a:lnTo>
                  <a:lnTo>
                    <a:pt x="25400" y="180340"/>
                  </a:lnTo>
                  <a:lnTo>
                    <a:pt x="26670" y="182880"/>
                  </a:lnTo>
                  <a:lnTo>
                    <a:pt x="34290" y="190500"/>
                  </a:lnTo>
                  <a:lnTo>
                    <a:pt x="35560" y="193040"/>
                  </a:lnTo>
                  <a:lnTo>
                    <a:pt x="45720" y="203200"/>
                  </a:lnTo>
                  <a:lnTo>
                    <a:pt x="46990" y="203200"/>
                  </a:lnTo>
                  <a:lnTo>
                    <a:pt x="48260" y="204470"/>
                  </a:lnTo>
                  <a:lnTo>
                    <a:pt x="55880" y="204470"/>
                  </a:lnTo>
                  <a:lnTo>
                    <a:pt x="55880" y="203200"/>
                  </a:lnTo>
                  <a:lnTo>
                    <a:pt x="57150" y="203200"/>
                  </a:lnTo>
                  <a:lnTo>
                    <a:pt x="57150" y="201930"/>
                  </a:lnTo>
                  <a:lnTo>
                    <a:pt x="58420" y="201930"/>
                  </a:lnTo>
                  <a:lnTo>
                    <a:pt x="58420" y="200660"/>
                  </a:lnTo>
                  <a:lnTo>
                    <a:pt x="59690" y="199390"/>
                  </a:lnTo>
                  <a:lnTo>
                    <a:pt x="59690" y="196850"/>
                  </a:lnTo>
                  <a:lnTo>
                    <a:pt x="58420" y="195580"/>
                  </a:lnTo>
                  <a:lnTo>
                    <a:pt x="58420" y="194310"/>
                  </a:lnTo>
                  <a:lnTo>
                    <a:pt x="57150" y="194310"/>
                  </a:lnTo>
                  <a:lnTo>
                    <a:pt x="55880" y="193040"/>
                  </a:lnTo>
                  <a:lnTo>
                    <a:pt x="52070" y="193040"/>
                  </a:lnTo>
                  <a:lnTo>
                    <a:pt x="48260" y="190500"/>
                  </a:lnTo>
                  <a:lnTo>
                    <a:pt x="45720" y="186690"/>
                  </a:lnTo>
                  <a:lnTo>
                    <a:pt x="41910" y="184150"/>
                  </a:lnTo>
                  <a:lnTo>
                    <a:pt x="39370" y="180340"/>
                  </a:lnTo>
                  <a:lnTo>
                    <a:pt x="35560" y="177800"/>
                  </a:lnTo>
                  <a:lnTo>
                    <a:pt x="30480" y="170180"/>
                  </a:lnTo>
                  <a:lnTo>
                    <a:pt x="27940" y="167640"/>
                  </a:lnTo>
                  <a:lnTo>
                    <a:pt x="26670" y="163830"/>
                  </a:lnTo>
                  <a:lnTo>
                    <a:pt x="20320" y="151130"/>
                  </a:lnTo>
                  <a:lnTo>
                    <a:pt x="15240" y="135890"/>
                  </a:lnTo>
                  <a:lnTo>
                    <a:pt x="15240" y="132080"/>
                  </a:lnTo>
                  <a:lnTo>
                    <a:pt x="13970" y="127000"/>
                  </a:lnTo>
                  <a:lnTo>
                    <a:pt x="12700" y="123190"/>
                  </a:lnTo>
                  <a:lnTo>
                    <a:pt x="12700" y="115570"/>
                  </a:lnTo>
                  <a:lnTo>
                    <a:pt x="11430" y="111760"/>
                  </a:lnTo>
                  <a:lnTo>
                    <a:pt x="11430" y="96520"/>
                  </a:lnTo>
                  <a:lnTo>
                    <a:pt x="12700" y="91440"/>
                  </a:lnTo>
                  <a:lnTo>
                    <a:pt x="12700" y="85090"/>
                  </a:lnTo>
                  <a:lnTo>
                    <a:pt x="13970" y="78740"/>
                  </a:lnTo>
                  <a:lnTo>
                    <a:pt x="13970" y="73660"/>
                  </a:lnTo>
                  <a:lnTo>
                    <a:pt x="19050" y="53340"/>
                  </a:lnTo>
                  <a:lnTo>
                    <a:pt x="20320" y="49530"/>
                  </a:lnTo>
                  <a:lnTo>
                    <a:pt x="22860" y="44450"/>
                  </a:lnTo>
                  <a:lnTo>
                    <a:pt x="24130" y="40640"/>
                  </a:lnTo>
                  <a:lnTo>
                    <a:pt x="26670" y="36830"/>
                  </a:lnTo>
                  <a:lnTo>
                    <a:pt x="27940" y="33020"/>
                  </a:lnTo>
                  <a:lnTo>
                    <a:pt x="33020" y="27940"/>
                  </a:lnTo>
                  <a:lnTo>
                    <a:pt x="35560" y="24130"/>
                  </a:lnTo>
                  <a:lnTo>
                    <a:pt x="38100" y="22860"/>
                  </a:lnTo>
                  <a:lnTo>
                    <a:pt x="43180" y="17780"/>
                  </a:lnTo>
                  <a:lnTo>
                    <a:pt x="50800" y="13970"/>
                  </a:lnTo>
                  <a:lnTo>
                    <a:pt x="53340" y="13970"/>
                  </a:lnTo>
                  <a:lnTo>
                    <a:pt x="55880" y="12700"/>
                  </a:lnTo>
                  <a:lnTo>
                    <a:pt x="59690" y="12700"/>
                  </a:lnTo>
                  <a:lnTo>
                    <a:pt x="59690" y="11430"/>
                  </a:lnTo>
                  <a:lnTo>
                    <a:pt x="60960" y="11430"/>
                  </a:lnTo>
                  <a:lnTo>
                    <a:pt x="60960" y="10160"/>
                  </a:lnTo>
                  <a:lnTo>
                    <a:pt x="62230" y="10160"/>
                  </a:lnTo>
                  <a:close/>
                </a:path>
                <a:path w="243840" h="204470">
                  <a:moveTo>
                    <a:pt x="154940" y="85090"/>
                  </a:moveTo>
                  <a:lnTo>
                    <a:pt x="153670" y="85090"/>
                  </a:lnTo>
                  <a:lnTo>
                    <a:pt x="153670" y="83820"/>
                  </a:lnTo>
                  <a:lnTo>
                    <a:pt x="151130" y="81280"/>
                  </a:lnTo>
                  <a:lnTo>
                    <a:pt x="148590" y="81280"/>
                  </a:lnTo>
                  <a:lnTo>
                    <a:pt x="147320" y="80010"/>
                  </a:lnTo>
                  <a:lnTo>
                    <a:pt x="140970" y="80010"/>
                  </a:lnTo>
                  <a:lnTo>
                    <a:pt x="139700" y="81280"/>
                  </a:lnTo>
                  <a:lnTo>
                    <a:pt x="138430" y="81280"/>
                  </a:lnTo>
                  <a:lnTo>
                    <a:pt x="138430" y="82550"/>
                  </a:lnTo>
                  <a:lnTo>
                    <a:pt x="137160" y="82550"/>
                  </a:lnTo>
                  <a:lnTo>
                    <a:pt x="102870" y="83820"/>
                  </a:lnTo>
                  <a:lnTo>
                    <a:pt x="100330" y="83820"/>
                  </a:lnTo>
                  <a:lnTo>
                    <a:pt x="100330" y="82550"/>
                  </a:lnTo>
                  <a:lnTo>
                    <a:pt x="93980" y="82550"/>
                  </a:lnTo>
                  <a:lnTo>
                    <a:pt x="91440" y="83820"/>
                  </a:lnTo>
                  <a:lnTo>
                    <a:pt x="91440" y="85090"/>
                  </a:lnTo>
                  <a:lnTo>
                    <a:pt x="90170" y="86360"/>
                  </a:lnTo>
                  <a:lnTo>
                    <a:pt x="88900" y="86360"/>
                  </a:lnTo>
                  <a:lnTo>
                    <a:pt x="88900" y="92710"/>
                  </a:lnTo>
                  <a:lnTo>
                    <a:pt x="90170" y="93980"/>
                  </a:lnTo>
                  <a:lnTo>
                    <a:pt x="90170" y="95250"/>
                  </a:lnTo>
                  <a:lnTo>
                    <a:pt x="92710" y="97790"/>
                  </a:lnTo>
                  <a:lnTo>
                    <a:pt x="93980" y="97790"/>
                  </a:lnTo>
                  <a:lnTo>
                    <a:pt x="95250" y="99060"/>
                  </a:lnTo>
                  <a:lnTo>
                    <a:pt x="99060" y="99060"/>
                  </a:lnTo>
                  <a:lnTo>
                    <a:pt x="100330" y="97790"/>
                  </a:lnTo>
                  <a:lnTo>
                    <a:pt x="101600" y="97790"/>
                  </a:lnTo>
                  <a:lnTo>
                    <a:pt x="101600" y="96520"/>
                  </a:lnTo>
                  <a:lnTo>
                    <a:pt x="104140" y="96520"/>
                  </a:lnTo>
                  <a:lnTo>
                    <a:pt x="104140" y="95250"/>
                  </a:lnTo>
                  <a:lnTo>
                    <a:pt x="139700" y="91440"/>
                  </a:lnTo>
                  <a:lnTo>
                    <a:pt x="140970" y="92710"/>
                  </a:lnTo>
                  <a:lnTo>
                    <a:pt x="140970" y="93980"/>
                  </a:lnTo>
                  <a:lnTo>
                    <a:pt x="143510" y="93980"/>
                  </a:lnTo>
                  <a:lnTo>
                    <a:pt x="144780" y="95250"/>
                  </a:lnTo>
                  <a:lnTo>
                    <a:pt x="147320" y="95250"/>
                  </a:lnTo>
                  <a:lnTo>
                    <a:pt x="148590" y="93980"/>
                  </a:lnTo>
                  <a:lnTo>
                    <a:pt x="151130" y="93980"/>
                  </a:lnTo>
                  <a:lnTo>
                    <a:pt x="153670" y="91440"/>
                  </a:lnTo>
                  <a:lnTo>
                    <a:pt x="153670" y="90170"/>
                  </a:lnTo>
                  <a:lnTo>
                    <a:pt x="154940" y="90170"/>
                  </a:lnTo>
                  <a:lnTo>
                    <a:pt x="154940" y="85090"/>
                  </a:lnTo>
                  <a:close/>
                </a:path>
                <a:path w="243840" h="204470">
                  <a:moveTo>
                    <a:pt x="243840" y="88900"/>
                  </a:moveTo>
                  <a:lnTo>
                    <a:pt x="242570" y="82550"/>
                  </a:lnTo>
                  <a:lnTo>
                    <a:pt x="242570" y="71120"/>
                  </a:lnTo>
                  <a:lnTo>
                    <a:pt x="241300" y="66040"/>
                  </a:lnTo>
                  <a:lnTo>
                    <a:pt x="240030" y="62230"/>
                  </a:lnTo>
                  <a:lnTo>
                    <a:pt x="238760" y="57150"/>
                  </a:lnTo>
                  <a:lnTo>
                    <a:pt x="238760" y="53340"/>
                  </a:lnTo>
                  <a:lnTo>
                    <a:pt x="236220" y="48260"/>
                  </a:lnTo>
                  <a:lnTo>
                    <a:pt x="233680" y="40640"/>
                  </a:lnTo>
                  <a:lnTo>
                    <a:pt x="231140" y="38100"/>
                  </a:lnTo>
                  <a:lnTo>
                    <a:pt x="229870" y="34290"/>
                  </a:lnTo>
                  <a:lnTo>
                    <a:pt x="227330" y="31750"/>
                  </a:lnTo>
                  <a:lnTo>
                    <a:pt x="224790" y="27940"/>
                  </a:lnTo>
                  <a:lnTo>
                    <a:pt x="219710" y="22860"/>
                  </a:lnTo>
                  <a:lnTo>
                    <a:pt x="217170" y="19050"/>
                  </a:lnTo>
                  <a:lnTo>
                    <a:pt x="209550" y="13970"/>
                  </a:lnTo>
                  <a:lnTo>
                    <a:pt x="207010" y="10160"/>
                  </a:lnTo>
                  <a:lnTo>
                    <a:pt x="201930" y="7620"/>
                  </a:lnTo>
                  <a:lnTo>
                    <a:pt x="198120" y="5080"/>
                  </a:lnTo>
                  <a:lnTo>
                    <a:pt x="198120" y="3810"/>
                  </a:lnTo>
                  <a:lnTo>
                    <a:pt x="194310" y="0"/>
                  </a:lnTo>
                  <a:lnTo>
                    <a:pt x="190500" y="0"/>
                  </a:lnTo>
                  <a:lnTo>
                    <a:pt x="187960" y="1270"/>
                  </a:lnTo>
                  <a:lnTo>
                    <a:pt x="186690" y="1270"/>
                  </a:lnTo>
                  <a:lnTo>
                    <a:pt x="182880" y="5080"/>
                  </a:lnTo>
                  <a:lnTo>
                    <a:pt x="182880" y="11430"/>
                  </a:lnTo>
                  <a:lnTo>
                    <a:pt x="184150" y="11430"/>
                  </a:lnTo>
                  <a:lnTo>
                    <a:pt x="184150" y="12700"/>
                  </a:lnTo>
                  <a:lnTo>
                    <a:pt x="186690" y="12700"/>
                  </a:lnTo>
                  <a:lnTo>
                    <a:pt x="187960" y="13970"/>
                  </a:lnTo>
                  <a:lnTo>
                    <a:pt x="193040" y="13970"/>
                  </a:lnTo>
                  <a:lnTo>
                    <a:pt x="200660" y="17780"/>
                  </a:lnTo>
                  <a:lnTo>
                    <a:pt x="205740" y="22860"/>
                  </a:lnTo>
                  <a:lnTo>
                    <a:pt x="208280" y="24130"/>
                  </a:lnTo>
                  <a:lnTo>
                    <a:pt x="210820" y="27940"/>
                  </a:lnTo>
                  <a:lnTo>
                    <a:pt x="212090" y="30480"/>
                  </a:lnTo>
                  <a:lnTo>
                    <a:pt x="214630" y="33020"/>
                  </a:lnTo>
                  <a:lnTo>
                    <a:pt x="217170" y="36830"/>
                  </a:lnTo>
                  <a:lnTo>
                    <a:pt x="218440" y="40640"/>
                  </a:lnTo>
                  <a:lnTo>
                    <a:pt x="220980" y="44450"/>
                  </a:lnTo>
                  <a:lnTo>
                    <a:pt x="222250" y="49530"/>
                  </a:lnTo>
                  <a:lnTo>
                    <a:pt x="224790" y="53340"/>
                  </a:lnTo>
                  <a:lnTo>
                    <a:pt x="228600" y="68580"/>
                  </a:lnTo>
                  <a:lnTo>
                    <a:pt x="228600" y="73660"/>
                  </a:lnTo>
                  <a:lnTo>
                    <a:pt x="229870" y="78740"/>
                  </a:lnTo>
                  <a:lnTo>
                    <a:pt x="231140" y="85090"/>
                  </a:lnTo>
                  <a:lnTo>
                    <a:pt x="231140" y="115570"/>
                  </a:lnTo>
                  <a:lnTo>
                    <a:pt x="229870" y="118110"/>
                  </a:lnTo>
                  <a:lnTo>
                    <a:pt x="229870" y="124460"/>
                  </a:lnTo>
                  <a:lnTo>
                    <a:pt x="228600" y="127000"/>
                  </a:lnTo>
                  <a:lnTo>
                    <a:pt x="228600" y="133350"/>
                  </a:lnTo>
                  <a:lnTo>
                    <a:pt x="227330" y="137160"/>
                  </a:lnTo>
                  <a:lnTo>
                    <a:pt x="226060" y="139700"/>
                  </a:lnTo>
                  <a:lnTo>
                    <a:pt x="226060" y="142240"/>
                  </a:lnTo>
                  <a:lnTo>
                    <a:pt x="224790" y="144780"/>
                  </a:lnTo>
                  <a:lnTo>
                    <a:pt x="223520" y="148590"/>
                  </a:lnTo>
                  <a:lnTo>
                    <a:pt x="220980" y="153670"/>
                  </a:lnTo>
                  <a:lnTo>
                    <a:pt x="220980" y="157480"/>
                  </a:lnTo>
                  <a:lnTo>
                    <a:pt x="218440" y="160020"/>
                  </a:lnTo>
                  <a:lnTo>
                    <a:pt x="215900" y="165100"/>
                  </a:lnTo>
                  <a:lnTo>
                    <a:pt x="214630" y="168910"/>
                  </a:lnTo>
                  <a:lnTo>
                    <a:pt x="212090" y="170180"/>
                  </a:lnTo>
                  <a:lnTo>
                    <a:pt x="210820" y="173990"/>
                  </a:lnTo>
                  <a:lnTo>
                    <a:pt x="208280" y="176530"/>
                  </a:lnTo>
                  <a:lnTo>
                    <a:pt x="207010" y="179070"/>
                  </a:lnTo>
                  <a:lnTo>
                    <a:pt x="199390" y="186690"/>
                  </a:lnTo>
                  <a:lnTo>
                    <a:pt x="196850" y="187960"/>
                  </a:lnTo>
                  <a:lnTo>
                    <a:pt x="195580" y="190500"/>
                  </a:lnTo>
                  <a:lnTo>
                    <a:pt x="193040" y="193040"/>
                  </a:lnTo>
                  <a:lnTo>
                    <a:pt x="186690" y="193040"/>
                  </a:lnTo>
                  <a:lnTo>
                    <a:pt x="186690" y="194310"/>
                  </a:lnTo>
                  <a:lnTo>
                    <a:pt x="185420" y="194310"/>
                  </a:lnTo>
                  <a:lnTo>
                    <a:pt x="185420" y="200660"/>
                  </a:lnTo>
                  <a:lnTo>
                    <a:pt x="186690" y="201930"/>
                  </a:lnTo>
                  <a:lnTo>
                    <a:pt x="186690" y="203200"/>
                  </a:lnTo>
                  <a:lnTo>
                    <a:pt x="187960" y="204470"/>
                  </a:lnTo>
                  <a:lnTo>
                    <a:pt x="195580" y="204470"/>
                  </a:lnTo>
                  <a:lnTo>
                    <a:pt x="196850" y="203200"/>
                  </a:lnTo>
                  <a:lnTo>
                    <a:pt x="198120" y="203200"/>
                  </a:lnTo>
                  <a:lnTo>
                    <a:pt x="217170" y="184150"/>
                  </a:lnTo>
                  <a:lnTo>
                    <a:pt x="218440" y="181610"/>
                  </a:lnTo>
                  <a:lnTo>
                    <a:pt x="220980" y="179070"/>
                  </a:lnTo>
                  <a:lnTo>
                    <a:pt x="223520" y="173990"/>
                  </a:lnTo>
                  <a:lnTo>
                    <a:pt x="224790" y="172720"/>
                  </a:lnTo>
                  <a:lnTo>
                    <a:pt x="226060" y="168910"/>
                  </a:lnTo>
                  <a:lnTo>
                    <a:pt x="228600" y="167640"/>
                  </a:lnTo>
                  <a:lnTo>
                    <a:pt x="231140" y="162560"/>
                  </a:lnTo>
                  <a:lnTo>
                    <a:pt x="232410" y="158750"/>
                  </a:lnTo>
                  <a:lnTo>
                    <a:pt x="236220" y="151130"/>
                  </a:lnTo>
                  <a:lnTo>
                    <a:pt x="237490" y="147320"/>
                  </a:lnTo>
                  <a:lnTo>
                    <a:pt x="238760" y="144780"/>
                  </a:lnTo>
                  <a:lnTo>
                    <a:pt x="240030" y="140970"/>
                  </a:lnTo>
                  <a:lnTo>
                    <a:pt x="240030" y="138430"/>
                  </a:lnTo>
                  <a:lnTo>
                    <a:pt x="241300" y="134620"/>
                  </a:lnTo>
                  <a:lnTo>
                    <a:pt x="241300" y="130810"/>
                  </a:lnTo>
                  <a:lnTo>
                    <a:pt x="242570" y="127000"/>
                  </a:lnTo>
                  <a:lnTo>
                    <a:pt x="242570" y="119380"/>
                  </a:lnTo>
                  <a:lnTo>
                    <a:pt x="243840" y="115570"/>
                  </a:lnTo>
                  <a:lnTo>
                    <a:pt x="243840" y="88900"/>
                  </a:lnTo>
                  <a:close/>
                </a:path>
              </a:pathLst>
            </a:custGeom>
            <a:solidFill>
              <a:srgbClr val="1E19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496810" y="4140200"/>
              <a:ext cx="243840" cy="204470"/>
            </a:xfrm>
            <a:custGeom>
              <a:avLst/>
              <a:gdLst/>
              <a:ahLst/>
              <a:cxnLst/>
              <a:rect l="l" t="t" r="r" b="b"/>
              <a:pathLst>
                <a:path w="243840" h="204470">
                  <a:moveTo>
                    <a:pt x="53340" y="13969"/>
                  </a:moveTo>
                  <a:lnTo>
                    <a:pt x="50800" y="13969"/>
                  </a:lnTo>
                  <a:lnTo>
                    <a:pt x="48260" y="15239"/>
                  </a:lnTo>
                  <a:lnTo>
                    <a:pt x="45720" y="16510"/>
                  </a:lnTo>
                  <a:lnTo>
                    <a:pt x="43180" y="17780"/>
                  </a:lnTo>
                  <a:lnTo>
                    <a:pt x="40640" y="20319"/>
                  </a:lnTo>
                  <a:lnTo>
                    <a:pt x="38100" y="22860"/>
                  </a:lnTo>
                  <a:lnTo>
                    <a:pt x="35560" y="24130"/>
                  </a:lnTo>
                  <a:lnTo>
                    <a:pt x="33020" y="27939"/>
                  </a:lnTo>
                  <a:lnTo>
                    <a:pt x="30480" y="30480"/>
                  </a:lnTo>
                  <a:lnTo>
                    <a:pt x="27940" y="33019"/>
                  </a:lnTo>
                  <a:lnTo>
                    <a:pt x="26670" y="36830"/>
                  </a:lnTo>
                  <a:lnTo>
                    <a:pt x="24130" y="40639"/>
                  </a:lnTo>
                  <a:lnTo>
                    <a:pt x="22860" y="44450"/>
                  </a:lnTo>
                  <a:lnTo>
                    <a:pt x="20320" y="49530"/>
                  </a:lnTo>
                  <a:lnTo>
                    <a:pt x="19050" y="53339"/>
                  </a:lnTo>
                  <a:lnTo>
                    <a:pt x="17780" y="58419"/>
                  </a:lnTo>
                  <a:lnTo>
                    <a:pt x="16510" y="63500"/>
                  </a:lnTo>
                  <a:lnTo>
                    <a:pt x="15240" y="68580"/>
                  </a:lnTo>
                  <a:lnTo>
                    <a:pt x="13970" y="73660"/>
                  </a:lnTo>
                  <a:lnTo>
                    <a:pt x="13970" y="78739"/>
                  </a:lnTo>
                  <a:lnTo>
                    <a:pt x="12700" y="85089"/>
                  </a:lnTo>
                  <a:lnTo>
                    <a:pt x="12700" y="91439"/>
                  </a:lnTo>
                  <a:lnTo>
                    <a:pt x="11430" y="96519"/>
                  </a:lnTo>
                  <a:lnTo>
                    <a:pt x="11430" y="102869"/>
                  </a:lnTo>
                  <a:lnTo>
                    <a:pt x="11430" y="106680"/>
                  </a:lnTo>
                  <a:lnTo>
                    <a:pt x="11430" y="111760"/>
                  </a:lnTo>
                  <a:lnTo>
                    <a:pt x="12700" y="115569"/>
                  </a:lnTo>
                  <a:lnTo>
                    <a:pt x="12700" y="119380"/>
                  </a:lnTo>
                  <a:lnTo>
                    <a:pt x="12700" y="123189"/>
                  </a:lnTo>
                  <a:lnTo>
                    <a:pt x="13970" y="127000"/>
                  </a:lnTo>
                  <a:lnTo>
                    <a:pt x="15240" y="132080"/>
                  </a:lnTo>
                  <a:lnTo>
                    <a:pt x="15240" y="135889"/>
                  </a:lnTo>
                  <a:lnTo>
                    <a:pt x="16510" y="139700"/>
                  </a:lnTo>
                  <a:lnTo>
                    <a:pt x="17780" y="143510"/>
                  </a:lnTo>
                  <a:lnTo>
                    <a:pt x="19050" y="147319"/>
                  </a:lnTo>
                  <a:lnTo>
                    <a:pt x="20320" y="151130"/>
                  </a:lnTo>
                  <a:lnTo>
                    <a:pt x="22860" y="156210"/>
                  </a:lnTo>
                  <a:lnTo>
                    <a:pt x="24130" y="158750"/>
                  </a:lnTo>
                  <a:lnTo>
                    <a:pt x="26670" y="163830"/>
                  </a:lnTo>
                  <a:lnTo>
                    <a:pt x="27940" y="167639"/>
                  </a:lnTo>
                  <a:lnTo>
                    <a:pt x="30480" y="170180"/>
                  </a:lnTo>
                  <a:lnTo>
                    <a:pt x="33020" y="173989"/>
                  </a:lnTo>
                  <a:lnTo>
                    <a:pt x="35560" y="177800"/>
                  </a:lnTo>
                  <a:lnTo>
                    <a:pt x="39370" y="180339"/>
                  </a:lnTo>
                  <a:lnTo>
                    <a:pt x="41910" y="184150"/>
                  </a:lnTo>
                  <a:lnTo>
                    <a:pt x="45720" y="186689"/>
                  </a:lnTo>
                  <a:lnTo>
                    <a:pt x="48260" y="190500"/>
                  </a:lnTo>
                  <a:lnTo>
                    <a:pt x="52070" y="193039"/>
                  </a:lnTo>
                  <a:lnTo>
                    <a:pt x="53340" y="193039"/>
                  </a:lnTo>
                  <a:lnTo>
                    <a:pt x="54610" y="193039"/>
                  </a:lnTo>
                  <a:lnTo>
                    <a:pt x="55880" y="193039"/>
                  </a:lnTo>
                  <a:lnTo>
                    <a:pt x="57150" y="194310"/>
                  </a:lnTo>
                  <a:lnTo>
                    <a:pt x="58420" y="194310"/>
                  </a:lnTo>
                  <a:lnTo>
                    <a:pt x="58420" y="195580"/>
                  </a:lnTo>
                  <a:lnTo>
                    <a:pt x="59690" y="196850"/>
                  </a:lnTo>
                  <a:lnTo>
                    <a:pt x="59690" y="198119"/>
                  </a:lnTo>
                  <a:lnTo>
                    <a:pt x="59690" y="199389"/>
                  </a:lnTo>
                  <a:lnTo>
                    <a:pt x="58420" y="200660"/>
                  </a:lnTo>
                  <a:lnTo>
                    <a:pt x="58420" y="201930"/>
                  </a:lnTo>
                  <a:lnTo>
                    <a:pt x="57150" y="201930"/>
                  </a:lnTo>
                  <a:lnTo>
                    <a:pt x="57150" y="203200"/>
                  </a:lnTo>
                  <a:lnTo>
                    <a:pt x="55880" y="203200"/>
                  </a:lnTo>
                  <a:lnTo>
                    <a:pt x="55880" y="204469"/>
                  </a:lnTo>
                  <a:lnTo>
                    <a:pt x="55880" y="204469"/>
                  </a:lnTo>
                  <a:lnTo>
                    <a:pt x="48260" y="204469"/>
                  </a:lnTo>
                  <a:lnTo>
                    <a:pt x="46990" y="203200"/>
                  </a:lnTo>
                  <a:lnTo>
                    <a:pt x="45720" y="203200"/>
                  </a:lnTo>
                  <a:lnTo>
                    <a:pt x="44450" y="201930"/>
                  </a:lnTo>
                  <a:lnTo>
                    <a:pt x="43180" y="200660"/>
                  </a:lnTo>
                  <a:lnTo>
                    <a:pt x="41910" y="199389"/>
                  </a:lnTo>
                  <a:lnTo>
                    <a:pt x="39370" y="196850"/>
                  </a:lnTo>
                  <a:lnTo>
                    <a:pt x="35560" y="193039"/>
                  </a:lnTo>
                  <a:lnTo>
                    <a:pt x="34290" y="190500"/>
                  </a:lnTo>
                  <a:lnTo>
                    <a:pt x="31750" y="187960"/>
                  </a:lnTo>
                  <a:lnTo>
                    <a:pt x="29210" y="185419"/>
                  </a:lnTo>
                  <a:lnTo>
                    <a:pt x="26670" y="182880"/>
                  </a:lnTo>
                  <a:lnTo>
                    <a:pt x="25400" y="180339"/>
                  </a:lnTo>
                  <a:lnTo>
                    <a:pt x="22860" y="179069"/>
                  </a:lnTo>
                  <a:lnTo>
                    <a:pt x="21590" y="176530"/>
                  </a:lnTo>
                  <a:lnTo>
                    <a:pt x="19050" y="173989"/>
                  </a:lnTo>
                  <a:lnTo>
                    <a:pt x="17780" y="171450"/>
                  </a:lnTo>
                  <a:lnTo>
                    <a:pt x="16510" y="168910"/>
                  </a:lnTo>
                  <a:lnTo>
                    <a:pt x="15240" y="167639"/>
                  </a:lnTo>
                  <a:lnTo>
                    <a:pt x="13970" y="163830"/>
                  </a:lnTo>
                  <a:lnTo>
                    <a:pt x="11430" y="161289"/>
                  </a:lnTo>
                  <a:lnTo>
                    <a:pt x="10160" y="158750"/>
                  </a:lnTo>
                  <a:lnTo>
                    <a:pt x="8890" y="156210"/>
                  </a:lnTo>
                  <a:lnTo>
                    <a:pt x="7620" y="153669"/>
                  </a:lnTo>
                  <a:lnTo>
                    <a:pt x="6350" y="151130"/>
                  </a:lnTo>
                  <a:lnTo>
                    <a:pt x="6350" y="147319"/>
                  </a:lnTo>
                  <a:lnTo>
                    <a:pt x="5080" y="144780"/>
                  </a:lnTo>
                  <a:lnTo>
                    <a:pt x="3810" y="140969"/>
                  </a:lnTo>
                  <a:lnTo>
                    <a:pt x="2540" y="137160"/>
                  </a:lnTo>
                  <a:lnTo>
                    <a:pt x="2540" y="134619"/>
                  </a:lnTo>
                  <a:lnTo>
                    <a:pt x="1270" y="130810"/>
                  </a:lnTo>
                  <a:lnTo>
                    <a:pt x="1270" y="127000"/>
                  </a:lnTo>
                  <a:lnTo>
                    <a:pt x="0" y="123189"/>
                  </a:lnTo>
                  <a:lnTo>
                    <a:pt x="0" y="119380"/>
                  </a:lnTo>
                  <a:lnTo>
                    <a:pt x="0" y="115569"/>
                  </a:lnTo>
                  <a:lnTo>
                    <a:pt x="0" y="77469"/>
                  </a:lnTo>
                  <a:lnTo>
                    <a:pt x="1270" y="71119"/>
                  </a:lnTo>
                  <a:lnTo>
                    <a:pt x="1270" y="66039"/>
                  </a:lnTo>
                  <a:lnTo>
                    <a:pt x="2540" y="62230"/>
                  </a:lnTo>
                  <a:lnTo>
                    <a:pt x="3810" y="57150"/>
                  </a:lnTo>
                  <a:lnTo>
                    <a:pt x="5080" y="53339"/>
                  </a:lnTo>
                  <a:lnTo>
                    <a:pt x="6350" y="48260"/>
                  </a:lnTo>
                  <a:lnTo>
                    <a:pt x="7620" y="44450"/>
                  </a:lnTo>
                  <a:lnTo>
                    <a:pt x="10160" y="40639"/>
                  </a:lnTo>
                  <a:lnTo>
                    <a:pt x="11430" y="38100"/>
                  </a:lnTo>
                  <a:lnTo>
                    <a:pt x="13970" y="34289"/>
                  </a:lnTo>
                  <a:lnTo>
                    <a:pt x="16510" y="31750"/>
                  </a:lnTo>
                  <a:lnTo>
                    <a:pt x="19050" y="27939"/>
                  </a:lnTo>
                  <a:lnTo>
                    <a:pt x="21590" y="25400"/>
                  </a:lnTo>
                  <a:lnTo>
                    <a:pt x="24130" y="22860"/>
                  </a:lnTo>
                  <a:lnTo>
                    <a:pt x="26670" y="19050"/>
                  </a:lnTo>
                  <a:lnTo>
                    <a:pt x="30480" y="16510"/>
                  </a:lnTo>
                  <a:lnTo>
                    <a:pt x="33020" y="13969"/>
                  </a:lnTo>
                  <a:lnTo>
                    <a:pt x="36830" y="10160"/>
                  </a:lnTo>
                  <a:lnTo>
                    <a:pt x="40640" y="7619"/>
                  </a:lnTo>
                  <a:lnTo>
                    <a:pt x="45720" y="5080"/>
                  </a:lnTo>
                  <a:lnTo>
                    <a:pt x="45720" y="3810"/>
                  </a:lnTo>
                  <a:lnTo>
                    <a:pt x="45720" y="2539"/>
                  </a:lnTo>
                  <a:lnTo>
                    <a:pt x="46990" y="2539"/>
                  </a:lnTo>
                  <a:lnTo>
                    <a:pt x="48260" y="1269"/>
                  </a:lnTo>
                  <a:lnTo>
                    <a:pt x="49530" y="0"/>
                  </a:lnTo>
                  <a:lnTo>
                    <a:pt x="50800" y="0"/>
                  </a:lnTo>
                  <a:lnTo>
                    <a:pt x="52070" y="0"/>
                  </a:lnTo>
                  <a:lnTo>
                    <a:pt x="53340" y="0"/>
                  </a:lnTo>
                  <a:lnTo>
                    <a:pt x="54610" y="1269"/>
                  </a:lnTo>
                  <a:lnTo>
                    <a:pt x="55880" y="1269"/>
                  </a:lnTo>
                  <a:lnTo>
                    <a:pt x="57150" y="1269"/>
                  </a:lnTo>
                  <a:lnTo>
                    <a:pt x="58420" y="2539"/>
                  </a:lnTo>
                  <a:lnTo>
                    <a:pt x="59690" y="2539"/>
                  </a:lnTo>
                  <a:lnTo>
                    <a:pt x="59690" y="3810"/>
                  </a:lnTo>
                  <a:lnTo>
                    <a:pt x="60960" y="5080"/>
                  </a:lnTo>
                  <a:lnTo>
                    <a:pt x="60960" y="6350"/>
                  </a:lnTo>
                  <a:lnTo>
                    <a:pt x="60960" y="7619"/>
                  </a:lnTo>
                  <a:lnTo>
                    <a:pt x="60960" y="8889"/>
                  </a:lnTo>
                  <a:lnTo>
                    <a:pt x="62230" y="10160"/>
                  </a:lnTo>
                  <a:lnTo>
                    <a:pt x="60960" y="10160"/>
                  </a:lnTo>
                  <a:lnTo>
                    <a:pt x="60960" y="11430"/>
                  </a:lnTo>
                  <a:lnTo>
                    <a:pt x="59690" y="11430"/>
                  </a:lnTo>
                  <a:lnTo>
                    <a:pt x="59690" y="12700"/>
                  </a:lnTo>
                  <a:lnTo>
                    <a:pt x="58420" y="12700"/>
                  </a:lnTo>
                  <a:lnTo>
                    <a:pt x="57150" y="12700"/>
                  </a:lnTo>
                  <a:lnTo>
                    <a:pt x="55880" y="12700"/>
                  </a:lnTo>
                  <a:lnTo>
                    <a:pt x="53340" y="13969"/>
                  </a:lnTo>
                  <a:close/>
                </a:path>
                <a:path w="243840" h="204470">
                  <a:moveTo>
                    <a:pt x="0" y="0"/>
                  </a:moveTo>
                  <a:lnTo>
                    <a:pt x="0" y="0"/>
                  </a:lnTo>
                </a:path>
                <a:path w="243840" h="204470">
                  <a:moveTo>
                    <a:pt x="62230" y="204469"/>
                  </a:moveTo>
                  <a:lnTo>
                    <a:pt x="62230" y="204469"/>
                  </a:lnTo>
                </a:path>
                <a:path w="243840" h="204470">
                  <a:moveTo>
                    <a:pt x="139700" y="91439"/>
                  </a:moveTo>
                  <a:lnTo>
                    <a:pt x="104140" y="95250"/>
                  </a:lnTo>
                  <a:lnTo>
                    <a:pt x="104140" y="96519"/>
                  </a:lnTo>
                  <a:lnTo>
                    <a:pt x="101600" y="96519"/>
                  </a:lnTo>
                  <a:lnTo>
                    <a:pt x="101600" y="97789"/>
                  </a:lnTo>
                  <a:lnTo>
                    <a:pt x="100330" y="97789"/>
                  </a:lnTo>
                  <a:lnTo>
                    <a:pt x="99060" y="99060"/>
                  </a:lnTo>
                  <a:lnTo>
                    <a:pt x="97790" y="99060"/>
                  </a:lnTo>
                  <a:lnTo>
                    <a:pt x="96520" y="99060"/>
                  </a:lnTo>
                  <a:lnTo>
                    <a:pt x="95250" y="99060"/>
                  </a:lnTo>
                  <a:lnTo>
                    <a:pt x="93980" y="97789"/>
                  </a:lnTo>
                  <a:lnTo>
                    <a:pt x="92710" y="97789"/>
                  </a:lnTo>
                  <a:lnTo>
                    <a:pt x="91440" y="96519"/>
                  </a:lnTo>
                  <a:lnTo>
                    <a:pt x="90170" y="95250"/>
                  </a:lnTo>
                  <a:lnTo>
                    <a:pt x="90170" y="93980"/>
                  </a:lnTo>
                  <a:lnTo>
                    <a:pt x="88900" y="92710"/>
                  </a:lnTo>
                  <a:lnTo>
                    <a:pt x="88900" y="91439"/>
                  </a:lnTo>
                  <a:lnTo>
                    <a:pt x="88900" y="90169"/>
                  </a:lnTo>
                  <a:lnTo>
                    <a:pt x="88900" y="88900"/>
                  </a:lnTo>
                  <a:lnTo>
                    <a:pt x="88900" y="86360"/>
                  </a:lnTo>
                  <a:lnTo>
                    <a:pt x="90170" y="86360"/>
                  </a:lnTo>
                  <a:lnTo>
                    <a:pt x="91440" y="85089"/>
                  </a:lnTo>
                  <a:lnTo>
                    <a:pt x="91440" y="83819"/>
                  </a:lnTo>
                  <a:lnTo>
                    <a:pt x="93980" y="82550"/>
                  </a:lnTo>
                  <a:lnTo>
                    <a:pt x="97790" y="82550"/>
                  </a:lnTo>
                  <a:lnTo>
                    <a:pt x="100330" y="82550"/>
                  </a:lnTo>
                  <a:lnTo>
                    <a:pt x="100330" y="83819"/>
                  </a:lnTo>
                  <a:lnTo>
                    <a:pt x="101600" y="83819"/>
                  </a:lnTo>
                  <a:lnTo>
                    <a:pt x="102870" y="83819"/>
                  </a:lnTo>
                  <a:lnTo>
                    <a:pt x="137160" y="82550"/>
                  </a:lnTo>
                  <a:lnTo>
                    <a:pt x="138430" y="82550"/>
                  </a:lnTo>
                  <a:lnTo>
                    <a:pt x="138430" y="81280"/>
                  </a:lnTo>
                  <a:lnTo>
                    <a:pt x="139700" y="81280"/>
                  </a:lnTo>
                  <a:lnTo>
                    <a:pt x="140970" y="80010"/>
                  </a:lnTo>
                  <a:lnTo>
                    <a:pt x="142240" y="80010"/>
                  </a:lnTo>
                  <a:lnTo>
                    <a:pt x="144780" y="80010"/>
                  </a:lnTo>
                  <a:lnTo>
                    <a:pt x="147320" y="80010"/>
                  </a:lnTo>
                  <a:lnTo>
                    <a:pt x="148590" y="81280"/>
                  </a:lnTo>
                  <a:lnTo>
                    <a:pt x="149860" y="81280"/>
                  </a:lnTo>
                  <a:lnTo>
                    <a:pt x="151130" y="81280"/>
                  </a:lnTo>
                  <a:lnTo>
                    <a:pt x="152400" y="82550"/>
                  </a:lnTo>
                  <a:lnTo>
                    <a:pt x="153670" y="83819"/>
                  </a:lnTo>
                  <a:lnTo>
                    <a:pt x="153670" y="85089"/>
                  </a:lnTo>
                  <a:lnTo>
                    <a:pt x="154940" y="85089"/>
                  </a:lnTo>
                  <a:lnTo>
                    <a:pt x="154940" y="86360"/>
                  </a:lnTo>
                  <a:lnTo>
                    <a:pt x="154940" y="88900"/>
                  </a:lnTo>
                  <a:lnTo>
                    <a:pt x="154940" y="90169"/>
                  </a:lnTo>
                  <a:lnTo>
                    <a:pt x="153670" y="90169"/>
                  </a:lnTo>
                  <a:lnTo>
                    <a:pt x="153670" y="91439"/>
                  </a:lnTo>
                  <a:lnTo>
                    <a:pt x="152400" y="92710"/>
                  </a:lnTo>
                  <a:lnTo>
                    <a:pt x="151130" y="93980"/>
                  </a:lnTo>
                  <a:lnTo>
                    <a:pt x="149860" y="93980"/>
                  </a:lnTo>
                  <a:lnTo>
                    <a:pt x="148590" y="93980"/>
                  </a:lnTo>
                  <a:lnTo>
                    <a:pt x="147320" y="95250"/>
                  </a:lnTo>
                  <a:lnTo>
                    <a:pt x="146050" y="95250"/>
                  </a:lnTo>
                  <a:lnTo>
                    <a:pt x="144780" y="95250"/>
                  </a:lnTo>
                  <a:lnTo>
                    <a:pt x="143510" y="93980"/>
                  </a:lnTo>
                  <a:lnTo>
                    <a:pt x="142240" y="93980"/>
                  </a:lnTo>
                  <a:lnTo>
                    <a:pt x="140970" y="93980"/>
                  </a:lnTo>
                  <a:lnTo>
                    <a:pt x="140970" y="92710"/>
                  </a:lnTo>
                  <a:lnTo>
                    <a:pt x="139700" y="91439"/>
                  </a:lnTo>
                  <a:close/>
                </a:path>
                <a:path w="243840" h="204470">
                  <a:moveTo>
                    <a:pt x="88900" y="80010"/>
                  </a:moveTo>
                  <a:lnTo>
                    <a:pt x="88900" y="80010"/>
                  </a:lnTo>
                </a:path>
                <a:path w="243840" h="204470">
                  <a:moveTo>
                    <a:pt x="154940" y="99060"/>
                  </a:moveTo>
                  <a:lnTo>
                    <a:pt x="154940" y="99060"/>
                  </a:lnTo>
                </a:path>
                <a:path w="243840" h="204470">
                  <a:moveTo>
                    <a:pt x="190500" y="13969"/>
                  </a:moveTo>
                  <a:lnTo>
                    <a:pt x="187960" y="13969"/>
                  </a:lnTo>
                  <a:lnTo>
                    <a:pt x="186690" y="12700"/>
                  </a:lnTo>
                  <a:lnTo>
                    <a:pt x="185420" y="12700"/>
                  </a:lnTo>
                  <a:lnTo>
                    <a:pt x="184150" y="12700"/>
                  </a:lnTo>
                  <a:lnTo>
                    <a:pt x="184150" y="11430"/>
                  </a:lnTo>
                  <a:lnTo>
                    <a:pt x="182880" y="11430"/>
                  </a:lnTo>
                  <a:lnTo>
                    <a:pt x="182880" y="10160"/>
                  </a:lnTo>
                  <a:lnTo>
                    <a:pt x="182880" y="7619"/>
                  </a:lnTo>
                  <a:lnTo>
                    <a:pt x="182880" y="5080"/>
                  </a:lnTo>
                  <a:lnTo>
                    <a:pt x="184150" y="3810"/>
                  </a:lnTo>
                  <a:lnTo>
                    <a:pt x="185420" y="2539"/>
                  </a:lnTo>
                  <a:lnTo>
                    <a:pt x="186690" y="1269"/>
                  </a:lnTo>
                  <a:lnTo>
                    <a:pt x="187960" y="1269"/>
                  </a:lnTo>
                  <a:lnTo>
                    <a:pt x="190500" y="0"/>
                  </a:lnTo>
                  <a:lnTo>
                    <a:pt x="193040" y="0"/>
                  </a:lnTo>
                  <a:lnTo>
                    <a:pt x="194310" y="0"/>
                  </a:lnTo>
                  <a:lnTo>
                    <a:pt x="195580" y="1269"/>
                  </a:lnTo>
                  <a:lnTo>
                    <a:pt x="196850" y="2539"/>
                  </a:lnTo>
                  <a:lnTo>
                    <a:pt x="198120" y="3810"/>
                  </a:lnTo>
                  <a:lnTo>
                    <a:pt x="198120" y="5080"/>
                  </a:lnTo>
                  <a:lnTo>
                    <a:pt x="201930" y="7619"/>
                  </a:lnTo>
                  <a:lnTo>
                    <a:pt x="207010" y="10160"/>
                  </a:lnTo>
                  <a:lnTo>
                    <a:pt x="209550" y="13969"/>
                  </a:lnTo>
                  <a:lnTo>
                    <a:pt x="213360" y="16510"/>
                  </a:lnTo>
                  <a:lnTo>
                    <a:pt x="217170" y="19050"/>
                  </a:lnTo>
                  <a:lnTo>
                    <a:pt x="219710" y="22860"/>
                  </a:lnTo>
                  <a:lnTo>
                    <a:pt x="222250" y="25400"/>
                  </a:lnTo>
                  <a:lnTo>
                    <a:pt x="224790" y="27939"/>
                  </a:lnTo>
                  <a:lnTo>
                    <a:pt x="227330" y="31750"/>
                  </a:lnTo>
                  <a:lnTo>
                    <a:pt x="229870" y="34289"/>
                  </a:lnTo>
                  <a:lnTo>
                    <a:pt x="231140" y="38100"/>
                  </a:lnTo>
                  <a:lnTo>
                    <a:pt x="233680" y="40639"/>
                  </a:lnTo>
                  <a:lnTo>
                    <a:pt x="234950" y="44450"/>
                  </a:lnTo>
                  <a:lnTo>
                    <a:pt x="236220" y="48260"/>
                  </a:lnTo>
                  <a:lnTo>
                    <a:pt x="238760" y="53339"/>
                  </a:lnTo>
                  <a:lnTo>
                    <a:pt x="238760" y="57150"/>
                  </a:lnTo>
                  <a:lnTo>
                    <a:pt x="240030" y="62230"/>
                  </a:lnTo>
                  <a:lnTo>
                    <a:pt x="241300" y="66039"/>
                  </a:lnTo>
                  <a:lnTo>
                    <a:pt x="242570" y="71119"/>
                  </a:lnTo>
                  <a:lnTo>
                    <a:pt x="242570" y="77469"/>
                  </a:lnTo>
                  <a:lnTo>
                    <a:pt x="242570" y="82550"/>
                  </a:lnTo>
                  <a:lnTo>
                    <a:pt x="243840" y="88900"/>
                  </a:lnTo>
                  <a:lnTo>
                    <a:pt x="243840" y="115569"/>
                  </a:lnTo>
                  <a:lnTo>
                    <a:pt x="242570" y="119380"/>
                  </a:lnTo>
                  <a:lnTo>
                    <a:pt x="242570" y="123189"/>
                  </a:lnTo>
                  <a:lnTo>
                    <a:pt x="242570" y="127000"/>
                  </a:lnTo>
                  <a:lnTo>
                    <a:pt x="241300" y="130810"/>
                  </a:lnTo>
                  <a:lnTo>
                    <a:pt x="241300" y="134619"/>
                  </a:lnTo>
                  <a:lnTo>
                    <a:pt x="240030" y="138430"/>
                  </a:lnTo>
                  <a:lnTo>
                    <a:pt x="240030" y="140969"/>
                  </a:lnTo>
                  <a:lnTo>
                    <a:pt x="238760" y="144780"/>
                  </a:lnTo>
                  <a:lnTo>
                    <a:pt x="237490" y="147319"/>
                  </a:lnTo>
                  <a:lnTo>
                    <a:pt x="236220" y="151130"/>
                  </a:lnTo>
                  <a:lnTo>
                    <a:pt x="234950" y="153669"/>
                  </a:lnTo>
                  <a:lnTo>
                    <a:pt x="233680" y="156210"/>
                  </a:lnTo>
                  <a:lnTo>
                    <a:pt x="232410" y="158750"/>
                  </a:lnTo>
                  <a:lnTo>
                    <a:pt x="231140" y="162560"/>
                  </a:lnTo>
                  <a:lnTo>
                    <a:pt x="229870" y="165100"/>
                  </a:lnTo>
                  <a:lnTo>
                    <a:pt x="228600" y="167639"/>
                  </a:lnTo>
                  <a:lnTo>
                    <a:pt x="226060" y="168910"/>
                  </a:lnTo>
                  <a:lnTo>
                    <a:pt x="224790" y="172719"/>
                  </a:lnTo>
                  <a:lnTo>
                    <a:pt x="223520" y="173989"/>
                  </a:lnTo>
                  <a:lnTo>
                    <a:pt x="222250" y="176530"/>
                  </a:lnTo>
                  <a:lnTo>
                    <a:pt x="220980" y="179069"/>
                  </a:lnTo>
                  <a:lnTo>
                    <a:pt x="218440" y="181610"/>
                  </a:lnTo>
                  <a:lnTo>
                    <a:pt x="217170" y="184150"/>
                  </a:lnTo>
                  <a:lnTo>
                    <a:pt x="214630" y="186689"/>
                  </a:lnTo>
                  <a:lnTo>
                    <a:pt x="212090" y="189230"/>
                  </a:lnTo>
                  <a:lnTo>
                    <a:pt x="209550" y="191769"/>
                  </a:lnTo>
                  <a:lnTo>
                    <a:pt x="207010" y="194310"/>
                  </a:lnTo>
                  <a:lnTo>
                    <a:pt x="204470" y="196850"/>
                  </a:lnTo>
                  <a:lnTo>
                    <a:pt x="201930" y="199389"/>
                  </a:lnTo>
                  <a:lnTo>
                    <a:pt x="200660" y="200660"/>
                  </a:lnTo>
                  <a:lnTo>
                    <a:pt x="199390" y="201930"/>
                  </a:lnTo>
                  <a:lnTo>
                    <a:pt x="198120" y="203200"/>
                  </a:lnTo>
                  <a:lnTo>
                    <a:pt x="196850" y="203200"/>
                  </a:lnTo>
                  <a:lnTo>
                    <a:pt x="195580" y="204469"/>
                  </a:lnTo>
                  <a:lnTo>
                    <a:pt x="194310" y="204469"/>
                  </a:lnTo>
                  <a:lnTo>
                    <a:pt x="193040" y="204469"/>
                  </a:lnTo>
                  <a:lnTo>
                    <a:pt x="191770" y="204469"/>
                  </a:lnTo>
                  <a:lnTo>
                    <a:pt x="190500" y="204469"/>
                  </a:lnTo>
                  <a:lnTo>
                    <a:pt x="189230" y="204469"/>
                  </a:lnTo>
                  <a:lnTo>
                    <a:pt x="187960" y="204469"/>
                  </a:lnTo>
                  <a:lnTo>
                    <a:pt x="186690" y="203200"/>
                  </a:lnTo>
                  <a:lnTo>
                    <a:pt x="186690" y="201930"/>
                  </a:lnTo>
                  <a:lnTo>
                    <a:pt x="185420" y="200660"/>
                  </a:lnTo>
                  <a:lnTo>
                    <a:pt x="185420" y="199389"/>
                  </a:lnTo>
                  <a:lnTo>
                    <a:pt x="185420" y="194310"/>
                  </a:lnTo>
                  <a:lnTo>
                    <a:pt x="186690" y="194310"/>
                  </a:lnTo>
                  <a:lnTo>
                    <a:pt x="186690" y="193039"/>
                  </a:lnTo>
                  <a:lnTo>
                    <a:pt x="187960" y="193039"/>
                  </a:lnTo>
                  <a:lnTo>
                    <a:pt x="189230" y="193039"/>
                  </a:lnTo>
                  <a:lnTo>
                    <a:pt x="190500" y="193039"/>
                  </a:lnTo>
                  <a:lnTo>
                    <a:pt x="193040" y="193039"/>
                  </a:lnTo>
                  <a:lnTo>
                    <a:pt x="195580" y="190500"/>
                  </a:lnTo>
                  <a:lnTo>
                    <a:pt x="196850" y="187960"/>
                  </a:lnTo>
                  <a:lnTo>
                    <a:pt x="199390" y="186689"/>
                  </a:lnTo>
                  <a:lnTo>
                    <a:pt x="201930" y="184150"/>
                  </a:lnTo>
                  <a:lnTo>
                    <a:pt x="204470" y="181610"/>
                  </a:lnTo>
                  <a:lnTo>
                    <a:pt x="207010" y="179069"/>
                  </a:lnTo>
                  <a:lnTo>
                    <a:pt x="208280" y="176530"/>
                  </a:lnTo>
                  <a:lnTo>
                    <a:pt x="210820" y="173989"/>
                  </a:lnTo>
                  <a:lnTo>
                    <a:pt x="212090" y="170180"/>
                  </a:lnTo>
                  <a:lnTo>
                    <a:pt x="214630" y="168910"/>
                  </a:lnTo>
                  <a:lnTo>
                    <a:pt x="215900" y="165100"/>
                  </a:lnTo>
                  <a:lnTo>
                    <a:pt x="217170" y="162560"/>
                  </a:lnTo>
                  <a:lnTo>
                    <a:pt x="218440" y="160019"/>
                  </a:lnTo>
                  <a:lnTo>
                    <a:pt x="220980" y="157480"/>
                  </a:lnTo>
                  <a:lnTo>
                    <a:pt x="220980" y="153669"/>
                  </a:lnTo>
                  <a:lnTo>
                    <a:pt x="222250" y="151130"/>
                  </a:lnTo>
                  <a:lnTo>
                    <a:pt x="223520" y="148589"/>
                  </a:lnTo>
                  <a:lnTo>
                    <a:pt x="224790" y="144780"/>
                  </a:lnTo>
                  <a:lnTo>
                    <a:pt x="226060" y="142239"/>
                  </a:lnTo>
                  <a:lnTo>
                    <a:pt x="226060" y="139700"/>
                  </a:lnTo>
                  <a:lnTo>
                    <a:pt x="227330" y="137160"/>
                  </a:lnTo>
                  <a:lnTo>
                    <a:pt x="228600" y="133350"/>
                  </a:lnTo>
                  <a:lnTo>
                    <a:pt x="228600" y="130810"/>
                  </a:lnTo>
                  <a:lnTo>
                    <a:pt x="228600" y="127000"/>
                  </a:lnTo>
                  <a:lnTo>
                    <a:pt x="229870" y="124460"/>
                  </a:lnTo>
                  <a:lnTo>
                    <a:pt x="229870" y="121919"/>
                  </a:lnTo>
                  <a:lnTo>
                    <a:pt x="229870" y="118110"/>
                  </a:lnTo>
                  <a:lnTo>
                    <a:pt x="231140" y="115569"/>
                  </a:lnTo>
                  <a:lnTo>
                    <a:pt x="231140" y="85089"/>
                  </a:lnTo>
                  <a:lnTo>
                    <a:pt x="229870" y="78739"/>
                  </a:lnTo>
                  <a:lnTo>
                    <a:pt x="228600" y="73660"/>
                  </a:lnTo>
                  <a:lnTo>
                    <a:pt x="228600" y="68580"/>
                  </a:lnTo>
                  <a:lnTo>
                    <a:pt x="227330" y="63500"/>
                  </a:lnTo>
                  <a:lnTo>
                    <a:pt x="226060" y="58419"/>
                  </a:lnTo>
                  <a:lnTo>
                    <a:pt x="224790" y="53339"/>
                  </a:lnTo>
                  <a:lnTo>
                    <a:pt x="222250" y="49530"/>
                  </a:lnTo>
                  <a:lnTo>
                    <a:pt x="220980" y="44450"/>
                  </a:lnTo>
                  <a:lnTo>
                    <a:pt x="218440" y="40639"/>
                  </a:lnTo>
                  <a:lnTo>
                    <a:pt x="217170" y="36830"/>
                  </a:lnTo>
                  <a:lnTo>
                    <a:pt x="214630" y="33019"/>
                  </a:lnTo>
                  <a:lnTo>
                    <a:pt x="212090" y="30480"/>
                  </a:lnTo>
                  <a:lnTo>
                    <a:pt x="210820" y="27939"/>
                  </a:lnTo>
                  <a:lnTo>
                    <a:pt x="208280" y="24130"/>
                  </a:lnTo>
                  <a:lnTo>
                    <a:pt x="205740" y="22860"/>
                  </a:lnTo>
                  <a:lnTo>
                    <a:pt x="203200" y="20319"/>
                  </a:lnTo>
                  <a:lnTo>
                    <a:pt x="200660" y="17780"/>
                  </a:lnTo>
                  <a:lnTo>
                    <a:pt x="198120" y="16510"/>
                  </a:lnTo>
                  <a:lnTo>
                    <a:pt x="195580" y="15239"/>
                  </a:lnTo>
                  <a:lnTo>
                    <a:pt x="193040" y="13969"/>
                  </a:lnTo>
                  <a:lnTo>
                    <a:pt x="190500" y="13969"/>
                  </a:lnTo>
                  <a:close/>
                </a:path>
                <a:path w="243840" h="204470">
                  <a:moveTo>
                    <a:pt x="182880" y="0"/>
                  </a:moveTo>
                  <a:lnTo>
                    <a:pt x="182880" y="0"/>
                  </a:lnTo>
                </a:path>
                <a:path w="243840" h="204470">
                  <a:moveTo>
                    <a:pt x="243840" y="204469"/>
                  </a:moveTo>
                  <a:lnTo>
                    <a:pt x="243840" y="204469"/>
                  </a:lnTo>
                </a:path>
              </a:pathLst>
            </a:custGeom>
            <a:ln w="3234">
              <a:solidFill>
                <a:srgbClr val="1E19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13690" y="5019040"/>
            <a:ext cx="142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80" dirty="0">
                <a:solidFill>
                  <a:srgbClr val="333399"/>
                </a:solidFill>
                <a:latin typeface="UnDotum"/>
                <a:cs typeface="UnDotum"/>
              </a:rPr>
              <a:t>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6590" y="4980940"/>
            <a:ext cx="3755390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Advantages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Few Parts </a:t>
            </a:r>
            <a:r>
              <a:rPr sz="2000" dirty="0">
                <a:latin typeface="Arial"/>
                <a:cs typeface="Arial"/>
              </a:rPr>
              <a:t>/ Easy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Fabricate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High </a:t>
            </a:r>
            <a:r>
              <a:rPr sz="2000" dirty="0">
                <a:latin typeface="Arial"/>
                <a:cs typeface="Arial"/>
              </a:rPr>
              <a:t>Resonant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Frequency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221739" y="1106170"/>
            <a:ext cx="2760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Compression</a:t>
            </a:r>
            <a:r>
              <a:rPr sz="2400" b="1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3333CC"/>
                </a:solidFill>
                <a:latin typeface="Arial"/>
                <a:cs typeface="Arial"/>
              </a:rPr>
              <a:t>Type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77740" y="5033009"/>
            <a:ext cx="142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80" dirty="0">
                <a:solidFill>
                  <a:srgbClr val="333399"/>
                </a:solidFill>
                <a:latin typeface="UnDotum"/>
                <a:cs typeface="UnDotum"/>
              </a:rPr>
              <a:t></a:t>
            </a:r>
            <a:endParaRPr sz="2000">
              <a:latin typeface="UnDotum"/>
              <a:cs typeface="UnDotu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20640" y="4996179"/>
            <a:ext cx="3463290" cy="14986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solidFill>
                  <a:srgbClr val="3333CC"/>
                </a:solidFill>
                <a:latin typeface="Arial"/>
                <a:cs typeface="Arial"/>
              </a:rPr>
              <a:t>Disadvantages</a:t>
            </a:r>
            <a:endParaRPr sz="2000">
              <a:latin typeface="Arial"/>
              <a:cs typeface="Arial"/>
            </a:endParaRPr>
          </a:p>
          <a:p>
            <a:pPr marL="477520" marR="5080" indent="-350520">
              <a:lnSpc>
                <a:spcPct val="120800"/>
              </a:lnSpc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Very </a:t>
            </a:r>
            <a:r>
              <a:rPr sz="2000" spc="-5" dirty="0">
                <a:latin typeface="Arial"/>
                <a:cs typeface="Arial"/>
              </a:rPr>
              <a:t>high thermal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transient  </a:t>
            </a:r>
            <a:r>
              <a:rPr sz="2000" spc="-5" dirty="0">
                <a:latin typeface="Arial"/>
                <a:cs typeface="Arial"/>
              </a:rPr>
              <a:t>sensitivity</a:t>
            </a:r>
            <a:endParaRPr sz="200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High base strain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sensitivity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48</a:t>
            </a:fld>
            <a:endParaRPr lang="en-I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839" y="389890"/>
            <a:ext cx="49472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Piezoelectric Force</a:t>
            </a:r>
            <a:r>
              <a:rPr sz="2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Transducer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9839" y="6223000"/>
            <a:ext cx="26670" cy="0"/>
          </a:xfrm>
          <a:custGeom>
            <a:avLst/>
            <a:gdLst/>
            <a:ahLst/>
            <a:cxnLst/>
            <a:rect l="l" t="t" r="r" b="b"/>
            <a:pathLst>
              <a:path w="26669">
                <a:moveTo>
                  <a:pt x="26669" y="0"/>
                </a:moveTo>
                <a:lnTo>
                  <a:pt x="0" y="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9409" y="3119120"/>
            <a:ext cx="81280" cy="1270"/>
          </a:xfrm>
          <a:custGeom>
            <a:avLst/>
            <a:gdLst/>
            <a:ahLst/>
            <a:cxnLst/>
            <a:rect l="l" t="t" r="r" b="b"/>
            <a:pathLst>
              <a:path w="81279" h="1269">
                <a:moveTo>
                  <a:pt x="81279" y="0"/>
                </a:moveTo>
                <a:lnTo>
                  <a:pt x="0" y="0"/>
                </a:lnTo>
                <a:lnTo>
                  <a:pt x="0" y="1269"/>
                </a:lnTo>
                <a:lnTo>
                  <a:pt x="81279" y="1269"/>
                </a:lnTo>
                <a:close/>
              </a:path>
            </a:pathLst>
          </a:custGeom>
          <a:solidFill>
            <a:srgbClr val="8F8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3450" y="1772920"/>
            <a:ext cx="1871979" cy="1668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62980" y="1049019"/>
            <a:ext cx="2317115" cy="3110865"/>
            <a:chOff x="1462980" y="1049019"/>
            <a:chExt cx="2317115" cy="3110865"/>
          </a:xfrm>
        </p:grpSpPr>
        <p:sp>
          <p:nvSpPr>
            <p:cNvPr id="7" name="object 7"/>
            <p:cNvSpPr/>
            <p:nvPr/>
          </p:nvSpPr>
          <p:spPr>
            <a:xfrm>
              <a:off x="1493520" y="2768599"/>
              <a:ext cx="1861820" cy="544830"/>
            </a:xfrm>
            <a:custGeom>
              <a:avLst/>
              <a:gdLst/>
              <a:ahLst/>
              <a:cxnLst/>
              <a:rect l="l" t="t" r="r" b="b"/>
              <a:pathLst>
                <a:path w="1861820" h="544829">
                  <a:moveTo>
                    <a:pt x="1861820" y="0"/>
                  </a:moveTo>
                  <a:lnTo>
                    <a:pt x="1057910" y="0"/>
                  </a:lnTo>
                  <a:lnTo>
                    <a:pt x="1057910" y="62230"/>
                  </a:lnTo>
                  <a:lnTo>
                    <a:pt x="1057910" y="90170"/>
                  </a:lnTo>
                  <a:lnTo>
                    <a:pt x="1057910" y="200660"/>
                  </a:lnTo>
                  <a:lnTo>
                    <a:pt x="769620" y="200660"/>
                  </a:lnTo>
                  <a:lnTo>
                    <a:pt x="769620" y="90170"/>
                  </a:lnTo>
                  <a:lnTo>
                    <a:pt x="769620" y="62230"/>
                  </a:lnTo>
                  <a:lnTo>
                    <a:pt x="769620" y="0"/>
                  </a:lnTo>
                  <a:lnTo>
                    <a:pt x="0" y="0"/>
                  </a:lnTo>
                  <a:lnTo>
                    <a:pt x="0" y="62230"/>
                  </a:lnTo>
                  <a:lnTo>
                    <a:pt x="0" y="90170"/>
                  </a:lnTo>
                  <a:lnTo>
                    <a:pt x="0" y="544830"/>
                  </a:lnTo>
                  <a:lnTo>
                    <a:pt x="1861820" y="544830"/>
                  </a:lnTo>
                  <a:lnTo>
                    <a:pt x="1861820" y="62230"/>
                  </a:lnTo>
                  <a:lnTo>
                    <a:pt x="186182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520" y="2768599"/>
              <a:ext cx="1861820" cy="544830"/>
            </a:xfrm>
            <a:custGeom>
              <a:avLst/>
              <a:gdLst/>
              <a:ahLst/>
              <a:cxnLst/>
              <a:rect l="l" t="t" r="r" b="b"/>
              <a:pathLst>
                <a:path w="1861820" h="544829">
                  <a:moveTo>
                    <a:pt x="930910" y="544829"/>
                  </a:moveTo>
                  <a:lnTo>
                    <a:pt x="0" y="544829"/>
                  </a:lnTo>
                  <a:lnTo>
                    <a:pt x="0" y="0"/>
                  </a:lnTo>
                  <a:lnTo>
                    <a:pt x="1861820" y="0"/>
                  </a:lnTo>
                  <a:lnTo>
                    <a:pt x="1861820" y="544829"/>
                  </a:lnTo>
                  <a:lnTo>
                    <a:pt x="930910" y="544829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3360" y="2119629"/>
              <a:ext cx="1863089" cy="546100"/>
            </a:xfrm>
            <a:custGeom>
              <a:avLst/>
              <a:gdLst/>
              <a:ahLst/>
              <a:cxnLst/>
              <a:rect l="l" t="t" r="r" b="b"/>
              <a:pathLst>
                <a:path w="1863089" h="546100">
                  <a:moveTo>
                    <a:pt x="1863090" y="0"/>
                  </a:moveTo>
                  <a:lnTo>
                    <a:pt x="0" y="0"/>
                  </a:lnTo>
                  <a:lnTo>
                    <a:pt x="0" y="205740"/>
                  </a:lnTo>
                  <a:lnTo>
                    <a:pt x="0" y="269240"/>
                  </a:lnTo>
                  <a:lnTo>
                    <a:pt x="0" y="546100"/>
                  </a:lnTo>
                  <a:lnTo>
                    <a:pt x="779780" y="546100"/>
                  </a:lnTo>
                  <a:lnTo>
                    <a:pt x="779780" y="480060"/>
                  </a:lnTo>
                  <a:lnTo>
                    <a:pt x="779780" y="444500"/>
                  </a:lnTo>
                  <a:lnTo>
                    <a:pt x="779780" y="344170"/>
                  </a:lnTo>
                  <a:lnTo>
                    <a:pt x="1068070" y="344170"/>
                  </a:lnTo>
                  <a:lnTo>
                    <a:pt x="1068070" y="444500"/>
                  </a:lnTo>
                  <a:lnTo>
                    <a:pt x="1068070" y="480060"/>
                  </a:lnTo>
                  <a:lnTo>
                    <a:pt x="1068070" y="546100"/>
                  </a:lnTo>
                  <a:lnTo>
                    <a:pt x="1863090" y="546100"/>
                  </a:lnTo>
                  <a:lnTo>
                    <a:pt x="1863090" y="20574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3360" y="2119630"/>
              <a:ext cx="1863089" cy="546100"/>
            </a:xfrm>
            <a:custGeom>
              <a:avLst/>
              <a:gdLst/>
              <a:ahLst/>
              <a:cxnLst/>
              <a:rect l="l" t="t" r="r" b="b"/>
              <a:pathLst>
                <a:path w="1863089" h="546100">
                  <a:moveTo>
                    <a:pt x="932179" y="546100"/>
                  </a:moveTo>
                  <a:lnTo>
                    <a:pt x="0" y="546100"/>
                  </a:lnTo>
                  <a:lnTo>
                    <a:pt x="0" y="0"/>
                  </a:lnTo>
                  <a:lnTo>
                    <a:pt x="1863089" y="0"/>
                  </a:lnTo>
                  <a:lnTo>
                    <a:pt x="1863089" y="546100"/>
                  </a:lnTo>
                  <a:lnTo>
                    <a:pt x="932179" y="54610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4970" y="2599689"/>
              <a:ext cx="1490980" cy="231140"/>
            </a:xfrm>
            <a:custGeom>
              <a:avLst/>
              <a:gdLst/>
              <a:ahLst/>
              <a:cxnLst/>
              <a:rect l="l" t="t" r="r" b="b"/>
              <a:pathLst>
                <a:path w="1490980" h="231139">
                  <a:moveTo>
                    <a:pt x="598170" y="0"/>
                  </a:moveTo>
                  <a:lnTo>
                    <a:pt x="0" y="0"/>
                  </a:lnTo>
                  <a:lnTo>
                    <a:pt x="0" y="231140"/>
                  </a:lnTo>
                  <a:lnTo>
                    <a:pt x="598170" y="231140"/>
                  </a:lnTo>
                  <a:lnTo>
                    <a:pt x="598170" y="0"/>
                  </a:lnTo>
                  <a:close/>
                </a:path>
                <a:path w="1490980" h="231139">
                  <a:moveTo>
                    <a:pt x="1490980" y="0"/>
                  </a:moveTo>
                  <a:lnTo>
                    <a:pt x="886460" y="0"/>
                  </a:lnTo>
                  <a:lnTo>
                    <a:pt x="886460" y="231140"/>
                  </a:lnTo>
                  <a:lnTo>
                    <a:pt x="1490980" y="231140"/>
                  </a:lnTo>
                  <a:lnTo>
                    <a:pt x="149098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4970" y="2564130"/>
              <a:ext cx="1490980" cy="294640"/>
            </a:xfrm>
            <a:custGeom>
              <a:avLst/>
              <a:gdLst/>
              <a:ahLst/>
              <a:cxnLst/>
              <a:rect l="l" t="t" r="r" b="b"/>
              <a:pathLst>
                <a:path w="1490980" h="294639">
                  <a:moveTo>
                    <a:pt x="745490" y="294640"/>
                  </a:moveTo>
                  <a:lnTo>
                    <a:pt x="0" y="294640"/>
                  </a:lnTo>
                  <a:lnTo>
                    <a:pt x="0" y="0"/>
                  </a:lnTo>
                  <a:lnTo>
                    <a:pt x="1490980" y="0"/>
                  </a:lnTo>
                  <a:lnTo>
                    <a:pt x="1490980" y="294640"/>
                  </a:lnTo>
                  <a:lnTo>
                    <a:pt x="745490" y="29464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3220" y="2463799"/>
              <a:ext cx="1558290" cy="505459"/>
            </a:xfrm>
            <a:custGeom>
              <a:avLst/>
              <a:gdLst/>
              <a:ahLst/>
              <a:cxnLst/>
              <a:rect l="l" t="t" r="r" b="b"/>
              <a:pathLst>
                <a:path w="1558289" h="505460">
                  <a:moveTo>
                    <a:pt x="629920" y="367030"/>
                  </a:moveTo>
                  <a:lnTo>
                    <a:pt x="3810" y="367030"/>
                  </a:lnTo>
                  <a:lnTo>
                    <a:pt x="3810" y="505460"/>
                  </a:lnTo>
                  <a:lnTo>
                    <a:pt x="629920" y="505460"/>
                  </a:lnTo>
                  <a:lnTo>
                    <a:pt x="629920" y="367030"/>
                  </a:lnTo>
                  <a:close/>
                </a:path>
                <a:path w="1558289" h="505460">
                  <a:moveTo>
                    <a:pt x="629920" y="0"/>
                  </a:moveTo>
                  <a:lnTo>
                    <a:pt x="0" y="0"/>
                  </a:lnTo>
                  <a:lnTo>
                    <a:pt x="0" y="135890"/>
                  </a:lnTo>
                  <a:lnTo>
                    <a:pt x="629920" y="135890"/>
                  </a:lnTo>
                  <a:lnTo>
                    <a:pt x="629920" y="0"/>
                  </a:lnTo>
                  <a:close/>
                </a:path>
                <a:path w="1558289" h="505460">
                  <a:moveTo>
                    <a:pt x="1551940" y="0"/>
                  </a:moveTo>
                  <a:lnTo>
                    <a:pt x="918210" y="0"/>
                  </a:lnTo>
                  <a:lnTo>
                    <a:pt x="918210" y="135890"/>
                  </a:lnTo>
                  <a:lnTo>
                    <a:pt x="1551940" y="135890"/>
                  </a:lnTo>
                  <a:lnTo>
                    <a:pt x="1551940" y="0"/>
                  </a:lnTo>
                  <a:close/>
                </a:path>
                <a:path w="1558289" h="505460">
                  <a:moveTo>
                    <a:pt x="1558290" y="367030"/>
                  </a:moveTo>
                  <a:lnTo>
                    <a:pt x="918210" y="367030"/>
                  </a:lnTo>
                  <a:lnTo>
                    <a:pt x="918210" y="505460"/>
                  </a:lnTo>
                  <a:lnTo>
                    <a:pt x="1558290" y="505460"/>
                  </a:lnTo>
                  <a:lnTo>
                    <a:pt x="1558290" y="36703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94889" y="1845309"/>
              <a:ext cx="250190" cy="274320"/>
            </a:xfrm>
            <a:custGeom>
              <a:avLst/>
              <a:gdLst/>
              <a:ahLst/>
              <a:cxnLst/>
              <a:rect l="l" t="t" r="r" b="b"/>
              <a:pathLst>
                <a:path w="250189" h="274319">
                  <a:moveTo>
                    <a:pt x="250190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50190" y="274319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94889" y="1845309"/>
              <a:ext cx="250190" cy="274320"/>
            </a:xfrm>
            <a:custGeom>
              <a:avLst/>
              <a:gdLst/>
              <a:ahLst/>
              <a:cxnLst/>
              <a:rect l="l" t="t" r="r" b="b"/>
              <a:pathLst>
                <a:path w="250189" h="274319">
                  <a:moveTo>
                    <a:pt x="124460" y="274319"/>
                  </a:moveTo>
                  <a:lnTo>
                    <a:pt x="0" y="274319"/>
                  </a:lnTo>
                  <a:lnTo>
                    <a:pt x="0" y="0"/>
                  </a:lnTo>
                  <a:lnTo>
                    <a:pt x="250190" y="0"/>
                  </a:lnTo>
                  <a:lnTo>
                    <a:pt x="250190" y="274319"/>
                  </a:lnTo>
                  <a:lnTo>
                    <a:pt x="124460" y="274319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5530" y="1841500"/>
              <a:ext cx="144780" cy="289560"/>
            </a:xfrm>
            <a:custGeom>
              <a:avLst/>
              <a:gdLst/>
              <a:ahLst/>
              <a:cxnLst/>
              <a:rect l="l" t="t" r="r" b="b"/>
              <a:pathLst>
                <a:path w="144780" h="289560">
                  <a:moveTo>
                    <a:pt x="0" y="0"/>
                  </a:moveTo>
                  <a:lnTo>
                    <a:pt x="0" y="289560"/>
                  </a:lnTo>
                </a:path>
                <a:path w="144780" h="289560">
                  <a:moveTo>
                    <a:pt x="144780" y="0"/>
                  </a:moveTo>
                  <a:lnTo>
                    <a:pt x="144780" y="28956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63140" y="3171190"/>
              <a:ext cx="288290" cy="143510"/>
            </a:xfrm>
            <a:custGeom>
              <a:avLst/>
              <a:gdLst/>
              <a:ahLst/>
              <a:cxnLst/>
              <a:rect l="l" t="t" r="r" b="b"/>
              <a:pathLst>
                <a:path w="288289" h="143510">
                  <a:moveTo>
                    <a:pt x="288290" y="0"/>
                  </a:moveTo>
                  <a:lnTo>
                    <a:pt x="0" y="0"/>
                  </a:lnTo>
                  <a:lnTo>
                    <a:pt x="0" y="143510"/>
                  </a:lnTo>
                  <a:lnTo>
                    <a:pt x="288290" y="143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63140" y="3171190"/>
              <a:ext cx="288290" cy="143510"/>
            </a:xfrm>
            <a:custGeom>
              <a:avLst/>
              <a:gdLst/>
              <a:ahLst/>
              <a:cxnLst/>
              <a:rect l="l" t="t" r="r" b="b"/>
              <a:pathLst>
                <a:path w="288289" h="143510">
                  <a:moveTo>
                    <a:pt x="144780" y="143510"/>
                  </a:moveTo>
                  <a:lnTo>
                    <a:pt x="0" y="143510"/>
                  </a:lnTo>
                  <a:lnTo>
                    <a:pt x="0" y="0"/>
                  </a:lnTo>
                  <a:lnTo>
                    <a:pt x="288290" y="0"/>
                  </a:lnTo>
                  <a:lnTo>
                    <a:pt x="288290" y="143510"/>
                  </a:lnTo>
                  <a:lnTo>
                    <a:pt x="144780" y="143510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6480" y="3171190"/>
              <a:ext cx="181610" cy="143510"/>
            </a:xfrm>
            <a:custGeom>
              <a:avLst/>
              <a:gdLst/>
              <a:ahLst/>
              <a:cxnLst/>
              <a:rect l="l" t="t" r="r" b="b"/>
              <a:pathLst>
                <a:path w="181610" h="143510">
                  <a:moveTo>
                    <a:pt x="0" y="0"/>
                  </a:moveTo>
                  <a:lnTo>
                    <a:pt x="0" y="143510"/>
                  </a:lnTo>
                </a:path>
                <a:path w="181610" h="143510">
                  <a:moveTo>
                    <a:pt x="181609" y="0"/>
                  </a:moveTo>
                  <a:lnTo>
                    <a:pt x="181609" y="1435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63140" y="2396489"/>
              <a:ext cx="288290" cy="631190"/>
            </a:xfrm>
            <a:custGeom>
              <a:avLst/>
              <a:gdLst/>
              <a:ahLst/>
              <a:cxnLst/>
              <a:rect l="l" t="t" r="r" b="b"/>
              <a:pathLst>
                <a:path w="288289" h="631189">
                  <a:moveTo>
                    <a:pt x="0" y="631189"/>
                  </a:moveTo>
                  <a:lnTo>
                    <a:pt x="288290" y="631189"/>
                  </a:lnTo>
                  <a:lnTo>
                    <a:pt x="288290" y="0"/>
                  </a:lnTo>
                  <a:lnTo>
                    <a:pt x="0" y="0"/>
                  </a:lnTo>
                  <a:lnTo>
                    <a:pt x="0" y="63118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3140" y="2388869"/>
              <a:ext cx="288290" cy="647700"/>
            </a:xfrm>
            <a:custGeom>
              <a:avLst/>
              <a:gdLst/>
              <a:ahLst/>
              <a:cxnLst/>
              <a:rect l="l" t="t" r="r" b="b"/>
              <a:pathLst>
                <a:path w="288289" h="647700">
                  <a:moveTo>
                    <a:pt x="144780" y="647700"/>
                  </a:moveTo>
                  <a:lnTo>
                    <a:pt x="0" y="647700"/>
                  </a:lnTo>
                  <a:lnTo>
                    <a:pt x="0" y="0"/>
                  </a:lnTo>
                  <a:lnTo>
                    <a:pt x="288290" y="0"/>
                  </a:lnTo>
                  <a:lnTo>
                    <a:pt x="288290" y="647700"/>
                  </a:lnTo>
                  <a:lnTo>
                    <a:pt x="144780" y="6477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06319" y="2396489"/>
              <a:ext cx="196850" cy="631190"/>
            </a:xfrm>
            <a:custGeom>
              <a:avLst/>
              <a:gdLst/>
              <a:ahLst/>
              <a:cxnLst/>
              <a:rect l="l" t="t" r="r" b="b"/>
              <a:pathLst>
                <a:path w="196850" h="631189">
                  <a:moveTo>
                    <a:pt x="0" y="0"/>
                  </a:moveTo>
                  <a:lnTo>
                    <a:pt x="0" y="631189"/>
                  </a:lnTo>
                </a:path>
                <a:path w="196850" h="631189">
                  <a:moveTo>
                    <a:pt x="196850" y="0"/>
                  </a:moveTo>
                  <a:lnTo>
                    <a:pt x="196850" y="63118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63140" y="3027680"/>
              <a:ext cx="288290" cy="71120"/>
            </a:xfrm>
            <a:custGeom>
              <a:avLst/>
              <a:gdLst/>
              <a:ahLst/>
              <a:cxnLst/>
              <a:rect l="l" t="t" r="r" b="b"/>
              <a:pathLst>
                <a:path w="288289" h="71119">
                  <a:moveTo>
                    <a:pt x="288290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288290" y="71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63140" y="3027680"/>
              <a:ext cx="288290" cy="71120"/>
            </a:xfrm>
            <a:custGeom>
              <a:avLst/>
              <a:gdLst/>
              <a:ahLst/>
              <a:cxnLst/>
              <a:rect l="l" t="t" r="r" b="b"/>
              <a:pathLst>
                <a:path w="288289" h="71119">
                  <a:moveTo>
                    <a:pt x="144780" y="71120"/>
                  </a:moveTo>
                  <a:lnTo>
                    <a:pt x="0" y="71120"/>
                  </a:lnTo>
                  <a:lnTo>
                    <a:pt x="0" y="0"/>
                  </a:lnTo>
                  <a:lnTo>
                    <a:pt x="288290" y="0"/>
                  </a:lnTo>
                  <a:lnTo>
                    <a:pt x="288290" y="71120"/>
                  </a:lnTo>
                  <a:lnTo>
                    <a:pt x="144780" y="711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63140" y="2325369"/>
              <a:ext cx="288290" cy="71120"/>
            </a:xfrm>
            <a:custGeom>
              <a:avLst/>
              <a:gdLst/>
              <a:ahLst/>
              <a:cxnLst/>
              <a:rect l="l" t="t" r="r" b="b"/>
              <a:pathLst>
                <a:path w="288289" h="71119">
                  <a:moveTo>
                    <a:pt x="288290" y="0"/>
                  </a:moveTo>
                  <a:lnTo>
                    <a:pt x="0" y="0"/>
                  </a:lnTo>
                  <a:lnTo>
                    <a:pt x="0" y="71119"/>
                  </a:lnTo>
                  <a:lnTo>
                    <a:pt x="288290" y="71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63140" y="2325369"/>
              <a:ext cx="288290" cy="71120"/>
            </a:xfrm>
            <a:custGeom>
              <a:avLst/>
              <a:gdLst/>
              <a:ahLst/>
              <a:cxnLst/>
              <a:rect l="l" t="t" r="r" b="b"/>
              <a:pathLst>
                <a:path w="288289" h="71119">
                  <a:moveTo>
                    <a:pt x="144780" y="71119"/>
                  </a:moveTo>
                  <a:lnTo>
                    <a:pt x="0" y="71119"/>
                  </a:lnTo>
                  <a:lnTo>
                    <a:pt x="0" y="0"/>
                  </a:lnTo>
                  <a:lnTo>
                    <a:pt x="288290" y="0"/>
                  </a:lnTo>
                  <a:lnTo>
                    <a:pt x="288290" y="71119"/>
                  </a:lnTo>
                  <a:lnTo>
                    <a:pt x="144780" y="7111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42640" y="2451100"/>
              <a:ext cx="360680" cy="504190"/>
            </a:xfrm>
            <a:custGeom>
              <a:avLst/>
              <a:gdLst/>
              <a:ahLst/>
              <a:cxnLst/>
              <a:rect l="l" t="t" r="r" b="b"/>
              <a:pathLst>
                <a:path w="360679" h="504189">
                  <a:moveTo>
                    <a:pt x="360680" y="0"/>
                  </a:moveTo>
                  <a:lnTo>
                    <a:pt x="0" y="0"/>
                  </a:lnTo>
                  <a:lnTo>
                    <a:pt x="0" y="504189"/>
                  </a:lnTo>
                  <a:lnTo>
                    <a:pt x="360680" y="504189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42640" y="2451100"/>
              <a:ext cx="360680" cy="504190"/>
            </a:xfrm>
            <a:custGeom>
              <a:avLst/>
              <a:gdLst/>
              <a:ahLst/>
              <a:cxnLst/>
              <a:rect l="l" t="t" r="r" b="b"/>
              <a:pathLst>
                <a:path w="360679" h="504189">
                  <a:moveTo>
                    <a:pt x="180339" y="504189"/>
                  </a:moveTo>
                  <a:lnTo>
                    <a:pt x="0" y="504189"/>
                  </a:lnTo>
                  <a:lnTo>
                    <a:pt x="0" y="0"/>
                  </a:lnTo>
                  <a:lnTo>
                    <a:pt x="360680" y="0"/>
                  </a:lnTo>
                  <a:lnTo>
                    <a:pt x="360680" y="504189"/>
                  </a:lnTo>
                  <a:lnTo>
                    <a:pt x="180339" y="504189"/>
                  </a:lnTo>
                  <a:close/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6740" y="2522219"/>
              <a:ext cx="652780" cy="386080"/>
            </a:xfrm>
            <a:custGeom>
              <a:avLst/>
              <a:gdLst/>
              <a:ahLst/>
              <a:cxnLst/>
              <a:rect l="l" t="t" r="r" b="b"/>
              <a:pathLst>
                <a:path w="652779" h="386080">
                  <a:moveTo>
                    <a:pt x="0" y="0"/>
                  </a:moveTo>
                  <a:lnTo>
                    <a:pt x="360680" y="144779"/>
                  </a:lnTo>
                </a:path>
                <a:path w="652779" h="386080">
                  <a:moveTo>
                    <a:pt x="360680" y="144779"/>
                  </a:moveTo>
                  <a:lnTo>
                    <a:pt x="647700" y="144779"/>
                  </a:lnTo>
                </a:path>
                <a:path w="652779" h="386080">
                  <a:moveTo>
                    <a:pt x="5080" y="386079"/>
                  </a:moveTo>
                  <a:lnTo>
                    <a:pt x="365760" y="241300"/>
                  </a:lnTo>
                </a:path>
                <a:path w="652779" h="386080">
                  <a:moveTo>
                    <a:pt x="365760" y="241300"/>
                  </a:moveTo>
                  <a:lnTo>
                    <a:pt x="652780" y="241300"/>
                  </a:lnTo>
                </a:path>
              </a:pathLst>
            </a:custGeom>
            <a:ln w="2551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5740" y="1697989"/>
              <a:ext cx="1871980" cy="2448560"/>
            </a:xfrm>
            <a:custGeom>
              <a:avLst/>
              <a:gdLst/>
              <a:ahLst/>
              <a:cxnLst/>
              <a:rect l="l" t="t" r="r" b="b"/>
              <a:pathLst>
                <a:path w="1871979" h="2448560">
                  <a:moveTo>
                    <a:pt x="935990" y="863600"/>
                  </a:moveTo>
                  <a:lnTo>
                    <a:pt x="1871980" y="0"/>
                  </a:lnTo>
                </a:path>
                <a:path w="1871979" h="2448560">
                  <a:moveTo>
                    <a:pt x="504190" y="1008380"/>
                  </a:moveTo>
                  <a:lnTo>
                    <a:pt x="0" y="244856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11730" y="3696969"/>
              <a:ext cx="0" cy="449580"/>
            </a:xfrm>
            <a:custGeom>
              <a:avLst/>
              <a:gdLst/>
              <a:ahLst/>
              <a:cxnLst/>
              <a:rect l="l" t="t" r="r" b="b"/>
              <a:pathLst>
                <a:path h="449579">
                  <a:moveTo>
                    <a:pt x="0" y="449579"/>
                  </a:moveTo>
                  <a:lnTo>
                    <a:pt x="0" y="0"/>
                  </a:lnTo>
                </a:path>
              </a:pathLst>
            </a:custGeom>
            <a:ln w="101600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57730" y="3425190"/>
              <a:ext cx="506730" cy="304800"/>
            </a:xfrm>
            <a:custGeom>
              <a:avLst/>
              <a:gdLst/>
              <a:ahLst/>
              <a:cxnLst/>
              <a:rect l="l" t="t" r="r" b="b"/>
              <a:pathLst>
                <a:path w="506730" h="304800">
                  <a:moveTo>
                    <a:pt x="254000" y="0"/>
                  </a:moveTo>
                  <a:lnTo>
                    <a:pt x="0" y="304800"/>
                  </a:lnTo>
                  <a:lnTo>
                    <a:pt x="506730" y="30480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11730" y="1049019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h="450850">
                  <a:moveTo>
                    <a:pt x="0" y="0"/>
                  </a:moveTo>
                  <a:lnTo>
                    <a:pt x="0" y="450850"/>
                  </a:lnTo>
                </a:path>
              </a:pathLst>
            </a:custGeom>
            <a:ln w="101600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57730" y="1465579"/>
              <a:ext cx="506730" cy="304800"/>
            </a:xfrm>
            <a:custGeom>
              <a:avLst/>
              <a:gdLst/>
              <a:ahLst/>
              <a:cxnLst/>
              <a:rect l="l" t="t" r="r" b="b"/>
              <a:pathLst>
                <a:path w="506730" h="304800">
                  <a:moveTo>
                    <a:pt x="506730" y="0"/>
                  </a:moveTo>
                  <a:lnTo>
                    <a:pt x="0" y="0"/>
                  </a:lnTo>
                  <a:lnTo>
                    <a:pt x="254000" y="304800"/>
                  </a:lnTo>
                  <a:lnTo>
                    <a:pt x="506730" y="0"/>
                  </a:lnTo>
                  <a:close/>
                </a:path>
              </a:pathLst>
            </a:custGeom>
            <a:solidFill>
              <a:srgbClr val="00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500120" y="1587500"/>
            <a:ext cx="1986280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Preload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Electrical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output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9500" y="4248150"/>
            <a:ext cx="5172075" cy="159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Piezoelectric</a:t>
            </a:r>
            <a:r>
              <a:rPr sz="1800" spc="-10" dirty="0">
                <a:latin typeface="Arial"/>
                <a:cs typeface="Arial"/>
              </a:rPr>
              <a:t> element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Arial"/>
              <a:cs typeface="Arial"/>
            </a:endParaRPr>
          </a:p>
          <a:p>
            <a:pPr marL="523240" indent="-208915">
              <a:lnSpc>
                <a:spcPct val="100000"/>
              </a:lnSpc>
              <a:buClr>
                <a:srgbClr val="FF0000"/>
              </a:buClr>
              <a:buSzPct val="90000"/>
              <a:buChar char="•"/>
              <a:tabLst>
                <a:tab pos="522605" algn="l"/>
                <a:tab pos="523240" algn="l"/>
              </a:tabLst>
            </a:pPr>
            <a:r>
              <a:rPr sz="2000" dirty="0">
                <a:latin typeface="Arial"/>
                <a:cs typeface="Arial"/>
              </a:rPr>
              <a:t>Can be used </a:t>
            </a:r>
            <a:r>
              <a:rPr sz="2000" spc="-5" dirty="0">
                <a:latin typeface="Arial"/>
                <a:cs typeface="Arial"/>
              </a:rPr>
              <a:t>in tension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compression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Arial"/>
              <a:cs typeface="Arial"/>
            </a:endParaRPr>
          </a:p>
          <a:p>
            <a:pPr marL="543560" indent="-229235">
              <a:lnSpc>
                <a:spcPct val="100000"/>
              </a:lnSpc>
              <a:buClr>
                <a:srgbClr val="FF0000"/>
              </a:buClr>
              <a:buChar char="•"/>
              <a:tabLst>
                <a:tab pos="542925" algn="l"/>
                <a:tab pos="543560" algn="l"/>
              </a:tabLst>
            </a:pPr>
            <a:r>
              <a:rPr sz="2000" spc="-5" dirty="0">
                <a:latin typeface="Arial"/>
                <a:cs typeface="Arial"/>
              </a:rPr>
              <a:t>Fragile to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moments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49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310" y="497840"/>
            <a:ext cx="57054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Classification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609" y="170688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369" y="224916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369" y="276098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5369" y="363727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9609" y="419862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5369" y="474091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5369" y="5251450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5369" y="5763259"/>
            <a:ext cx="1003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10" dirty="0">
                <a:latin typeface="Arial"/>
                <a:cs typeface="Arial"/>
              </a:rPr>
              <a:t>•</a:t>
            </a:r>
            <a:endParaRPr sz="1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6810" y="1461558"/>
            <a:ext cx="7419975" cy="4650105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Arial"/>
                <a:cs typeface="Arial"/>
              </a:rPr>
              <a:t>Passive</a:t>
            </a:r>
            <a:endParaRPr sz="28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1150"/>
              </a:spcBef>
            </a:pPr>
            <a:r>
              <a:rPr sz="2400" spc="-5" dirty="0">
                <a:latin typeface="Arial"/>
                <a:cs typeface="Arial"/>
              </a:rPr>
              <a:t>Doesn’t need any </a:t>
            </a:r>
            <a:r>
              <a:rPr sz="2400" spc="-10" dirty="0">
                <a:latin typeface="Arial"/>
                <a:cs typeface="Arial"/>
              </a:rPr>
              <a:t>additional energy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  <a:p>
            <a:pPr marL="263525" marR="75565">
              <a:lnSpc>
                <a:spcPct val="100000"/>
              </a:lnSpc>
              <a:spcBef>
                <a:spcPts val="1150"/>
              </a:spcBef>
            </a:pPr>
            <a:r>
              <a:rPr sz="2400" spc="-5" dirty="0">
                <a:latin typeface="Arial"/>
                <a:cs typeface="Arial"/>
              </a:rPr>
              <a:t>Directly generate an electric signal in response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an  </a:t>
            </a:r>
            <a:r>
              <a:rPr sz="2400" spc="-10" dirty="0">
                <a:latin typeface="Arial"/>
                <a:cs typeface="Arial"/>
              </a:rPr>
              <a:t>external </a:t>
            </a:r>
            <a:r>
              <a:rPr sz="2400" dirty="0">
                <a:latin typeface="Arial"/>
                <a:cs typeface="Arial"/>
              </a:rPr>
              <a:t>stimuli</a:t>
            </a:r>
            <a:endParaRPr sz="24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1150"/>
              </a:spcBef>
            </a:pPr>
            <a:r>
              <a:rPr sz="2400" spc="-5" dirty="0">
                <a:latin typeface="Arial"/>
                <a:cs typeface="Arial"/>
              </a:rPr>
              <a:t>E.g. Thermocouple, </a:t>
            </a:r>
            <a:r>
              <a:rPr sz="2400" spc="-10" dirty="0">
                <a:latin typeface="Arial"/>
                <a:cs typeface="Arial"/>
              </a:rPr>
              <a:t>photodiode, </a:t>
            </a:r>
            <a:r>
              <a:rPr sz="2400" spc="-5" dirty="0">
                <a:latin typeface="Arial"/>
                <a:cs typeface="Arial"/>
              </a:rPr>
              <a:t>Piezoelectric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800" b="1" spc="-5" dirty="0">
                <a:latin typeface="Arial"/>
                <a:cs typeface="Arial"/>
              </a:rPr>
              <a:t>Active</a:t>
            </a:r>
            <a:endParaRPr sz="2800">
              <a:latin typeface="Arial"/>
              <a:cs typeface="Arial"/>
            </a:endParaRPr>
          </a:p>
          <a:p>
            <a:pPr marL="263525" marR="600075">
              <a:lnSpc>
                <a:spcPct val="139900"/>
              </a:lnSpc>
            </a:pPr>
            <a:r>
              <a:rPr sz="2400" spc="-10" dirty="0">
                <a:latin typeface="Arial"/>
                <a:cs typeface="Arial"/>
              </a:rPr>
              <a:t>Require </a:t>
            </a:r>
            <a:r>
              <a:rPr sz="2400" spc="-5" dirty="0">
                <a:latin typeface="Arial"/>
                <a:cs typeface="Arial"/>
              </a:rPr>
              <a:t>external </a:t>
            </a:r>
            <a:r>
              <a:rPr sz="2400" spc="-10" dirty="0">
                <a:latin typeface="Arial"/>
                <a:cs typeface="Arial"/>
              </a:rPr>
              <a:t>power </a:t>
            </a:r>
            <a:r>
              <a:rPr sz="2400" spc="-5" dirty="0">
                <a:latin typeface="Arial"/>
                <a:cs typeface="Arial"/>
              </a:rPr>
              <a:t>called excitation signal  Sensor </a:t>
            </a:r>
            <a:r>
              <a:rPr sz="2400" dirty="0">
                <a:latin typeface="Arial"/>
                <a:cs typeface="Arial"/>
              </a:rPr>
              <a:t>modify </a:t>
            </a:r>
            <a:r>
              <a:rPr sz="2400" spc="-5" dirty="0">
                <a:latin typeface="Arial"/>
                <a:cs typeface="Arial"/>
              </a:rPr>
              <a:t>excitation </a:t>
            </a:r>
            <a:r>
              <a:rPr sz="2400" spc="-10" dirty="0">
                <a:latin typeface="Arial"/>
                <a:cs typeface="Arial"/>
              </a:rPr>
              <a:t>signal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0" dirty="0">
                <a:latin typeface="Arial"/>
                <a:cs typeface="Arial"/>
              </a:rPr>
              <a:t>provide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  <a:spcBef>
                <a:spcPts val="1150"/>
              </a:spcBef>
            </a:pPr>
            <a:r>
              <a:rPr sz="2400" spc="-5" dirty="0">
                <a:latin typeface="Arial"/>
                <a:cs typeface="Arial"/>
              </a:rPr>
              <a:t>E.g. </a:t>
            </a:r>
            <a:r>
              <a:rPr sz="2400" dirty="0">
                <a:latin typeface="Arial"/>
                <a:cs typeface="Arial"/>
              </a:rPr>
              <a:t>thermistor, </a:t>
            </a:r>
            <a:r>
              <a:rPr sz="2400" spc="-5" dirty="0">
                <a:latin typeface="Arial"/>
                <a:cs typeface="Arial"/>
              </a:rPr>
              <a:t>resistive strain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gauge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09" y="871220"/>
            <a:ext cx="3034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PIEZOELECTRIC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SENSORS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1371600"/>
            <a:ext cx="259715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66770" y="76200"/>
            <a:ext cx="5548630" cy="6553200"/>
            <a:chOff x="3366770" y="76200"/>
            <a:chExt cx="5548630" cy="6553200"/>
          </a:xfrm>
        </p:grpSpPr>
        <p:sp>
          <p:nvSpPr>
            <p:cNvPr id="5" name="object 5"/>
            <p:cNvSpPr/>
            <p:nvPr/>
          </p:nvSpPr>
          <p:spPr>
            <a:xfrm>
              <a:off x="5440680" y="76200"/>
              <a:ext cx="3474720" cy="3474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6770" y="2971800"/>
              <a:ext cx="2272029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1200" y="3351529"/>
              <a:ext cx="2999740" cy="30010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38200" y="4419600"/>
            <a:ext cx="19431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50</a:t>
            </a:fld>
            <a:endParaRPr lang="en-I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32410"/>
            <a:ext cx="7768590" cy="22047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40"/>
              </a:spcBef>
            </a:pPr>
            <a:r>
              <a:rPr sz="1800" b="1" spc="-5" dirty="0">
                <a:latin typeface="Arial"/>
                <a:cs typeface="Arial"/>
              </a:rPr>
              <a:t>4.5 Tactile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Sensor</a:t>
            </a:r>
            <a:endParaRPr sz="1800">
              <a:latin typeface="Arial"/>
              <a:cs typeface="Arial"/>
            </a:endParaRPr>
          </a:p>
          <a:p>
            <a:pPr marL="297180" marR="132715" indent="-284480">
              <a:lnSpc>
                <a:spcPct val="100000"/>
              </a:lnSpc>
              <a:spcBef>
                <a:spcPts val="840"/>
              </a:spcBef>
              <a:buChar char="•"/>
              <a:tabLst>
                <a:tab pos="296545" algn="l"/>
                <a:tab pos="29718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term </a:t>
            </a:r>
            <a:r>
              <a:rPr sz="1800" b="1" spc="-5" dirty="0">
                <a:latin typeface="Arial"/>
                <a:cs typeface="Arial"/>
              </a:rPr>
              <a:t>tactile sensor </a:t>
            </a:r>
            <a:r>
              <a:rPr sz="1800" spc="-10" dirty="0">
                <a:latin typeface="Arial"/>
                <a:cs typeface="Arial"/>
              </a:rPr>
              <a:t>usually </a:t>
            </a:r>
            <a:r>
              <a:rPr sz="1800" spc="-5" dirty="0">
                <a:latin typeface="Arial"/>
                <a:cs typeface="Arial"/>
              </a:rPr>
              <a:t>refers to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transducer that </a:t>
            </a:r>
            <a:r>
              <a:rPr sz="1800" spc="-5" dirty="0">
                <a:latin typeface="Arial"/>
                <a:cs typeface="Arial"/>
              </a:rPr>
              <a:t>is sensitive to  </a:t>
            </a:r>
            <a:r>
              <a:rPr sz="1800" spc="-10" dirty="0">
                <a:latin typeface="Arial"/>
                <a:cs typeface="Arial"/>
              </a:rPr>
              <a:t>touch, </a:t>
            </a:r>
            <a:r>
              <a:rPr sz="1800" spc="-5" dirty="0">
                <a:latin typeface="Arial"/>
                <a:cs typeface="Arial"/>
              </a:rPr>
              <a:t>force,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pressure.</a:t>
            </a:r>
            <a:endParaRPr sz="1800">
              <a:latin typeface="Arial"/>
              <a:cs typeface="Arial"/>
            </a:endParaRPr>
          </a:p>
          <a:p>
            <a:pPr marL="297180" indent="-284480">
              <a:lnSpc>
                <a:spcPts val="2039"/>
              </a:lnSpc>
              <a:buChar char="•"/>
              <a:tabLst>
                <a:tab pos="296545" algn="l"/>
                <a:tab pos="29718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term </a:t>
            </a:r>
            <a:r>
              <a:rPr sz="1800" b="1" spc="-5" dirty="0">
                <a:latin typeface="Arial"/>
                <a:cs typeface="Arial"/>
              </a:rPr>
              <a:t>tactile sensor </a:t>
            </a:r>
            <a:r>
              <a:rPr sz="1800" spc="-10" dirty="0">
                <a:latin typeface="Arial"/>
                <a:cs typeface="Arial"/>
              </a:rPr>
              <a:t>usually </a:t>
            </a:r>
            <a:r>
              <a:rPr sz="1800" spc="-5" dirty="0">
                <a:latin typeface="Arial"/>
                <a:cs typeface="Arial"/>
              </a:rPr>
              <a:t>refers to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transducer that </a:t>
            </a:r>
            <a:r>
              <a:rPr sz="1800" spc="-5" dirty="0">
                <a:latin typeface="Arial"/>
                <a:cs typeface="Arial"/>
              </a:rPr>
              <a:t>is sensitive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</a:t>
            </a:r>
            <a:endParaRPr sz="18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touch, </a:t>
            </a:r>
            <a:r>
              <a:rPr sz="1800" spc="-5" dirty="0">
                <a:latin typeface="Arial"/>
                <a:cs typeface="Arial"/>
              </a:rPr>
              <a:t>force, </a:t>
            </a:r>
            <a:r>
              <a:rPr sz="1800" spc="-10" dirty="0">
                <a:latin typeface="Arial"/>
                <a:cs typeface="Arial"/>
              </a:rPr>
              <a:t>or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pressure.</a:t>
            </a:r>
            <a:endParaRPr sz="1800">
              <a:latin typeface="Arial"/>
              <a:cs typeface="Arial"/>
            </a:endParaRPr>
          </a:p>
          <a:p>
            <a:pPr marL="297180" marR="5080" indent="-284480">
              <a:lnSpc>
                <a:spcPct val="100000"/>
              </a:lnSpc>
              <a:spcBef>
                <a:spcPts val="480"/>
              </a:spcBef>
              <a:buChar char="•"/>
              <a:tabLst>
                <a:tab pos="296545" algn="l"/>
                <a:tab pos="297180" algn="l"/>
                <a:tab pos="1217295" algn="l"/>
                <a:tab pos="2262505" algn="l"/>
                <a:tab pos="2839085" algn="l"/>
                <a:tab pos="3693160" algn="l"/>
                <a:tab pos="4116704" algn="l"/>
                <a:tab pos="4490085" algn="l"/>
                <a:tab pos="5200015" algn="l"/>
                <a:tab pos="6115685" algn="l"/>
                <a:tab pos="6551930" algn="l"/>
              </a:tabLst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acti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	se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sors	</a:t>
            </a:r>
            <a:r>
              <a:rPr sz="1800" spc="-5" dirty="0">
                <a:latin typeface="Arial"/>
                <a:cs typeface="Arial"/>
              </a:rPr>
              <a:t>ar</a:t>
            </a:r>
            <a:r>
              <a:rPr sz="1800" dirty="0">
                <a:latin typeface="Arial"/>
                <a:cs typeface="Arial"/>
              </a:rPr>
              <a:t>e	</a:t>
            </a:r>
            <a:r>
              <a:rPr sz="1800" spc="-5" dirty="0">
                <a:latin typeface="Arial"/>
                <a:cs typeface="Arial"/>
              </a:rPr>
              <a:t>us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f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	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	a	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	va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iet</a:t>
            </a:r>
            <a:r>
              <a:rPr sz="1800" dirty="0">
                <a:latin typeface="Arial"/>
                <a:cs typeface="Arial"/>
              </a:rPr>
              <a:t>y	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	</a:t>
            </a:r>
            <a:r>
              <a:rPr sz="1800" spc="-5" dirty="0">
                <a:latin typeface="Arial"/>
                <a:cs typeface="Arial"/>
              </a:rPr>
              <a:t>ap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cati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ns  for </a:t>
            </a:r>
            <a:r>
              <a:rPr sz="1800" spc="-10" dirty="0">
                <a:latin typeface="Arial"/>
                <a:cs typeface="Arial"/>
              </a:rPr>
              <a:t>robotics and </a:t>
            </a:r>
            <a:r>
              <a:rPr sz="1800" spc="-5" dirty="0">
                <a:latin typeface="Arial"/>
                <a:cs typeface="Arial"/>
              </a:rPr>
              <a:t>computer </a:t>
            </a:r>
            <a:r>
              <a:rPr sz="1800" spc="-10" dirty="0">
                <a:latin typeface="Arial"/>
                <a:cs typeface="Arial"/>
              </a:rPr>
              <a:t>hardware and even </a:t>
            </a:r>
            <a:r>
              <a:rPr sz="1800" spc="-5" dirty="0">
                <a:latin typeface="Arial"/>
                <a:cs typeface="Arial"/>
              </a:rPr>
              <a:t>security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systems.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2590800"/>
            <a:ext cx="2421890" cy="2193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895600" y="2475229"/>
            <a:ext cx="6096000" cy="4154170"/>
            <a:chOff x="2895600" y="2475229"/>
            <a:chExt cx="6096000" cy="4154170"/>
          </a:xfrm>
        </p:grpSpPr>
        <p:sp>
          <p:nvSpPr>
            <p:cNvPr id="5" name="object 5"/>
            <p:cNvSpPr/>
            <p:nvPr/>
          </p:nvSpPr>
          <p:spPr>
            <a:xfrm>
              <a:off x="6604158" y="2571818"/>
              <a:ext cx="2259171" cy="23345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0" y="2475229"/>
              <a:ext cx="3547110" cy="2560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1379" y="4436109"/>
              <a:ext cx="3030220" cy="2193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51</a:t>
            </a:fld>
            <a:endParaRPr lang="en-I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180" y="826770"/>
            <a:ext cx="239839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5. Level</a:t>
            </a:r>
            <a:r>
              <a:rPr sz="255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Sensor</a:t>
            </a:r>
            <a:endParaRPr sz="25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" y="381000"/>
            <a:ext cx="8914130" cy="6248400"/>
            <a:chOff x="152400" y="381000"/>
            <a:chExt cx="8914130" cy="6248400"/>
          </a:xfrm>
        </p:grpSpPr>
        <p:sp>
          <p:nvSpPr>
            <p:cNvPr id="4" name="object 4"/>
            <p:cNvSpPr/>
            <p:nvPr/>
          </p:nvSpPr>
          <p:spPr>
            <a:xfrm>
              <a:off x="152400" y="2514600"/>
              <a:ext cx="2791460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800" y="2590800"/>
              <a:ext cx="3514131" cy="3819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1920" y="381000"/>
              <a:ext cx="1347770" cy="213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7000" y="2057400"/>
              <a:ext cx="2589529" cy="4114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52</a:t>
            </a:fld>
            <a:endParaRPr lang="en-I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1879" y="497840"/>
            <a:ext cx="1919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.…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422140"/>
            <a:ext cx="1553210" cy="1997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1000" y="1296669"/>
            <a:ext cx="6947534" cy="2884170"/>
            <a:chOff x="381000" y="1296669"/>
            <a:chExt cx="6947534" cy="2884170"/>
          </a:xfrm>
        </p:grpSpPr>
        <p:sp>
          <p:nvSpPr>
            <p:cNvPr id="5" name="object 5"/>
            <p:cNvSpPr/>
            <p:nvPr/>
          </p:nvSpPr>
          <p:spPr>
            <a:xfrm>
              <a:off x="381000" y="1296669"/>
              <a:ext cx="2377440" cy="28841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4400" y="1981200"/>
              <a:ext cx="2590800" cy="1295400"/>
            </a:xfrm>
            <a:custGeom>
              <a:avLst/>
              <a:gdLst/>
              <a:ahLst/>
              <a:cxnLst/>
              <a:rect l="l" t="t" r="r" b="b"/>
              <a:pathLst>
                <a:path w="2590800" h="1295400">
                  <a:moveTo>
                    <a:pt x="1295400" y="0"/>
                  </a:moveTo>
                  <a:lnTo>
                    <a:pt x="1230982" y="720"/>
                  </a:lnTo>
                  <a:lnTo>
                    <a:pt x="1167533" y="2861"/>
                  </a:lnTo>
                  <a:lnTo>
                    <a:pt x="1105111" y="6394"/>
                  </a:lnTo>
                  <a:lnTo>
                    <a:pt x="1043775" y="11291"/>
                  </a:lnTo>
                  <a:lnTo>
                    <a:pt x="983584" y="17521"/>
                  </a:lnTo>
                  <a:lnTo>
                    <a:pt x="924596" y="25056"/>
                  </a:lnTo>
                  <a:lnTo>
                    <a:pt x="866870" y="33866"/>
                  </a:lnTo>
                  <a:lnTo>
                    <a:pt x="810465" y="43923"/>
                  </a:lnTo>
                  <a:lnTo>
                    <a:pt x="755439" y="55198"/>
                  </a:lnTo>
                  <a:lnTo>
                    <a:pt x="701852" y="67661"/>
                  </a:lnTo>
                  <a:lnTo>
                    <a:pt x="649762" y="81284"/>
                  </a:lnTo>
                  <a:lnTo>
                    <a:pt x="599228" y="96037"/>
                  </a:lnTo>
                  <a:lnTo>
                    <a:pt x="550308" y="111891"/>
                  </a:lnTo>
                  <a:lnTo>
                    <a:pt x="503062" y="128817"/>
                  </a:lnTo>
                  <a:lnTo>
                    <a:pt x="457548" y="146786"/>
                  </a:lnTo>
                  <a:lnTo>
                    <a:pt x="413825" y="165769"/>
                  </a:lnTo>
                  <a:lnTo>
                    <a:pt x="371951" y="185737"/>
                  </a:lnTo>
                  <a:lnTo>
                    <a:pt x="331985" y="206661"/>
                  </a:lnTo>
                  <a:lnTo>
                    <a:pt x="293987" y="228511"/>
                  </a:lnTo>
                  <a:lnTo>
                    <a:pt x="258014" y="251259"/>
                  </a:lnTo>
                  <a:lnTo>
                    <a:pt x="224126" y="274876"/>
                  </a:lnTo>
                  <a:lnTo>
                    <a:pt x="192381" y="299332"/>
                  </a:lnTo>
                  <a:lnTo>
                    <a:pt x="162838" y="324599"/>
                  </a:lnTo>
                  <a:lnTo>
                    <a:pt x="110593" y="377447"/>
                  </a:lnTo>
                  <a:lnTo>
                    <a:pt x="67861" y="433187"/>
                  </a:lnTo>
                  <a:lnTo>
                    <a:pt x="35112" y="491588"/>
                  </a:lnTo>
                  <a:lnTo>
                    <a:pt x="12816" y="552416"/>
                  </a:lnTo>
                  <a:lnTo>
                    <a:pt x="1443" y="615438"/>
                  </a:lnTo>
                  <a:lnTo>
                    <a:pt x="0" y="647700"/>
                  </a:lnTo>
                  <a:lnTo>
                    <a:pt x="1443" y="679855"/>
                  </a:lnTo>
                  <a:lnTo>
                    <a:pt x="12816" y="742704"/>
                  </a:lnTo>
                  <a:lnTo>
                    <a:pt x="35112" y="803404"/>
                  </a:lnTo>
                  <a:lnTo>
                    <a:pt x="67861" y="861717"/>
                  </a:lnTo>
                  <a:lnTo>
                    <a:pt x="110593" y="917407"/>
                  </a:lnTo>
                  <a:lnTo>
                    <a:pt x="162838" y="970236"/>
                  </a:lnTo>
                  <a:lnTo>
                    <a:pt x="192381" y="995504"/>
                  </a:lnTo>
                  <a:lnTo>
                    <a:pt x="224126" y="1019967"/>
                  </a:lnTo>
                  <a:lnTo>
                    <a:pt x="258014" y="1043597"/>
                  </a:lnTo>
                  <a:lnTo>
                    <a:pt x="293987" y="1066363"/>
                  </a:lnTo>
                  <a:lnTo>
                    <a:pt x="331985" y="1088236"/>
                  </a:lnTo>
                  <a:lnTo>
                    <a:pt x="371951" y="1109186"/>
                  </a:lnTo>
                  <a:lnTo>
                    <a:pt x="413825" y="1129183"/>
                  </a:lnTo>
                  <a:lnTo>
                    <a:pt x="457548" y="1148199"/>
                  </a:lnTo>
                  <a:lnTo>
                    <a:pt x="503062" y="1166202"/>
                  </a:lnTo>
                  <a:lnTo>
                    <a:pt x="550308" y="1183164"/>
                  </a:lnTo>
                  <a:lnTo>
                    <a:pt x="599228" y="1199055"/>
                  </a:lnTo>
                  <a:lnTo>
                    <a:pt x="649762" y="1213845"/>
                  </a:lnTo>
                  <a:lnTo>
                    <a:pt x="701852" y="1227505"/>
                  </a:lnTo>
                  <a:lnTo>
                    <a:pt x="755439" y="1240005"/>
                  </a:lnTo>
                  <a:lnTo>
                    <a:pt x="810465" y="1251314"/>
                  </a:lnTo>
                  <a:lnTo>
                    <a:pt x="866870" y="1261404"/>
                  </a:lnTo>
                  <a:lnTo>
                    <a:pt x="924596" y="1270246"/>
                  </a:lnTo>
                  <a:lnTo>
                    <a:pt x="983584" y="1277808"/>
                  </a:lnTo>
                  <a:lnTo>
                    <a:pt x="1043775" y="1284062"/>
                  </a:lnTo>
                  <a:lnTo>
                    <a:pt x="1105111" y="1288978"/>
                  </a:lnTo>
                  <a:lnTo>
                    <a:pt x="1167533" y="1292526"/>
                  </a:lnTo>
                  <a:lnTo>
                    <a:pt x="1230982" y="1294676"/>
                  </a:lnTo>
                  <a:lnTo>
                    <a:pt x="1295400" y="1295400"/>
                  </a:lnTo>
                  <a:lnTo>
                    <a:pt x="1359711" y="1294676"/>
                  </a:lnTo>
                  <a:lnTo>
                    <a:pt x="1423067" y="1292526"/>
                  </a:lnTo>
                  <a:lnTo>
                    <a:pt x="1485408" y="1288978"/>
                  </a:lnTo>
                  <a:lnTo>
                    <a:pt x="1546675" y="1284062"/>
                  </a:lnTo>
                  <a:lnTo>
                    <a:pt x="1606808" y="1277808"/>
                  </a:lnTo>
                  <a:lnTo>
                    <a:pt x="1665747" y="1270246"/>
                  </a:lnTo>
                  <a:lnTo>
                    <a:pt x="1723435" y="1261404"/>
                  </a:lnTo>
                  <a:lnTo>
                    <a:pt x="1779810" y="1251314"/>
                  </a:lnTo>
                  <a:lnTo>
                    <a:pt x="1834814" y="1240005"/>
                  </a:lnTo>
                  <a:lnTo>
                    <a:pt x="1888388" y="1227505"/>
                  </a:lnTo>
                  <a:lnTo>
                    <a:pt x="1940473" y="1213845"/>
                  </a:lnTo>
                  <a:lnTo>
                    <a:pt x="1991008" y="1199055"/>
                  </a:lnTo>
                  <a:lnTo>
                    <a:pt x="2039935" y="1183164"/>
                  </a:lnTo>
                  <a:lnTo>
                    <a:pt x="2087194" y="1166202"/>
                  </a:lnTo>
                  <a:lnTo>
                    <a:pt x="2132726" y="1148199"/>
                  </a:lnTo>
                  <a:lnTo>
                    <a:pt x="2176472" y="1129183"/>
                  </a:lnTo>
                  <a:lnTo>
                    <a:pt x="2218372" y="1109186"/>
                  </a:lnTo>
                  <a:lnTo>
                    <a:pt x="2258367" y="1088236"/>
                  </a:lnTo>
                  <a:lnTo>
                    <a:pt x="2296398" y="1066363"/>
                  </a:lnTo>
                  <a:lnTo>
                    <a:pt x="2332405" y="1043597"/>
                  </a:lnTo>
                  <a:lnTo>
                    <a:pt x="2366329" y="1019967"/>
                  </a:lnTo>
                  <a:lnTo>
                    <a:pt x="2398111" y="995504"/>
                  </a:lnTo>
                  <a:lnTo>
                    <a:pt x="2427691" y="970236"/>
                  </a:lnTo>
                  <a:lnTo>
                    <a:pt x="2480010" y="917407"/>
                  </a:lnTo>
                  <a:lnTo>
                    <a:pt x="2522809" y="861717"/>
                  </a:lnTo>
                  <a:lnTo>
                    <a:pt x="2555616" y="803404"/>
                  </a:lnTo>
                  <a:lnTo>
                    <a:pt x="2577956" y="742704"/>
                  </a:lnTo>
                  <a:lnTo>
                    <a:pt x="2589353" y="679855"/>
                  </a:lnTo>
                  <a:lnTo>
                    <a:pt x="2590800" y="647700"/>
                  </a:lnTo>
                  <a:lnTo>
                    <a:pt x="2589353" y="615438"/>
                  </a:lnTo>
                  <a:lnTo>
                    <a:pt x="2577956" y="552416"/>
                  </a:lnTo>
                  <a:lnTo>
                    <a:pt x="2555616" y="491588"/>
                  </a:lnTo>
                  <a:lnTo>
                    <a:pt x="2522809" y="433187"/>
                  </a:lnTo>
                  <a:lnTo>
                    <a:pt x="2480010" y="377447"/>
                  </a:lnTo>
                  <a:lnTo>
                    <a:pt x="2427691" y="324599"/>
                  </a:lnTo>
                  <a:lnTo>
                    <a:pt x="2398111" y="299332"/>
                  </a:lnTo>
                  <a:lnTo>
                    <a:pt x="2366329" y="274876"/>
                  </a:lnTo>
                  <a:lnTo>
                    <a:pt x="2332405" y="251259"/>
                  </a:lnTo>
                  <a:lnTo>
                    <a:pt x="2296398" y="228511"/>
                  </a:lnTo>
                  <a:lnTo>
                    <a:pt x="2258367" y="206661"/>
                  </a:lnTo>
                  <a:lnTo>
                    <a:pt x="2218372" y="185737"/>
                  </a:lnTo>
                  <a:lnTo>
                    <a:pt x="2176472" y="165769"/>
                  </a:lnTo>
                  <a:lnTo>
                    <a:pt x="2132726" y="146786"/>
                  </a:lnTo>
                  <a:lnTo>
                    <a:pt x="2087194" y="128817"/>
                  </a:lnTo>
                  <a:lnTo>
                    <a:pt x="2039935" y="111891"/>
                  </a:lnTo>
                  <a:lnTo>
                    <a:pt x="1991008" y="96037"/>
                  </a:lnTo>
                  <a:lnTo>
                    <a:pt x="1940473" y="81284"/>
                  </a:lnTo>
                  <a:lnTo>
                    <a:pt x="1888388" y="67661"/>
                  </a:lnTo>
                  <a:lnTo>
                    <a:pt x="1834814" y="55198"/>
                  </a:lnTo>
                  <a:lnTo>
                    <a:pt x="1779810" y="43923"/>
                  </a:lnTo>
                  <a:lnTo>
                    <a:pt x="1723435" y="33866"/>
                  </a:lnTo>
                  <a:lnTo>
                    <a:pt x="1665747" y="25056"/>
                  </a:lnTo>
                  <a:lnTo>
                    <a:pt x="1606808" y="17521"/>
                  </a:lnTo>
                  <a:lnTo>
                    <a:pt x="1546675" y="11291"/>
                  </a:lnTo>
                  <a:lnTo>
                    <a:pt x="1485408" y="6394"/>
                  </a:lnTo>
                  <a:lnTo>
                    <a:pt x="1423067" y="2861"/>
                  </a:lnTo>
                  <a:lnTo>
                    <a:pt x="1359711" y="72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24400" y="1981200"/>
              <a:ext cx="2590800" cy="1295400"/>
            </a:xfrm>
            <a:custGeom>
              <a:avLst/>
              <a:gdLst/>
              <a:ahLst/>
              <a:cxnLst/>
              <a:rect l="l" t="t" r="r" b="b"/>
              <a:pathLst>
                <a:path w="2590800" h="1295400">
                  <a:moveTo>
                    <a:pt x="1295400" y="0"/>
                  </a:moveTo>
                  <a:lnTo>
                    <a:pt x="1359711" y="720"/>
                  </a:lnTo>
                  <a:lnTo>
                    <a:pt x="1423067" y="2861"/>
                  </a:lnTo>
                  <a:lnTo>
                    <a:pt x="1485408" y="6394"/>
                  </a:lnTo>
                  <a:lnTo>
                    <a:pt x="1546675" y="11291"/>
                  </a:lnTo>
                  <a:lnTo>
                    <a:pt x="1606808" y="17521"/>
                  </a:lnTo>
                  <a:lnTo>
                    <a:pt x="1665747" y="25056"/>
                  </a:lnTo>
                  <a:lnTo>
                    <a:pt x="1723435" y="33866"/>
                  </a:lnTo>
                  <a:lnTo>
                    <a:pt x="1779810" y="43923"/>
                  </a:lnTo>
                  <a:lnTo>
                    <a:pt x="1834814" y="55198"/>
                  </a:lnTo>
                  <a:lnTo>
                    <a:pt x="1888388" y="67661"/>
                  </a:lnTo>
                  <a:lnTo>
                    <a:pt x="1940473" y="81284"/>
                  </a:lnTo>
                  <a:lnTo>
                    <a:pt x="1991008" y="96037"/>
                  </a:lnTo>
                  <a:lnTo>
                    <a:pt x="2039935" y="111891"/>
                  </a:lnTo>
                  <a:lnTo>
                    <a:pt x="2087194" y="128817"/>
                  </a:lnTo>
                  <a:lnTo>
                    <a:pt x="2132726" y="146786"/>
                  </a:lnTo>
                  <a:lnTo>
                    <a:pt x="2176472" y="165769"/>
                  </a:lnTo>
                  <a:lnTo>
                    <a:pt x="2218372" y="185737"/>
                  </a:lnTo>
                  <a:lnTo>
                    <a:pt x="2258367" y="206661"/>
                  </a:lnTo>
                  <a:lnTo>
                    <a:pt x="2296398" y="228511"/>
                  </a:lnTo>
                  <a:lnTo>
                    <a:pt x="2332405" y="251259"/>
                  </a:lnTo>
                  <a:lnTo>
                    <a:pt x="2366329" y="274876"/>
                  </a:lnTo>
                  <a:lnTo>
                    <a:pt x="2398111" y="299332"/>
                  </a:lnTo>
                  <a:lnTo>
                    <a:pt x="2427691" y="324599"/>
                  </a:lnTo>
                  <a:lnTo>
                    <a:pt x="2480010" y="377447"/>
                  </a:lnTo>
                  <a:lnTo>
                    <a:pt x="2522809" y="433187"/>
                  </a:lnTo>
                  <a:lnTo>
                    <a:pt x="2555616" y="491588"/>
                  </a:lnTo>
                  <a:lnTo>
                    <a:pt x="2577956" y="552416"/>
                  </a:lnTo>
                  <a:lnTo>
                    <a:pt x="2589353" y="615438"/>
                  </a:lnTo>
                  <a:lnTo>
                    <a:pt x="2590800" y="647700"/>
                  </a:lnTo>
                  <a:lnTo>
                    <a:pt x="2589353" y="679855"/>
                  </a:lnTo>
                  <a:lnTo>
                    <a:pt x="2577956" y="742704"/>
                  </a:lnTo>
                  <a:lnTo>
                    <a:pt x="2555616" y="803404"/>
                  </a:lnTo>
                  <a:lnTo>
                    <a:pt x="2522809" y="861717"/>
                  </a:lnTo>
                  <a:lnTo>
                    <a:pt x="2480010" y="917407"/>
                  </a:lnTo>
                  <a:lnTo>
                    <a:pt x="2427691" y="970236"/>
                  </a:lnTo>
                  <a:lnTo>
                    <a:pt x="2398111" y="995504"/>
                  </a:lnTo>
                  <a:lnTo>
                    <a:pt x="2366329" y="1019967"/>
                  </a:lnTo>
                  <a:lnTo>
                    <a:pt x="2332405" y="1043597"/>
                  </a:lnTo>
                  <a:lnTo>
                    <a:pt x="2296398" y="1066363"/>
                  </a:lnTo>
                  <a:lnTo>
                    <a:pt x="2258367" y="1088236"/>
                  </a:lnTo>
                  <a:lnTo>
                    <a:pt x="2218372" y="1109186"/>
                  </a:lnTo>
                  <a:lnTo>
                    <a:pt x="2176472" y="1129183"/>
                  </a:lnTo>
                  <a:lnTo>
                    <a:pt x="2132726" y="1148199"/>
                  </a:lnTo>
                  <a:lnTo>
                    <a:pt x="2087194" y="1166202"/>
                  </a:lnTo>
                  <a:lnTo>
                    <a:pt x="2039935" y="1183164"/>
                  </a:lnTo>
                  <a:lnTo>
                    <a:pt x="1991008" y="1199055"/>
                  </a:lnTo>
                  <a:lnTo>
                    <a:pt x="1940473" y="1213845"/>
                  </a:lnTo>
                  <a:lnTo>
                    <a:pt x="1888388" y="1227505"/>
                  </a:lnTo>
                  <a:lnTo>
                    <a:pt x="1834814" y="1240005"/>
                  </a:lnTo>
                  <a:lnTo>
                    <a:pt x="1779810" y="1251314"/>
                  </a:lnTo>
                  <a:lnTo>
                    <a:pt x="1723435" y="1261404"/>
                  </a:lnTo>
                  <a:lnTo>
                    <a:pt x="1665747" y="1270246"/>
                  </a:lnTo>
                  <a:lnTo>
                    <a:pt x="1606808" y="1277808"/>
                  </a:lnTo>
                  <a:lnTo>
                    <a:pt x="1546675" y="1284062"/>
                  </a:lnTo>
                  <a:lnTo>
                    <a:pt x="1485408" y="1288978"/>
                  </a:lnTo>
                  <a:lnTo>
                    <a:pt x="1423067" y="1292526"/>
                  </a:lnTo>
                  <a:lnTo>
                    <a:pt x="1359711" y="1294676"/>
                  </a:lnTo>
                  <a:lnTo>
                    <a:pt x="1295400" y="1295400"/>
                  </a:lnTo>
                  <a:lnTo>
                    <a:pt x="1230982" y="1294676"/>
                  </a:lnTo>
                  <a:lnTo>
                    <a:pt x="1167533" y="1292526"/>
                  </a:lnTo>
                  <a:lnTo>
                    <a:pt x="1105111" y="1288978"/>
                  </a:lnTo>
                  <a:lnTo>
                    <a:pt x="1043775" y="1284062"/>
                  </a:lnTo>
                  <a:lnTo>
                    <a:pt x="983584" y="1277808"/>
                  </a:lnTo>
                  <a:lnTo>
                    <a:pt x="924596" y="1270246"/>
                  </a:lnTo>
                  <a:lnTo>
                    <a:pt x="866870" y="1261404"/>
                  </a:lnTo>
                  <a:lnTo>
                    <a:pt x="810465" y="1251314"/>
                  </a:lnTo>
                  <a:lnTo>
                    <a:pt x="755439" y="1240005"/>
                  </a:lnTo>
                  <a:lnTo>
                    <a:pt x="701852" y="1227505"/>
                  </a:lnTo>
                  <a:lnTo>
                    <a:pt x="649762" y="1213845"/>
                  </a:lnTo>
                  <a:lnTo>
                    <a:pt x="599228" y="1199055"/>
                  </a:lnTo>
                  <a:lnTo>
                    <a:pt x="550308" y="1183164"/>
                  </a:lnTo>
                  <a:lnTo>
                    <a:pt x="503062" y="1166202"/>
                  </a:lnTo>
                  <a:lnTo>
                    <a:pt x="457548" y="1148199"/>
                  </a:lnTo>
                  <a:lnTo>
                    <a:pt x="413825" y="1129183"/>
                  </a:lnTo>
                  <a:lnTo>
                    <a:pt x="371951" y="1109186"/>
                  </a:lnTo>
                  <a:lnTo>
                    <a:pt x="331985" y="1088236"/>
                  </a:lnTo>
                  <a:lnTo>
                    <a:pt x="293987" y="1066363"/>
                  </a:lnTo>
                  <a:lnTo>
                    <a:pt x="258014" y="1043597"/>
                  </a:lnTo>
                  <a:lnTo>
                    <a:pt x="224126" y="1019967"/>
                  </a:lnTo>
                  <a:lnTo>
                    <a:pt x="192381" y="995504"/>
                  </a:lnTo>
                  <a:lnTo>
                    <a:pt x="162838" y="970236"/>
                  </a:lnTo>
                  <a:lnTo>
                    <a:pt x="110593" y="917407"/>
                  </a:lnTo>
                  <a:lnTo>
                    <a:pt x="67861" y="861717"/>
                  </a:lnTo>
                  <a:lnTo>
                    <a:pt x="35112" y="803404"/>
                  </a:lnTo>
                  <a:lnTo>
                    <a:pt x="12816" y="742704"/>
                  </a:lnTo>
                  <a:lnTo>
                    <a:pt x="1443" y="679855"/>
                  </a:lnTo>
                  <a:lnTo>
                    <a:pt x="0" y="647700"/>
                  </a:lnTo>
                  <a:lnTo>
                    <a:pt x="1443" y="615438"/>
                  </a:lnTo>
                  <a:lnTo>
                    <a:pt x="12816" y="552416"/>
                  </a:lnTo>
                  <a:lnTo>
                    <a:pt x="35112" y="491588"/>
                  </a:lnTo>
                  <a:lnTo>
                    <a:pt x="67861" y="433187"/>
                  </a:lnTo>
                  <a:lnTo>
                    <a:pt x="110593" y="377447"/>
                  </a:lnTo>
                  <a:lnTo>
                    <a:pt x="162838" y="324599"/>
                  </a:lnTo>
                  <a:lnTo>
                    <a:pt x="192381" y="299332"/>
                  </a:lnTo>
                  <a:lnTo>
                    <a:pt x="224126" y="274876"/>
                  </a:lnTo>
                  <a:lnTo>
                    <a:pt x="258014" y="251259"/>
                  </a:lnTo>
                  <a:lnTo>
                    <a:pt x="293987" y="228511"/>
                  </a:lnTo>
                  <a:lnTo>
                    <a:pt x="331985" y="206661"/>
                  </a:lnTo>
                  <a:lnTo>
                    <a:pt x="371951" y="185737"/>
                  </a:lnTo>
                  <a:lnTo>
                    <a:pt x="413825" y="165769"/>
                  </a:lnTo>
                  <a:lnTo>
                    <a:pt x="457548" y="146786"/>
                  </a:lnTo>
                  <a:lnTo>
                    <a:pt x="503062" y="128817"/>
                  </a:lnTo>
                  <a:lnTo>
                    <a:pt x="550308" y="111891"/>
                  </a:lnTo>
                  <a:lnTo>
                    <a:pt x="599228" y="96037"/>
                  </a:lnTo>
                  <a:lnTo>
                    <a:pt x="649762" y="81284"/>
                  </a:lnTo>
                  <a:lnTo>
                    <a:pt x="701852" y="67661"/>
                  </a:lnTo>
                  <a:lnTo>
                    <a:pt x="755439" y="55198"/>
                  </a:lnTo>
                  <a:lnTo>
                    <a:pt x="810465" y="43923"/>
                  </a:lnTo>
                  <a:lnTo>
                    <a:pt x="866870" y="33866"/>
                  </a:lnTo>
                  <a:lnTo>
                    <a:pt x="924596" y="25056"/>
                  </a:lnTo>
                  <a:lnTo>
                    <a:pt x="983584" y="17521"/>
                  </a:lnTo>
                  <a:lnTo>
                    <a:pt x="1043775" y="11291"/>
                  </a:lnTo>
                  <a:lnTo>
                    <a:pt x="1105111" y="6394"/>
                  </a:lnTo>
                  <a:lnTo>
                    <a:pt x="1167533" y="2861"/>
                  </a:lnTo>
                  <a:lnTo>
                    <a:pt x="1230982" y="720"/>
                  </a:lnTo>
                  <a:lnTo>
                    <a:pt x="1295400" y="0"/>
                  </a:lnTo>
                  <a:close/>
                </a:path>
                <a:path w="2590800" h="1295400">
                  <a:moveTo>
                    <a:pt x="0" y="0"/>
                  </a:moveTo>
                  <a:lnTo>
                    <a:pt x="0" y="0"/>
                  </a:lnTo>
                </a:path>
                <a:path w="2590800" h="1295400">
                  <a:moveTo>
                    <a:pt x="2590800" y="1295400"/>
                  </a:moveTo>
                  <a:lnTo>
                    <a:pt x="2590800" y="1295400"/>
                  </a:lnTo>
                </a:path>
              </a:pathLst>
            </a:custGeom>
            <a:ln w="25518">
              <a:solidFill>
                <a:srgbClr val="88A3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21300" y="2341879"/>
            <a:ext cx="1395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CI</a:t>
            </a:r>
            <a:r>
              <a:rPr sz="1800" b="1" spc="10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IVE  </a:t>
            </a:r>
            <a:r>
              <a:rPr sz="1800" b="1" dirty="0"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8400" y="1927860"/>
            <a:ext cx="2311400" cy="726440"/>
            <a:chOff x="2438400" y="1927860"/>
            <a:chExt cx="2311400" cy="726440"/>
          </a:xfrm>
        </p:grpSpPr>
        <p:sp>
          <p:nvSpPr>
            <p:cNvPr id="10" name="object 10"/>
            <p:cNvSpPr/>
            <p:nvPr/>
          </p:nvSpPr>
          <p:spPr>
            <a:xfrm>
              <a:off x="2642870" y="2039620"/>
              <a:ext cx="2081530" cy="589280"/>
            </a:xfrm>
            <a:custGeom>
              <a:avLst/>
              <a:gdLst/>
              <a:ahLst/>
              <a:cxnLst/>
              <a:rect l="l" t="t" r="r" b="b"/>
              <a:pathLst>
                <a:path w="2081529" h="589280">
                  <a:moveTo>
                    <a:pt x="2081530" y="589279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8400" y="1927860"/>
              <a:ext cx="241300" cy="219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482782" y="4787582"/>
            <a:ext cx="1550035" cy="1169035"/>
            <a:chOff x="4482782" y="4787582"/>
            <a:chExt cx="1550035" cy="1169035"/>
          </a:xfrm>
        </p:grpSpPr>
        <p:sp>
          <p:nvSpPr>
            <p:cNvPr id="13" name="object 13"/>
            <p:cNvSpPr/>
            <p:nvPr/>
          </p:nvSpPr>
          <p:spPr>
            <a:xfrm>
              <a:off x="4495800" y="4800600"/>
              <a:ext cx="1524000" cy="1143000"/>
            </a:xfrm>
            <a:custGeom>
              <a:avLst/>
              <a:gdLst/>
              <a:ahLst/>
              <a:cxnLst/>
              <a:rect l="l" t="t" r="r" b="b"/>
              <a:pathLst>
                <a:path w="1524000" h="1143000">
                  <a:moveTo>
                    <a:pt x="762000" y="0"/>
                  </a:moveTo>
                  <a:lnTo>
                    <a:pt x="706273" y="1383"/>
                  </a:lnTo>
                  <a:lnTo>
                    <a:pt x="651811" y="5478"/>
                  </a:lnTo>
                  <a:lnTo>
                    <a:pt x="598727" y="12203"/>
                  </a:lnTo>
                  <a:lnTo>
                    <a:pt x="547134" y="21474"/>
                  </a:lnTo>
                  <a:lnTo>
                    <a:pt x="497144" y="33208"/>
                  </a:lnTo>
                  <a:lnTo>
                    <a:pt x="448870" y="47324"/>
                  </a:lnTo>
                  <a:lnTo>
                    <a:pt x="402425" y="63738"/>
                  </a:lnTo>
                  <a:lnTo>
                    <a:pt x="357921" y="82368"/>
                  </a:lnTo>
                  <a:lnTo>
                    <a:pt x="315471" y="103132"/>
                  </a:lnTo>
                  <a:lnTo>
                    <a:pt x="275189" y="125945"/>
                  </a:lnTo>
                  <a:lnTo>
                    <a:pt x="237186" y="150727"/>
                  </a:lnTo>
                  <a:lnTo>
                    <a:pt x="201575" y="177393"/>
                  </a:lnTo>
                  <a:lnTo>
                    <a:pt x="168470" y="205862"/>
                  </a:lnTo>
                  <a:lnTo>
                    <a:pt x="137982" y="236051"/>
                  </a:lnTo>
                  <a:lnTo>
                    <a:pt x="110226" y="267877"/>
                  </a:lnTo>
                  <a:lnTo>
                    <a:pt x="85312" y="301257"/>
                  </a:lnTo>
                  <a:lnTo>
                    <a:pt x="63354" y="336109"/>
                  </a:lnTo>
                  <a:lnTo>
                    <a:pt x="44466" y="372351"/>
                  </a:lnTo>
                  <a:lnTo>
                    <a:pt x="28758" y="409898"/>
                  </a:lnTo>
                  <a:lnTo>
                    <a:pt x="16346" y="448670"/>
                  </a:lnTo>
                  <a:lnTo>
                    <a:pt x="7340" y="488582"/>
                  </a:lnTo>
                  <a:lnTo>
                    <a:pt x="1853" y="529553"/>
                  </a:lnTo>
                  <a:lnTo>
                    <a:pt x="0" y="571500"/>
                  </a:lnTo>
                  <a:lnTo>
                    <a:pt x="1853" y="613295"/>
                  </a:lnTo>
                  <a:lnTo>
                    <a:pt x="7340" y="654141"/>
                  </a:lnTo>
                  <a:lnTo>
                    <a:pt x="16346" y="693954"/>
                  </a:lnTo>
                  <a:lnTo>
                    <a:pt x="28758" y="732649"/>
                  </a:lnTo>
                  <a:lnTo>
                    <a:pt x="44466" y="770141"/>
                  </a:lnTo>
                  <a:lnTo>
                    <a:pt x="63354" y="806347"/>
                  </a:lnTo>
                  <a:lnTo>
                    <a:pt x="85312" y="841181"/>
                  </a:lnTo>
                  <a:lnTo>
                    <a:pt x="110226" y="874558"/>
                  </a:lnTo>
                  <a:lnTo>
                    <a:pt x="137982" y="906396"/>
                  </a:lnTo>
                  <a:lnTo>
                    <a:pt x="168470" y="936608"/>
                  </a:lnTo>
                  <a:lnTo>
                    <a:pt x="201575" y="965110"/>
                  </a:lnTo>
                  <a:lnTo>
                    <a:pt x="237186" y="991818"/>
                  </a:lnTo>
                  <a:lnTo>
                    <a:pt x="275189" y="1016647"/>
                  </a:lnTo>
                  <a:lnTo>
                    <a:pt x="315471" y="1039512"/>
                  </a:lnTo>
                  <a:lnTo>
                    <a:pt x="357921" y="1060330"/>
                  </a:lnTo>
                  <a:lnTo>
                    <a:pt x="402425" y="1079015"/>
                  </a:lnTo>
                  <a:lnTo>
                    <a:pt x="448870" y="1095483"/>
                  </a:lnTo>
                  <a:lnTo>
                    <a:pt x="497144" y="1109650"/>
                  </a:lnTo>
                  <a:lnTo>
                    <a:pt x="547134" y="1121430"/>
                  </a:lnTo>
                  <a:lnTo>
                    <a:pt x="598727" y="1130740"/>
                  </a:lnTo>
                  <a:lnTo>
                    <a:pt x="651811" y="1137494"/>
                  </a:lnTo>
                  <a:lnTo>
                    <a:pt x="706273" y="1141609"/>
                  </a:lnTo>
                  <a:lnTo>
                    <a:pt x="762000" y="1143000"/>
                  </a:lnTo>
                  <a:lnTo>
                    <a:pt x="817726" y="1141609"/>
                  </a:lnTo>
                  <a:lnTo>
                    <a:pt x="872188" y="1137494"/>
                  </a:lnTo>
                  <a:lnTo>
                    <a:pt x="925272" y="1130740"/>
                  </a:lnTo>
                  <a:lnTo>
                    <a:pt x="976865" y="1121430"/>
                  </a:lnTo>
                  <a:lnTo>
                    <a:pt x="1026855" y="1109650"/>
                  </a:lnTo>
                  <a:lnTo>
                    <a:pt x="1075129" y="1095483"/>
                  </a:lnTo>
                  <a:lnTo>
                    <a:pt x="1121574" y="1079015"/>
                  </a:lnTo>
                  <a:lnTo>
                    <a:pt x="1166078" y="1060330"/>
                  </a:lnTo>
                  <a:lnTo>
                    <a:pt x="1208528" y="1039512"/>
                  </a:lnTo>
                  <a:lnTo>
                    <a:pt x="1248810" y="1016647"/>
                  </a:lnTo>
                  <a:lnTo>
                    <a:pt x="1286813" y="991818"/>
                  </a:lnTo>
                  <a:lnTo>
                    <a:pt x="1322424" y="965110"/>
                  </a:lnTo>
                  <a:lnTo>
                    <a:pt x="1355529" y="936608"/>
                  </a:lnTo>
                  <a:lnTo>
                    <a:pt x="1386017" y="906396"/>
                  </a:lnTo>
                  <a:lnTo>
                    <a:pt x="1413773" y="874558"/>
                  </a:lnTo>
                  <a:lnTo>
                    <a:pt x="1438687" y="841181"/>
                  </a:lnTo>
                  <a:lnTo>
                    <a:pt x="1460645" y="806347"/>
                  </a:lnTo>
                  <a:lnTo>
                    <a:pt x="1479533" y="770141"/>
                  </a:lnTo>
                  <a:lnTo>
                    <a:pt x="1495241" y="732649"/>
                  </a:lnTo>
                  <a:lnTo>
                    <a:pt x="1507653" y="693954"/>
                  </a:lnTo>
                  <a:lnTo>
                    <a:pt x="1516659" y="654141"/>
                  </a:lnTo>
                  <a:lnTo>
                    <a:pt x="1522146" y="613295"/>
                  </a:lnTo>
                  <a:lnTo>
                    <a:pt x="1524000" y="571500"/>
                  </a:lnTo>
                  <a:lnTo>
                    <a:pt x="1522146" y="529553"/>
                  </a:lnTo>
                  <a:lnTo>
                    <a:pt x="1516659" y="488582"/>
                  </a:lnTo>
                  <a:lnTo>
                    <a:pt x="1507653" y="448670"/>
                  </a:lnTo>
                  <a:lnTo>
                    <a:pt x="1495241" y="409898"/>
                  </a:lnTo>
                  <a:lnTo>
                    <a:pt x="1479533" y="372351"/>
                  </a:lnTo>
                  <a:lnTo>
                    <a:pt x="1460645" y="336109"/>
                  </a:lnTo>
                  <a:lnTo>
                    <a:pt x="1438687" y="301257"/>
                  </a:lnTo>
                  <a:lnTo>
                    <a:pt x="1413773" y="267877"/>
                  </a:lnTo>
                  <a:lnTo>
                    <a:pt x="1386017" y="236051"/>
                  </a:lnTo>
                  <a:lnTo>
                    <a:pt x="1355529" y="205862"/>
                  </a:lnTo>
                  <a:lnTo>
                    <a:pt x="1322424" y="177393"/>
                  </a:lnTo>
                  <a:lnTo>
                    <a:pt x="1286813" y="150727"/>
                  </a:lnTo>
                  <a:lnTo>
                    <a:pt x="1248810" y="125945"/>
                  </a:lnTo>
                  <a:lnTo>
                    <a:pt x="1208528" y="103132"/>
                  </a:lnTo>
                  <a:lnTo>
                    <a:pt x="1166078" y="82368"/>
                  </a:lnTo>
                  <a:lnTo>
                    <a:pt x="1121574" y="63738"/>
                  </a:lnTo>
                  <a:lnTo>
                    <a:pt x="1075129" y="47324"/>
                  </a:lnTo>
                  <a:lnTo>
                    <a:pt x="1026855" y="33208"/>
                  </a:lnTo>
                  <a:lnTo>
                    <a:pt x="976865" y="21474"/>
                  </a:lnTo>
                  <a:lnTo>
                    <a:pt x="925272" y="12203"/>
                  </a:lnTo>
                  <a:lnTo>
                    <a:pt x="872188" y="5478"/>
                  </a:lnTo>
                  <a:lnTo>
                    <a:pt x="817726" y="1383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5800" y="4800600"/>
              <a:ext cx="1524000" cy="1143000"/>
            </a:xfrm>
            <a:custGeom>
              <a:avLst/>
              <a:gdLst/>
              <a:ahLst/>
              <a:cxnLst/>
              <a:rect l="l" t="t" r="r" b="b"/>
              <a:pathLst>
                <a:path w="1524000" h="1143000">
                  <a:moveTo>
                    <a:pt x="762000" y="0"/>
                  </a:moveTo>
                  <a:lnTo>
                    <a:pt x="817726" y="1383"/>
                  </a:lnTo>
                  <a:lnTo>
                    <a:pt x="872188" y="5478"/>
                  </a:lnTo>
                  <a:lnTo>
                    <a:pt x="925272" y="12203"/>
                  </a:lnTo>
                  <a:lnTo>
                    <a:pt x="976865" y="21474"/>
                  </a:lnTo>
                  <a:lnTo>
                    <a:pt x="1026855" y="33208"/>
                  </a:lnTo>
                  <a:lnTo>
                    <a:pt x="1075129" y="47324"/>
                  </a:lnTo>
                  <a:lnTo>
                    <a:pt x="1121574" y="63738"/>
                  </a:lnTo>
                  <a:lnTo>
                    <a:pt x="1166078" y="82368"/>
                  </a:lnTo>
                  <a:lnTo>
                    <a:pt x="1208528" y="103132"/>
                  </a:lnTo>
                  <a:lnTo>
                    <a:pt x="1248810" y="125945"/>
                  </a:lnTo>
                  <a:lnTo>
                    <a:pt x="1286813" y="150727"/>
                  </a:lnTo>
                  <a:lnTo>
                    <a:pt x="1322424" y="177393"/>
                  </a:lnTo>
                  <a:lnTo>
                    <a:pt x="1355529" y="205862"/>
                  </a:lnTo>
                  <a:lnTo>
                    <a:pt x="1386017" y="236051"/>
                  </a:lnTo>
                  <a:lnTo>
                    <a:pt x="1413773" y="267877"/>
                  </a:lnTo>
                  <a:lnTo>
                    <a:pt x="1438687" y="301257"/>
                  </a:lnTo>
                  <a:lnTo>
                    <a:pt x="1460645" y="336109"/>
                  </a:lnTo>
                  <a:lnTo>
                    <a:pt x="1479533" y="372351"/>
                  </a:lnTo>
                  <a:lnTo>
                    <a:pt x="1495241" y="409898"/>
                  </a:lnTo>
                  <a:lnTo>
                    <a:pt x="1507653" y="448670"/>
                  </a:lnTo>
                  <a:lnTo>
                    <a:pt x="1516659" y="488582"/>
                  </a:lnTo>
                  <a:lnTo>
                    <a:pt x="1522146" y="529553"/>
                  </a:lnTo>
                  <a:lnTo>
                    <a:pt x="1524000" y="571500"/>
                  </a:lnTo>
                  <a:lnTo>
                    <a:pt x="1522146" y="613295"/>
                  </a:lnTo>
                  <a:lnTo>
                    <a:pt x="1516659" y="654141"/>
                  </a:lnTo>
                  <a:lnTo>
                    <a:pt x="1507653" y="693954"/>
                  </a:lnTo>
                  <a:lnTo>
                    <a:pt x="1495241" y="732649"/>
                  </a:lnTo>
                  <a:lnTo>
                    <a:pt x="1479533" y="770141"/>
                  </a:lnTo>
                  <a:lnTo>
                    <a:pt x="1460645" y="806347"/>
                  </a:lnTo>
                  <a:lnTo>
                    <a:pt x="1438687" y="841181"/>
                  </a:lnTo>
                  <a:lnTo>
                    <a:pt x="1413773" y="874558"/>
                  </a:lnTo>
                  <a:lnTo>
                    <a:pt x="1386017" y="906396"/>
                  </a:lnTo>
                  <a:lnTo>
                    <a:pt x="1355529" y="936608"/>
                  </a:lnTo>
                  <a:lnTo>
                    <a:pt x="1322424" y="965110"/>
                  </a:lnTo>
                  <a:lnTo>
                    <a:pt x="1286813" y="991818"/>
                  </a:lnTo>
                  <a:lnTo>
                    <a:pt x="1248810" y="1016647"/>
                  </a:lnTo>
                  <a:lnTo>
                    <a:pt x="1208528" y="1039512"/>
                  </a:lnTo>
                  <a:lnTo>
                    <a:pt x="1166078" y="1060330"/>
                  </a:lnTo>
                  <a:lnTo>
                    <a:pt x="1121574" y="1079015"/>
                  </a:lnTo>
                  <a:lnTo>
                    <a:pt x="1075129" y="1095483"/>
                  </a:lnTo>
                  <a:lnTo>
                    <a:pt x="1026855" y="1109650"/>
                  </a:lnTo>
                  <a:lnTo>
                    <a:pt x="976865" y="1121430"/>
                  </a:lnTo>
                  <a:lnTo>
                    <a:pt x="925272" y="1130740"/>
                  </a:lnTo>
                  <a:lnTo>
                    <a:pt x="872188" y="1137494"/>
                  </a:lnTo>
                  <a:lnTo>
                    <a:pt x="817726" y="1141609"/>
                  </a:lnTo>
                  <a:lnTo>
                    <a:pt x="762000" y="1143000"/>
                  </a:lnTo>
                  <a:lnTo>
                    <a:pt x="706273" y="1141609"/>
                  </a:lnTo>
                  <a:lnTo>
                    <a:pt x="651811" y="1137494"/>
                  </a:lnTo>
                  <a:lnTo>
                    <a:pt x="598727" y="1130740"/>
                  </a:lnTo>
                  <a:lnTo>
                    <a:pt x="547134" y="1121430"/>
                  </a:lnTo>
                  <a:lnTo>
                    <a:pt x="497144" y="1109650"/>
                  </a:lnTo>
                  <a:lnTo>
                    <a:pt x="448870" y="1095483"/>
                  </a:lnTo>
                  <a:lnTo>
                    <a:pt x="402425" y="1079015"/>
                  </a:lnTo>
                  <a:lnTo>
                    <a:pt x="357921" y="1060330"/>
                  </a:lnTo>
                  <a:lnTo>
                    <a:pt x="315471" y="1039512"/>
                  </a:lnTo>
                  <a:lnTo>
                    <a:pt x="275189" y="1016647"/>
                  </a:lnTo>
                  <a:lnTo>
                    <a:pt x="237186" y="991818"/>
                  </a:lnTo>
                  <a:lnTo>
                    <a:pt x="201575" y="965110"/>
                  </a:lnTo>
                  <a:lnTo>
                    <a:pt x="168470" y="936608"/>
                  </a:lnTo>
                  <a:lnTo>
                    <a:pt x="137982" y="906396"/>
                  </a:lnTo>
                  <a:lnTo>
                    <a:pt x="110226" y="874558"/>
                  </a:lnTo>
                  <a:lnTo>
                    <a:pt x="85312" y="841181"/>
                  </a:lnTo>
                  <a:lnTo>
                    <a:pt x="63354" y="806347"/>
                  </a:lnTo>
                  <a:lnTo>
                    <a:pt x="44466" y="770141"/>
                  </a:lnTo>
                  <a:lnTo>
                    <a:pt x="28758" y="732649"/>
                  </a:lnTo>
                  <a:lnTo>
                    <a:pt x="16346" y="693954"/>
                  </a:lnTo>
                  <a:lnTo>
                    <a:pt x="7340" y="654141"/>
                  </a:lnTo>
                  <a:lnTo>
                    <a:pt x="1853" y="613295"/>
                  </a:lnTo>
                  <a:lnTo>
                    <a:pt x="0" y="571500"/>
                  </a:lnTo>
                  <a:lnTo>
                    <a:pt x="1853" y="529553"/>
                  </a:lnTo>
                  <a:lnTo>
                    <a:pt x="7340" y="488582"/>
                  </a:lnTo>
                  <a:lnTo>
                    <a:pt x="16346" y="448670"/>
                  </a:lnTo>
                  <a:lnTo>
                    <a:pt x="28758" y="409898"/>
                  </a:lnTo>
                  <a:lnTo>
                    <a:pt x="44466" y="372351"/>
                  </a:lnTo>
                  <a:lnTo>
                    <a:pt x="63354" y="336109"/>
                  </a:lnTo>
                  <a:lnTo>
                    <a:pt x="85312" y="301257"/>
                  </a:lnTo>
                  <a:lnTo>
                    <a:pt x="110226" y="267877"/>
                  </a:lnTo>
                  <a:lnTo>
                    <a:pt x="137982" y="236051"/>
                  </a:lnTo>
                  <a:lnTo>
                    <a:pt x="168470" y="205862"/>
                  </a:lnTo>
                  <a:lnTo>
                    <a:pt x="201575" y="177393"/>
                  </a:lnTo>
                  <a:lnTo>
                    <a:pt x="237186" y="150727"/>
                  </a:lnTo>
                  <a:lnTo>
                    <a:pt x="275189" y="125945"/>
                  </a:lnTo>
                  <a:lnTo>
                    <a:pt x="315471" y="103132"/>
                  </a:lnTo>
                  <a:lnTo>
                    <a:pt x="357921" y="82368"/>
                  </a:lnTo>
                  <a:lnTo>
                    <a:pt x="402425" y="63738"/>
                  </a:lnTo>
                  <a:lnTo>
                    <a:pt x="448870" y="47324"/>
                  </a:lnTo>
                  <a:lnTo>
                    <a:pt x="497144" y="33208"/>
                  </a:lnTo>
                  <a:lnTo>
                    <a:pt x="547134" y="21474"/>
                  </a:lnTo>
                  <a:lnTo>
                    <a:pt x="598727" y="12203"/>
                  </a:lnTo>
                  <a:lnTo>
                    <a:pt x="651811" y="5478"/>
                  </a:lnTo>
                  <a:lnTo>
                    <a:pt x="706273" y="1383"/>
                  </a:lnTo>
                  <a:lnTo>
                    <a:pt x="762000" y="0"/>
                  </a:lnTo>
                  <a:close/>
                </a:path>
                <a:path w="1524000" h="1143000">
                  <a:moveTo>
                    <a:pt x="0" y="0"/>
                  </a:moveTo>
                  <a:lnTo>
                    <a:pt x="0" y="0"/>
                  </a:lnTo>
                </a:path>
                <a:path w="1524000" h="1143000">
                  <a:moveTo>
                    <a:pt x="1524000" y="1143000"/>
                  </a:moveTo>
                  <a:lnTo>
                    <a:pt x="1524000" y="1143000"/>
                  </a:lnTo>
                </a:path>
              </a:pathLst>
            </a:custGeom>
            <a:ln w="25518">
              <a:solidFill>
                <a:srgbClr val="88A3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66640" y="5085079"/>
            <a:ext cx="781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BALL  </a:t>
            </a:r>
            <a:r>
              <a:rPr sz="1800" b="1" spc="-5" dirty="0">
                <a:latin typeface="Arial"/>
                <a:cs typeface="Arial"/>
              </a:rPr>
              <a:t>F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33600" y="4707890"/>
            <a:ext cx="2311400" cy="727710"/>
            <a:chOff x="2133600" y="4707890"/>
            <a:chExt cx="2311400" cy="727710"/>
          </a:xfrm>
        </p:grpSpPr>
        <p:sp>
          <p:nvSpPr>
            <p:cNvPr id="17" name="object 17"/>
            <p:cNvSpPr/>
            <p:nvPr/>
          </p:nvSpPr>
          <p:spPr>
            <a:xfrm>
              <a:off x="2338070" y="4819650"/>
              <a:ext cx="2081530" cy="590550"/>
            </a:xfrm>
            <a:custGeom>
              <a:avLst/>
              <a:gdLst/>
              <a:ahLst/>
              <a:cxnLst/>
              <a:rect l="l" t="t" r="r" b="b"/>
              <a:pathLst>
                <a:path w="2081529" h="590550">
                  <a:moveTo>
                    <a:pt x="2081530" y="590550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3600" y="4707890"/>
              <a:ext cx="241300" cy="219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53</a:t>
            </a:fld>
            <a:endParaRPr lang="en-I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989" y="528320"/>
            <a:ext cx="52355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6.Signal</a:t>
            </a:r>
            <a:r>
              <a:rPr sz="4000" u="heavy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Conditioning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12430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Signal </a:t>
            </a:r>
            <a:r>
              <a:rPr sz="3200" spc="-5" dirty="0">
                <a:latin typeface="Arial"/>
                <a:cs typeface="Arial"/>
              </a:rPr>
              <a:t>conditioning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the operation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performed on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signal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convert them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form suitable for interfacing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other 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elements </a:t>
            </a:r>
            <a:r>
              <a:rPr sz="3200" spc="-5" dirty="0">
                <a:latin typeface="Arial"/>
                <a:cs typeface="Arial"/>
              </a:rPr>
              <a:t>in the </a:t>
            </a:r>
            <a:r>
              <a:rPr sz="3200" dirty="0">
                <a:latin typeface="Arial"/>
                <a:cs typeface="Arial"/>
              </a:rPr>
              <a:t>process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control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7908" y="4210652"/>
            <a:ext cx="6695443" cy="1904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54</a:t>
            </a:fld>
            <a:endParaRPr lang="en-I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729" y="826770"/>
            <a:ext cx="507492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6.1Signal-level and bias</a:t>
            </a:r>
            <a:r>
              <a:rPr sz="255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changes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6905625" cy="207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method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adjust </a:t>
            </a:r>
            <a:r>
              <a:rPr sz="3200" spc="-5" dirty="0">
                <a:latin typeface="Arial"/>
                <a:cs typeface="Arial"/>
              </a:rPr>
              <a:t>the level  </a:t>
            </a:r>
            <a:r>
              <a:rPr sz="3200" dirty="0">
                <a:latin typeface="Arial"/>
                <a:cs typeface="Arial"/>
              </a:rPr>
              <a:t>(magnitude) and </a:t>
            </a:r>
            <a:r>
              <a:rPr sz="3200" spc="-5" dirty="0">
                <a:latin typeface="Arial"/>
                <a:cs typeface="Arial"/>
              </a:rPr>
              <a:t>bias </a:t>
            </a:r>
            <a:r>
              <a:rPr sz="3200" dirty="0">
                <a:latin typeface="Arial"/>
                <a:cs typeface="Arial"/>
              </a:rPr>
              <a:t>(zero </a:t>
            </a:r>
            <a:r>
              <a:rPr sz="3200" spc="-5" dirty="0">
                <a:latin typeface="Arial"/>
                <a:cs typeface="Arial"/>
              </a:rPr>
              <a:t>value)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voltage </a:t>
            </a:r>
            <a:r>
              <a:rPr sz="3200" dirty="0">
                <a:latin typeface="Arial"/>
                <a:cs typeface="Arial"/>
              </a:rPr>
              <a:t>signal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For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example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6600" y="4149090"/>
            <a:ext cx="2663190" cy="115062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1150"/>
              </a:spcBef>
            </a:pPr>
            <a:r>
              <a:rPr sz="1800" spc="-10" dirty="0">
                <a:latin typeface="Arial"/>
                <a:cs typeface="Arial"/>
              </a:rPr>
              <a:t>Signal conditioning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circuit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75739" y="4759959"/>
            <a:ext cx="1800860" cy="74930"/>
            <a:chOff x="1475739" y="4759959"/>
            <a:chExt cx="1800860" cy="74930"/>
          </a:xfrm>
        </p:grpSpPr>
        <p:sp>
          <p:nvSpPr>
            <p:cNvPr id="6" name="object 6"/>
            <p:cNvSpPr/>
            <p:nvPr/>
          </p:nvSpPr>
          <p:spPr>
            <a:xfrm>
              <a:off x="1475739" y="4796789"/>
              <a:ext cx="1731010" cy="0"/>
            </a:xfrm>
            <a:custGeom>
              <a:avLst/>
              <a:gdLst/>
              <a:ahLst/>
              <a:cxnLst/>
              <a:rect l="l" t="t" r="r" b="b"/>
              <a:pathLst>
                <a:path w="1731010">
                  <a:moveTo>
                    <a:pt x="0" y="0"/>
                  </a:moveTo>
                  <a:lnTo>
                    <a:pt x="173101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1669" y="4759959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29">
                  <a:moveTo>
                    <a:pt x="0" y="0"/>
                  </a:moveTo>
                  <a:lnTo>
                    <a:pt x="0" y="74929"/>
                  </a:lnTo>
                  <a:lnTo>
                    <a:pt x="7493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39790" y="4724400"/>
            <a:ext cx="1800860" cy="76200"/>
            <a:chOff x="5939790" y="4724400"/>
            <a:chExt cx="1800860" cy="76200"/>
          </a:xfrm>
        </p:grpSpPr>
        <p:sp>
          <p:nvSpPr>
            <p:cNvPr id="9" name="object 9"/>
            <p:cNvSpPr/>
            <p:nvPr/>
          </p:nvSpPr>
          <p:spPr>
            <a:xfrm>
              <a:off x="5939790" y="4762500"/>
              <a:ext cx="1729739" cy="0"/>
            </a:xfrm>
            <a:custGeom>
              <a:avLst/>
              <a:gdLst/>
              <a:ahLst/>
              <a:cxnLst/>
              <a:rect l="l" t="t" r="r" b="b"/>
              <a:pathLst>
                <a:path w="1729740">
                  <a:moveTo>
                    <a:pt x="0" y="0"/>
                  </a:moveTo>
                  <a:lnTo>
                    <a:pt x="172973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65720" y="472440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2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54480" y="4429759"/>
            <a:ext cx="134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0.2 </a:t>
            </a:r>
            <a:r>
              <a:rPr sz="1800" dirty="0">
                <a:latin typeface="Arial"/>
                <a:cs typeface="Arial"/>
              </a:rPr>
              <a:t>V – </a:t>
            </a:r>
            <a:r>
              <a:rPr sz="1800" spc="-5" dirty="0">
                <a:latin typeface="Arial"/>
                <a:cs typeface="Arial"/>
              </a:rPr>
              <a:t>0.6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4440" y="4429759"/>
            <a:ext cx="96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0 V – 5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55</a:t>
            </a:fld>
            <a:endParaRPr lang="en-I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4120" y="2707639"/>
            <a:ext cx="1224280" cy="115062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  <a:spcBef>
                <a:spcPts val="1150"/>
              </a:spcBef>
            </a:pPr>
            <a:r>
              <a:rPr sz="1800" spc="-5" dirty="0">
                <a:latin typeface="Arial"/>
                <a:cs typeface="Arial"/>
              </a:rPr>
              <a:t>Zero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shift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4760" y="3318509"/>
            <a:ext cx="1229360" cy="74930"/>
            <a:chOff x="1254760" y="3318509"/>
            <a:chExt cx="1229360" cy="74930"/>
          </a:xfrm>
        </p:grpSpPr>
        <p:sp>
          <p:nvSpPr>
            <p:cNvPr id="4" name="object 4"/>
            <p:cNvSpPr/>
            <p:nvPr/>
          </p:nvSpPr>
          <p:spPr>
            <a:xfrm>
              <a:off x="1254760" y="3355339"/>
              <a:ext cx="1159510" cy="0"/>
            </a:xfrm>
            <a:custGeom>
              <a:avLst/>
              <a:gdLst/>
              <a:ahLst/>
              <a:cxnLst/>
              <a:rect l="l" t="t" r="r" b="b"/>
              <a:pathLst>
                <a:path w="1159510">
                  <a:moveTo>
                    <a:pt x="0" y="0"/>
                  </a:moveTo>
                  <a:lnTo>
                    <a:pt x="115951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9190" y="3318509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29">
                  <a:moveTo>
                    <a:pt x="0" y="0"/>
                  </a:moveTo>
                  <a:lnTo>
                    <a:pt x="0" y="74929"/>
                  </a:lnTo>
                  <a:lnTo>
                    <a:pt x="74930" y="36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606540" y="3282950"/>
            <a:ext cx="1422400" cy="76200"/>
            <a:chOff x="6606540" y="3282950"/>
            <a:chExt cx="1422400" cy="76200"/>
          </a:xfrm>
        </p:grpSpPr>
        <p:sp>
          <p:nvSpPr>
            <p:cNvPr id="7" name="object 7"/>
            <p:cNvSpPr/>
            <p:nvPr/>
          </p:nvSpPr>
          <p:spPr>
            <a:xfrm>
              <a:off x="6606540" y="3321050"/>
              <a:ext cx="1352550" cy="0"/>
            </a:xfrm>
            <a:custGeom>
              <a:avLst/>
              <a:gdLst/>
              <a:ahLst/>
              <a:cxnLst/>
              <a:rect l="l" t="t" r="r" b="b"/>
              <a:pathLst>
                <a:path w="1352550">
                  <a:moveTo>
                    <a:pt x="0" y="0"/>
                  </a:moveTo>
                  <a:lnTo>
                    <a:pt x="1352550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54010" y="3282950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0" y="76200"/>
                  </a:lnTo>
                  <a:lnTo>
                    <a:pt x="7493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7910" y="2988309"/>
            <a:ext cx="1346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0.2 </a:t>
            </a:r>
            <a:r>
              <a:rPr sz="1800" dirty="0">
                <a:latin typeface="Arial"/>
                <a:cs typeface="Arial"/>
              </a:rPr>
              <a:t>V – </a:t>
            </a:r>
            <a:r>
              <a:rPr sz="1800" spc="-5" dirty="0">
                <a:latin typeface="Arial"/>
                <a:cs typeface="Arial"/>
              </a:rPr>
              <a:t>0.6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3730" y="2988309"/>
            <a:ext cx="96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0 V – 5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2850" y="2725420"/>
            <a:ext cx="1583690" cy="115189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46050">
              <a:lnSpc>
                <a:spcPct val="100000"/>
              </a:lnSpc>
              <a:spcBef>
                <a:spcPts val="1150"/>
              </a:spcBef>
            </a:pPr>
            <a:r>
              <a:rPr sz="1800" spc="-10" dirty="0">
                <a:latin typeface="Arial"/>
                <a:cs typeface="Arial"/>
              </a:rPr>
              <a:t>Amplification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08400" y="3282950"/>
            <a:ext cx="1314450" cy="76200"/>
            <a:chOff x="3708400" y="3282950"/>
            <a:chExt cx="1314450" cy="76200"/>
          </a:xfrm>
        </p:grpSpPr>
        <p:sp>
          <p:nvSpPr>
            <p:cNvPr id="13" name="object 13"/>
            <p:cNvSpPr/>
            <p:nvPr/>
          </p:nvSpPr>
          <p:spPr>
            <a:xfrm>
              <a:off x="3708400" y="3321050"/>
              <a:ext cx="1243330" cy="0"/>
            </a:xfrm>
            <a:custGeom>
              <a:avLst/>
              <a:gdLst/>
              <a:ahLst/>
              <a:cxnLst/>
              <a:rect l="l" t="t" r="r" b="b"/>
              <a:pathLst>
                <a:path w="1243329">
                  <a:moveTo>
                    <a:pt x="0" y="0"/>
                  </a:moveTo>
                  <a:lnTo>
                    <a:pt x="124332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46650" y="32829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87140" y="2988309"/>
            <a:ext cx="1155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0 V – </a:t>
            </a:r>
            <a:r>
              <a:rPr sz="1800" spc="-5" dirty="0">
                <a:latin typeface="Arial"/>
                <a:cs typeface="Arial"/>
              </a:rPr>
              <a:t>0.4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56</a:t>
            </a:fld>
            <a:endParaRPr lang="en-I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020" y="826770"/>
            <a:ext cx="247205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6.2Linearization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3980815" cy="461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0129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Often, the  </a:t>
            </a:r>
            <a:r>
              <a:rPr sz="3200" dirty="0">
                <a:latin typeface="Arial"/>
                <a:cs typeface="Arial"/>
              </a:rPr>
              <a:t>characteristic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a  sensor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nonlinear</a:t>
            </a:r>
            <a:endParaRPr sz="3200">
              <a:latin typeface="Arial"/>
              <a:cs typeface="Arial"/>
            </a:endParaRPr>
          </a:p>
          <a:p>
            <a:pPr marL="355600" marR="117475" indent="-342900" algn="just">
              <a:lnSpc>
                <a:spcPct val="100000"/>
              </a:lnSpc>
              <a:spcBef>
                <a:spcPts val="79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Special </a:t>
            </a:r>
            <a:r>
              <a:rPr sz="3200" spc="-5" dirty="0">
                <a:latin typeface="Arial"/>
                <a:cs typeface="Arial"/>
              </a:rPr>
              <a:t>circuit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were  </a:t>
            </a:r>
            <a:r>
              <a:rPr sz="3200" dirty="0">
                <a:latin typeface="Arial"/>
                <a:cs typeface="Arial"/>
              </a:rPr>
              <a:t>devised </a:t>
            </a:r>
            <a:r>
              <a:rPr sz="3200" spc="-5" dirty="0">
                <a:latin typeface="Arial"/>
                <a:cs typeface="Arial"/>
              </a:rPr>
              <a:t>to linearize  signals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999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Modern approach </a:t>
            </a:r>
            <a:r>
              <a:rPr sz="3200" spc="-5" dirty="0">
                <a:latin typeface="Arial"/>
                <a:cs typeface="Arial"/>
              </a:rPr>
              <a:t>is  to </a:t>
            </a:r>
            <a:r>
              <a:rPr sz="3200" dirty="0">
                <a:latin typeface="Arial"/>
                <a:cs typeface="Arial"/>
              </a:rPr>
              <a:t>use computer  </a:t>
            </a:r>
            <a:r>
              <a:rPr sz="3200" spc="-5" dirty="0">
                <a:latin typeface="Arial"/>
                <a:cs typeface="Arial"/>
              </a:rPr>
              <a:t>software 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linearize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3890" y="1125219"/>
            <a:ext cx="2691130" cy="5462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57</a:t>
            </a:fld>
            <a:endParaRPr lang="en-I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26770"/>
            <a:ext cx="8008620" cy="496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algn="ctr">
              <a:lnSpc>
                <a:spcPct val="100000"/>
              </a:lnSpc>
              <a:spcBef>
                <a:spcPts val="100"/>
              </a:spcBef>
            </a:pPr>
            <a:r>
              <a:rPr sz="2550" b="1" spc="-5" dirty="0">
                <a:latin typeface="Arial"/>
                <a:cs typeface="Arial"/>
              </a:rPr>
              <a:t>6.3Conversion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Arial"/>
              <a:cs typeface="Arial"/>
            </a:endParaRPr>
          </a:p>
          <a:p>
            <a:pPr marL="355600" marR="27813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circuit to covert </a:t>
            </a:r>
            <a:r>
              <a:rPr sz="3200" dirty="0">
                <a:latin typeface="Arial"/>
                <a:cs typeface="Arial"/>
              </a:rPr>
              <a:t>one </a:t>
            </a:r>
            <a:r>
              <a:rPr sz="3200" spc="-5" dirty="0">
                <a:latin typeface="Arial"/>
                <a:cs typeface="Arial"/>
              </a:rPr>
              <a:t>form </a:t>
            </a:r>
            <a:r>
              <a:rPr sz="3200" dirty="0">
                <a:latin typeface="Arial"/>
                <a:cs typeface="Arial"/>
              </a:rPr>
              <a:t>of signal or  physical values </a:t>
            </a:r>
            <a:r>
              <a:rPr sz="3200" spc="-5" dirty="0">
                <a:latin typeface="Arial"/>
                <a:cs typeface="Arial"/>
              </a:rPr>
              <a:t>into the </a:t>
            </a:r>
            <a:r>
              <a:rPr sz="3200" dirty="0">
                <a:latin typeface="Arial"/>
                <a:cs typeface="Arial"/>
              </a:rPr>
              <a:t>other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form</a:t>
            </a:r>
            <a:endParaRPr sz="32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690"/>
              </a:spcBef>
            </a:pPr>
            <a:r>
              <a:rPr sz="4200" baseline="2976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Resistance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8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voltage</a:t>
            </a:r>
            <a:endParaRPr sz="28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Typical </a:t>
            </a:r>
            <a:r>
              <a:rPr sz="3200" dirty="0">
                <a:latin typeface="Arial"/>
                <a:cs typeface="Arial"/>
              </a:rPr>
              <a:t>conversion </a:t>
            </a:r>
            <a:r>
              <a:rPr sz="3200" spc="-5" dirty="0">
                <a:latin typeface="Arial"/>
                <a:cs typeface="Arial"/>
              </a:rPr>
              <a:t>is to </a:t>
            </a:r>
            <a:r>
              <a:rPr sz="3200" dirty="0">
                <a:latin typeface="Arial"/>
                <a:cs typeface="Arial"/>
              </a:rPr>
              <a:t>convert resistance  or </a:t>
            </a:r>
            <a:r>
              <a:rPr sz="3200" spc="-5" dirty="0">
                <a:latin typeface="Arial"/>
                <a:cs typeface="Arial"/>
              </a:rPr>
              <a:t>voltage to </a:t>
            </a:r>
            <a:r>
              <a:rPr sz="3200" dirty="0">
                <a:latin typeface="Arial"/>
                <a:cs typeface="Arial"/>
              </a:rPr>
              <a:t>4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20 </a:t>
            </a:r>
            <a:r>
              <a:rPr sz="3200" spc="10" dirty="0">
                <a:latin typeface="Arial"/>
                <a:cs typeface="Arial"/>
              </a:rPr>
              <a:t>mA </a:t>
            </a:r>
            <a:r>
              <a:rPr sz="3200" dirty="0">
                <a:latin typeface="Arial"/>
                <a:cs typeface="Arial"/>
              </a:rPr>
              <a:t>and convert back  </a:t>
            </a:r>
            <a:r>
              <a:rPr sz="3200" spc="-5" dirty="0">
                <a:latin typeface="Arial"/>
                <a:cs typeface="Arial"/>
              </a:rPr>
              <a:t>to voltage at the receiving</a:t>
            </a:r>
            <a:r>
              <a:rPr sz="3200" dirty="0">
                <a:latin typeface="Arial"/>
                <a:cs typeface="Arial"/>
              </a:rPr>
              <a:t> end</a:t>
            </a:r>
            <a:endParaRPr sz="3200">
              <a:latin typeface="Arial"/>
              <a:cs typeface="Arial"/>
            </a:endParaRPr>
          </a:p>
          <a:p>
            <a:pPr marL="355600" marR="546100" indent="-342900" algn="just">
              <a:lnSpc>
                <a:spcPts val="3829"/>
              </a:lnSpc>
              <a:spcBef>
                <a:spcPts val="93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Thus, voltage-to-current and </a:t>
            </a:r>
            <a:r>
              <a:rPr sz="3200" spc="-5" dirty="0">
                <a:latin typeface="Arial"/>
                <a:cs typeface="Arial"/>
              </a:rPr>
              <a:t>current-to-  voltage circuits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essential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58</a:t>
            </a:fld>
            <a:endParaRPr lang="en-I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26770"/>
            <a:ext cx="8009890" cy="332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algn="ctr">
              <a:lnSpc>
                <a:spcPct val="100000"/>
              </a:lnSpc>
              <a:spcBef>
                <a:spcPts val="100"/>
              </a:spcBef>
            </a:pPr>
            <a:r>
              <a:rPr sz="2550" b="1" spc="-5" dirty="0">
                <a:latin typeface="Arial"/>
                <a:cs typeface="Arial"/>
              </a:rPr>
              <a:t>6.4Digital</a:t>
            </a:r>
            <a:r>
              <a:rPr sz="2550" b="1" spc="-15" dirty="0">
                <a:latin typeface="Arial"/>
                <a:cs typeface="Arial"/>
              </a:rPr>
              <a:t> </a:t>
            </a:r>
            <a:r>
              <a:rPr sz="2550" b="1" spc="-5" dirty="0">
                <a:latin typeface="Arial"/>
                <a:cs typeface="Arial"/>
              </a:rPr>
              <a:t>Interface</a:t>
            </a:r>
            <a:endParaRPr sz="2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use of computer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process control  </a:t>
            </a:r>
            <a:r>
              <a:rPr sz="3200" spc="-5" dirty="0">
                <a:latin typeface="Arial"/>
                <a:cs typeface="Arial"/>
              </a:rPr>
              <a:t>requires the </a:t>
            </a:r>
            <a:r>
              <a:rPr sz="3200" dirty="0">
                <a:latin typeface="Arial"/>
                <a:cs typeface="Arial"/>
              </a:rPr>
              <a:t>conversion of analog </a:t>
            </a:r>
            <a:r>
              <a:rPr sz="3200" spc="-5" dirty="0">
                <a:latin typeface="Arial"/>
                <a:cs typeface="Arial"/>
              </a:rPr>
              <a:t>to digital  </a:t>
            </a:r>
            <a:r>
              <a:rPr sz="3200" dirty="0">
                <a:latin typeface="Arial"/>
                <a:cs typeface="Arial"/>
              </a:rPr>
              <a:t>signal</a:t>
            </a:r>
            <a:endParaRPr sz="3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90"/>
              </a:spcBef>
              <a:buChar char="–"/>
              <a:tabLst>
                <a:tab pos="755650" algn="l"/>
              </a:tabLst>
            </a:pPr>
            <a:r>
              <a:rPr sz="2800" spc="-10" dirty="0">
                <a:latin typeface="Arial"/>
                <a:cs typeface="Arial"/>
              </a:rPr>
              <a:t>ADC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00"/>
              </a:spcBef>
              <a:buChar char="–"/>
              <a:tabLst>
                <a:tab pos="755650" algn="l"/>
              </a:tabLst>
            </a:pPr>
            <a:r>
              <a:rPr sz="2800" spc="-10" dirty="0">
                <a:latin typeface="Arial"/>
                <a:cs typeface="Arial"/>
              </a:rPr>
              <a:t>DAC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59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1779"/>
            <a:ext cx="8025765" cy="424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100"/>
              </a:spcBef>
              <a:buChar char="•"/>
              <a:tabLst>
                <a:tab pos="330835" algn="l"/>
                <a:tab pos="331470" algn="l"/>
              </a:tabLst>
            </a:pPr>
            <a:r>
              <a:rPr sz="3000" spc="-5" dirty="0">
                <a:latin typeface="Arial"/>
                <a:cs typeface="Arial"/>
              </a:rPr>
              <a:t>Span or Full scale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input</a:t>
            </a:r>
            <a:endParaRPr sz="3000">
              <a:latin typeface="Arial"/>
              <a:cs typeface="Arial"/>
            </a:endParaRPr>
          </a:p>
          <a:p>
            <a:pPr marL="652145" marR="10795" lvl="1" indent="-273050" algn="just">
              <a:lnSpc>
                <a:spcPct val="79900"/>
              </a:lnSpc>
              <a:spcBef>
                <a:spcPts val="595"/>
              </a:spcBef>
              <a:buChar char="–"/>
              <a:tabLst>
                <a:tab pos="652780" algn="l"/>
              </a:tabLst>
            </a:pPr>
            <a:r>
              <a:rPr sz="2400" dirty="0">
                <a:latin typeface="Arial"/>
                <a:cs typeface="Arial"/>
              </a:rPr>
              <a:t>A dynamic </a:t>
            </a:r>
            <a:r>
              <a:rPr sz="2400" spc="-5" dirty="0">
                <a:latin typeface="Arial"/>
                <a:cs typeface="Arial"/>
              </a:rPr>
              <a:t>range of </a:t>
            </a:r>
            <a:r>
              <a:rPr sz="2400" dirty="0">
                <a:latin typeface="Arial"/>
                <a:cs typeface="Arial"/>
              </a:rPr>
              <a:t>stimuli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spc="5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converted by 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sensor</a:t>
            </a:r>
            <a:endParaRPr sz="2400">
              <a:latin typeface="Arial"/>
              <a:cs typeface="Arial"/>
            </a:endParaRPr>
          </a:p>
          <a:p>
            <a:pPr marL="652145" marR="5080" lvl="1" indent="-273050" algn="just">
              <a:lnSpc>
                <a:spcPct val="79900"/>
              </a:lnSpc>
              <a:spcBef>
                <a:spcPts val="600"/>
              </a:spcBef>
              <a:buChar char="–"/>
              <a:tabLst>
                <a:tab pos="652780" algn="l"/>
              </a:tabLst>
            </a:pPr>
            <a:r>
              <a:rPr sz="2400" spc="-5" dirty="0">
                <a:latin typeface="Arial"/>
                <a:cs typeface="Arial"/>
              </a:rPr>
              <a:t>represents the </a:t>
            </a:r>
            <a:r>
              <a:rPr sz="2400" spc="-10" dirty="0">
                <a:latin typeface="Arial"/>
                <a:cs typeface="Arial"/>
              </a:rPr>
              <a:t>highest </a:t>
            </a:r>
            <a:r>
              <a:rPr sz="2400" spc="-5" dirty="0">
                <a:latin typeface="Arial"/>
                <a:cs typeface="Arial"/>
              </a:rPr>
              <a:t>possible input </a:t>
            </a:r>
            <a:r>
              <a:rPr sz="2400" spc="-10" dirty="0">
                <a:latin typeface="Arial"/>
                <a:cs typeface="Arial"/>
              </a:rPr>
              <a:t>value </a:t>
            </a:r>
            <a:r>
              <a:rPr sz="2400" spc="-5" dirty="0">
                <a:latin typeface="Arial"/>
                <a:cs typeface="Arial"/>
              </a:rPr>
              <a:t>that can be  </a:t>
            </a:r>
            <a:r>
              <a:rPr sz="2400" spc="-10" dirty="0">
                <a:latin typeface="Arial"/>
                <a:cs typeface="Arial"/>
              </a:rPr>
              <a:t>applied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sensor without causing an unacceptably  large inaccuracy</a:t>
            </a:r>
            <a:endParaRPr sz="2400">
              <a:latin typeface="Arial"/>
              <a:cs typeface="Arial"/>
            </a:endParaRPr>
          </a:p>
          <a:p>
            <a:pPr marL="652780" lvl="1" indent="-273685" algn="just">
              <a:lnSpc>
                <a:spcPct val="100000"/>
              </a:lnSpc>
              <a:spcBef>
                <a:spcPts val="20"/>
              </a:spcBef>
              <a:buChar char="–"/>
              <a:tabLst>
                <a:tab pos="652780" algn="l"/>
              </a:tabLst>
            </a:pPr>
            <a:r>
              <a:rPr sz="2400" dirty="0">
                <a:latin typeface="Arial"/>
                <a:cs typeface="Arial"/>
              </a:rPr>
              <a:t>g for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accelerometer</a:t>
            </a:r>
            <a:endParaRPr sz="2400">
              <a:latin typeface="Arial"/>
              <a:cs typeface="Arial"/>
            </a:endParaRPr>
          </a:p>
          <a:p>
            <a:pPr marL="331470" indent="-318770">
              <a:lnSpc>
                <a:spcPct val="100000"/>
              </a:lnSpc>
              <a:spcBef>
                <a:spcPts val="30"/>
              </a:spcBef>
              <a:buChar char="•"/>
              <a:tabLst>
                <a:tab pos="330835" algn="l"/>
                <a:tab pos="331470" algn="l"/>
              </a:tabLst>
            </a:pPr>
            <a:r>
              <a:rPr sz="3000" spc="-5" dirty="0">
                <a:latin typeface="Arial"/>
                <a:cs typeface="Arial"/>
              </a:rPr>
              <a:t>Full </a:t>
            </a:r>
            <a:r>
              <a:rPr sz="3000" dirty="0">
                <a:latin typeface="Arial"/>
                <a:cs typeface="Arial"/>
              </a:rPr>
              <a:t>scale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output</a:t>
            </a:r>
            <a:endParaRPr sz="3000">
              <a:latin typeface="Arial"/>
              <a:cs typeface="Arial"/>
            </a:endParaRPr>
          </a:p>
          <a:p>
            <a:pPr marL="652145" marR="394970" lvl="1" indent="-273050">
              <a:lnSpc>
                <a:spcPct val="79900"/>
              </a:lnSpc>
              <a:spcBef>
                <a:spcPts val="600"/>
              </a:spcBef>
              <a:buChar char="–"/>
              <a:tabLst>
                <a:tab pos="652780" algn="l"/>
              </a:tabLst>
            </a:pPr>
            <a:r>
              <a:rPr sz="2400" spc="-10" dirty="0">
                <a:latin typeface="Arial"/>
                <a:cs typeface="Arial"/>
              </a:rPr>
              <a:t>algebraic </a:t>
            </a:r>
            <a:r>
              <a:rPr sz="2400" spc="-5" dirty="0">
                <a:latin typeface="Arial"/>
                <a:cs typeface="Arial"/>
              </a:rPr>
              <a:t>difference between the electrical output  </a:t>
            </a:r>
            <a:r>
              <a:rPr sz="2400" spc="-10" dirty="0">
                <a:latin typeface="Arial"/>
                <a:cs typeface="Arial"/>
              </a:rPr>
              <a:t>signals </a:t>
            </a:r>
            <a:r>
              <a:rPr sz="2400" spc="-5" dirty="0">
                <a:latin typeface="Arial"/>
                <a:cs typeface="Arial"/>
              </a:rPr>
              <a:t>measured with </a:t>
            </a:r>
            <a:r>
              <a:rPr sz="2400" dirty="0">
                <a:latin typeface="Arial"/>
                <a:cs typeface="Arial"/>
              </a:rPr>
              <a:t>maximum </a:t>
            </a:r>
            <a:r>
              <a:rPr sz="2400" spc="-10" dirty="0">
                <a:latin typeface="Arial"/>
                <a:cs typeface="Arial"/>
              </a:rPr>
              <a:t>input </a:t>
            </a:r>
            <a:r>
              <a:rPr sz="2400" spc="-5" dirty="0">
                <a:latin typeface="Arial"/>
                <a:cs typeface="Arial"/>
              </a:rPr>
              <a:t>stimulus and  the lowest </a:t>
            </a:r>
            <a:r>
              <a:rPr sz="2400" spc="-10" dirty="0">
                <a:latin typeface="Arial"/>
                <a:cs typeface="Arial"/>
              </a:rPr>
              <a:t>input </a:t>
            </a:r>
            <a:r>
              <a:rPr sz="2400" spc="-5" dirty="0">
                <a:latin typeface="Arial"/>
                <a:cs typeface="Arial"/>
              </a:rPr>
              <a:t>stimulus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applied</a:t>
            </a:r>
            <a:endParaRPr sz="2400">
              <a:latin typeface="Arial"/>
              <a:cs typeface="Arial"/>
            </a:endParaRPr>
          </a:p>
          <a:p>
            <a:pPr marL="652780" lvl="1" indent="-273685" algn="just">
              <a:lnSpc>
                <a:spcPct val="100000"/>
              </a:lnSpc>
              <a:spcBef>
                <a:spcPts val="20"/>
              </a:spcBef>
              <a:buChar char="–"/>
              <a:tabLst>
                <a:tab pos="652780" algn="l"/>
              </a:tabLst>
            </a:pPr>
            <a:r>
              <a:rPr sz="2400" spc="-5" dirty="0">
                <a:latin typeface="Arial"/>
                <a:cs typeface="Arial"/>
              </a:rPr>
              <a:t>E.g. LM35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5700" y="826770"/>
            <a:ext cx="175006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1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.5</a:t>
            </a:r>
            <a:r>
              <a:rPr sz="255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550" spc="-1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550" dirty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sz="2550" spc="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550" spc="-1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55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74750"/>
            <a:ext cx="114935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188720"/>
            <a:ext cx="7319009" cy="278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Some </a:t>
            </a:r>
            <a:r>
              <a:rPr sz="2000" dirty="0">
                <a:latin typeface="Arial"/>
                <a:cs typeface="Arial"/>
              </a:rPr>
              <a:t>signals input are spurious </a:t>
            </a:r>
            <a:r>
              <a:rPr sz="2000" spc="-5" dirty="0">
                <a:latin typeface="Arial"/>
                <a:cs typeface="Arial"/>
              </a:rPr>
              <a:t>(contain more </a:t>
            </a:r>
            <a:r>
              <a:rPr sz="2000" dirty="0">
                <a:latin typeface="Arial"/>
                <a:cs typeface="Arial"/>
              </a:rPr>
              <a:t>than 1 frequency)  </a:t>
            </a:r>
            <a:r>
              <a:rPr sz="2000" spc="-5" dirty="0">
                <a:latin typeface="Arial"/>
                <a:cs typeface="Arial"/>
              </a:rPr>
              <a:t>It </a:t>
            </a:r>
            <a:r>
              <a:rPr sz="2000" dirty="0">
                <a:latin typeface="Arial"/>
                <a:cs typeface="Arial"/>
              </a:rPr>
              <a:t>is necessary </a:t>
            </a:r>
            <a:r>
              <a:rPr sz="2000" spc="-5" dirty="0">
                <a:latin typeface="Arial"/>
                <a:cs typeface="Arial"/>
              </a:rPr>
              <a:t>to filter the </a:t>
            </a:r>
            <a:r>
              <a:rPr sz="2000" dirty="0">
                <a:latin typeface="Arial"/>
                <a:cs typeface="Arial"/>
              </a:rPr>
              <a:t>frequency matched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the devices  Example</a:t>
            </a:r>
            <a:endParaRPr sz="2000">
              <a:latin typeface="Arial"/>
              <a:cs typeface="Arial"/>
            </a:endParaRPr>
          </a:p>
          <a:p>
            <a:pPr marL="412750" indent="-285750" algn="just">
              <a:lnSpc>
                <a:spcPct val="100000"/>
              </a:lnSpc>
              <a:spcBef>
                <a:spcPts val="500"/>
              </a:spcBef>
              <a:buChar char="–"/>
              <a:tabLst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Highpass, </a:t>
            </a:r>
            <a:r>
              <a:rPr sz="2000" spc="-5" dirty="0">
                <a:latin typeface="Arial"/>
                <a:cs typeface="Arial"/>
              </a:rPr>
              <a:t>lowpass, </a:t>
            </a:r>
            <a:r>
              <a:rPr sz="2000" dirty="0">
                <a:latin typeface="Arial"/>
                <a:cs typeface="Arial"/>
              </a:rPr>
              <a:t>bandpass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filter</a:t>
            </a:r>
            <a:endParaRPr sz="2000">
              <a:latin typeface="Arial"/>
              <a:cs typeface="Arial"/>
            </a:endParaRPr>
          </a:p>
          <a:p>
            <a:pPr marL="412750" marR="99060" indent="-285750" algn="just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412750" algn="l"/>
              </a:tabLst>
            </a:pPr>
            <a:r>
              <a:rPr sz="2000" b="1" dirty="0">
                <a:latin typeface="Arial"/>
                <a:cs typeface="Arial"/>
              </a:rPr>
              <a:t>Band </a:t>
            </a:r>
            <a:r>
              <a:rPr sz="2000" b="1" spc="-5" dirty="0">
                <a:latin typeface="Arial"/>
                <a:cs typeface="Arial"/>
              </a:rPr>
              <a:t>Pass Filters </a:t>
            </a:r>
            <a:r>
              <a:rPr sz="2000" dirty="0">
                <a:latin typeface="Arial"/>
                <a:cs typeface="Arial"/>
              </a:rPr>
              <a:t>passes signals </a:t>
            </a:r>
            <a:r>
              <a:rPr sz="2000" spc="-5" dirty="0">
                <a:latin typeface="Arial"/>
                <a:cs typeface="Arial"/>
              </a:rPr>
              <a:t>within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certain "band" </a:t>
            </a:r>
            <a:r>
              <a:rPr sz="2000" dirty="0">
                <a:latin typeface="Arial"/>
                <a:cs typeface="Arial"/>
              </a:rPr>
              <a:t>or  </a:t>
            </a:r>
            <a:r>
              <a:rPr sz="2000" spc="-5" dirty="0">
                <a:latin typeface="Arial"/>
                <a:cs typeface="Arial"/>
              </a:rPr>
              <a:t>"spread" of </a:t>
            </a:r>
            <a:r>
              <a:rPr sz="2000" dirty="0">
                <a:latin typeface="Arial"/>
                <a:cs typeface="Arial"/>
              </a:rPr>
              <a:t>frequencies </a:t>
            </a:r>
            <a:r>
              <a:rPr sz="2000" spc="-5" dirty="0">
                <a:latin typeface="Arial"/>
                <a:cs typeface="Arial"/>
              </a:rPr>
              <a:t>without distorting the input </a:t>
            </a:r>
            <a:r>
              <a:rPr sz="2000" dirty="0">
                <a:latin typeface="Arial"/>
                <a:cs typeface="Arial"/>
              </a:rPr>
              <a:t>signal or  introducing </a:t>
            </a:r>
            <a:r>
              <a:rPr sz="2000" spc="-5" dirty="0">
                <a:latin typeface="Arial"/>
                <a:cs typeface="Arial"/>
              </a:rPr>
              <a:t>extra </a:t>
            </a:r>
            <a:r>
              <a:rPr sz="2000" dirty="0">
                <a:latin typeface="Arial"/>
                <a:cs typeface="Arial"/>
              </a:rPr>
              <a:t>noise. This band of frequencies can </a:t>
            </a:r>
            <a:r>
              <a:rPr sz="2000" spc="-5" dirty="0">
                <a:latin typeface="Arial"/>
                <a:cs typeface="Arial"/>
              </a:rPr>
              <a:t>be </a:t>
            </a:r>
            <a:r>
              <a:rPr sz="2000" dirty="0">
                <a:latin typeface="Arial"/>
                <a:cs typeface="Arial"/>
              </a:rPr>
              <a:t>any  </a:t>
            </a:r>
            <a:r>
              <a:rPr sz="2000" spc="-5" dirty="0">
                <a:latin typeface="Arial"/>
                <a:cs typeface="Arial"/>
              </a:rPr>
              <a:t>width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commonly </a:t>
            </a:r>
            <a:r>
              <a:rPr sz="2000" spc="-5" dirty="0">
                <a:latin typeface="Arial"/>
                <a:cs typeface="Arial"/>
              </a:rPr>
              <a:t>known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the filters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Bandwidth</a:t>
            </a:r>
            <a:r>
              <a:rPr sz="2000" spc="5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7036" y="5031441"/>
            <a:ext cx="6393924" cy="1512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60</a:t>
            </a:fld>
            <a:endParaRPr lang="en-I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0200"/>
            <a:ext cx="7868920" cy="29578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marR="5080" indent="-342900">
              <a:lnSpc>
                <a:spcPts val="2630"/>
              </a:lnSpc>
              <a:spcBef>
                <a:spcPts val="3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0" dirty="0">
                <a:latin typeface="Arial"/>
                <a:cs typeface="Arial"/>
              </a:rPr>
              <a:t>The </a:t>
            </a:r>
            <a:r>
              <a:rPr sz="2400" spc="-165" dirty="0">
                <a:latin typeface="Arial"/>
                <a:cs typeface="Arial"/>
              </a:rPr>
              <a:t>passive </a:t>
            </a:r>
            <a:r>
              <a:rPr sz="2400" spc="-5" dirty="0">
                <a:latin typeface="Arial"/>
                <a:cs typeface="Arial"/>
              </a:rPr>
              <a:t>filter </a:t>
            </a:r>
            <a:r>
              <a:rPr sz="2400" spc="-75" dirty="0">
                <a:latin typeface="Arial"/>
                <a:cs typeface="Arial"/>
              </a:rPr>
              <a:t>networks </a:t>
            </a:r>
            <a:r>
              <a:rPr sz="2400" spc="-229" dirty="0">
                <a:latin typeface="Arial"/>
                <a:cs typeface="Arial"/>
              </a:rPr>
              <a:t>use </a:t>
            </a:r>
            <a:r>
              <a:rPr sz="2400" spc="-60" dirty="0">
                <a:latin typeface="Arial"/>
                <a:cs typeface="Arial"/>
              </a:rPr>
              <a:t>only </a:t>
            </a:r>
            <a:r>
              <a:rPr sz="2400" spc="-165" dirty="0">
                <a:latin typeface="Arial"/>
                <a:cs typeface="Arial"/>
              </a:rPr>
              <a:t>passive </a:t>
            </a:r>
            <a:r>
              <a:rPr sz="2400" spc="-125" dirty="0">
                <a:latin typeface="Arial"/>
                <a:cs typeface="Arial"/>
              </a:rPr>
              <a:t>elements </a:t>
            </a:r>
            <a:r>
              <a:rPr sz="2400" spc="-210" dirty="0">
                <a:latin typeface="Arial"/>
                <a:cs typeface="Arial"/>
              </a:rPr>
              <a:t>such </a:t>
            </a:r>
            <a:r>
              <a:rPr sz="2400" spc="-250" dirty="0">
                <a:latin typeface="Arial"/>
                <a:cs typeface="Arial"/>
              </a:rPr>
              <a:t>as  </a:t>
            </a:r>
            <a:r>
              <a:rPr sz="2400" spc="-180" dirty="0">
                <a:latin typeface="Arial"/>
                <a:cs typeface="Arial"/>
              </a:rPr>
              <a:t>resistors, </a:t>
            </a:r>
            <a:r>
              <a:rPr sz="2400" spc="-90" dirty="0">
                <a:latin typeface="Arial"/>
                <a:cs typeface="Arial"/>
              </a:rPr>
              <a:t>inductors </a:t>
            </a:r>
            <a:r>
              <a:rPr sz="2400" spc="-30" dirty="0">
                <a:latin typeface="Arial"/>
                <a:cs typeface="Arial"/>
              </a:rPr>
              <a:t>and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capacitors.</a:t>
            </a:r>
            <a:endParaRPr sz="2400">
              <a:latin typeface="Arial"/>
              <a:cs typeface="Arial"/>
            </a:endParaRPr>
          </a:p>
          <a:p>
            <a:pPr marL="355600" marR="167005" indent="-342900">
              <a:lnSpc>
                <a:spcPts val="263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0" dirty="0">
                <a:latin typeface="Arial"/>
                <a:cs typeface="Arial"/>
              </a:rPr>
              <a:t>The </a:t>
            </a:r>
            <a:r>
              <a:rPr sz="2400" spc="-50" dirty="0">
                <a:latin typeface="Arial"/>
                <a:cs typeface="Arial"/>
              </a:rPr>
              <a:t>active </a:t>
            </a:r>
            <a:r>
              <a:rPr sz="2400" spc="-5" dirty="0">
                <a:latin typeface="Arial"/>
                <a:cs typeface="Arial"/>
              </a:rPr>
              <a:t>filter </a:t>
            </a:r>
            <a:r>
              <a:rPr sz="2400" spc="-110" dirty="0">
                <a:latin typeface="Arial"/>
                <a:cs typeface="Arial"/>
              </a:rPr>
              <a:t>circuits </a:t>
            </a:r>
            <a:r>
              <a:rPr sz="2400" spc="-229" dirty="0">
                <a:latin typeface="Arial"/>
                <a:cs typeface="Arial"/>
              </a:rPr>
              <a:t>use </a:t>
            </a:r>
            <a:r>
              <a:rPr sz="2400" spc="-45" dirty="0">
                <a:latin typeface="Arial"/>
                <a:cs typeface="Arial"/>
              </a:rPr>
              <a:t>the </a:t>
            </a:r>
            <a:r>
              <a:rPr sz="2400" spc="-50" dirty="0">
                <a:latin typeface="Arial"/>
                <a:cs typeface="Arial"/>
              </a:rPr>
              <a:t>active </a:t>
            </a:r>
            <a:r>
              <a:rPr sz="2400" spc="-125" dirty="0">
                <a:latin typeface="Arial"/>
                <a:cs typeface="Arial"/>
              </a:rPr>
              <a:t>elements </a:t>
            </a:r>
            <a:r>
              <a:rPr sz="2400" spc="-210" dirty="0">
                <a:latin typeface="Arial"/>
                <a:cs typeface="Arial"/>
              </a:rPr>
              <a:t>such </a:t>
            </a:r>
            <a:r>
              <a:rPr sz="2400" spc="-250" dirty="0">
                <a:latin typeface="Arial"/>
                <a:cs typeface="Arial"/>
              </a:rPr>
              <a:t>as </a:t>
            </a:r>
            <a:r>
              <a:rPr sz="2400" spc="5" dirty="0">
                <a:latin typeface="Arial"/>
                <a:cs typeface="Arial"/>
              </a:rPr>
              <a:t>op-  </a:t>
            </a:r>
            <a:r>
              <a:rPr sz="2400" spc="-125" dirty="0">
                <a:latin typeface="Arial"/>
                <a:cs typeface="Arial"/>
              </a:rPr>
              <a:t>amps, transistors </a:t>
            </a:r>
            <a:r>
              <a:rPr sz="2400" spc="-60" dirty="0">
                <a:latin typeface="Arial"/>
                <a:cs typeface="Arial"/>
              </a:rPr>
              <a:t>along </a:t>
            </a:r>
            <a:r>
              <a:rPr sz="2400" spc="15" dirty="0">
                <a:latin typeface="Arial"/>
                <a:cs typeface="Arial"/>
              </a:rPr>
              <a:t>with </a:t>
            </a:r>
            <a:r>
              <a:rPr sz="2400" spc="-45" dirty="0">
                <a:latin typeface="Arial"/>
                <a:cs typeface="Arial"/>
              </a:rPr>
              <a:t>the </a:t>
            </a:r>
            <a:r>
              <a:rPr sz="2400" spc="-165" dirty="0">
                <a:latin typeface="Arial"/>
                <a:cs typeface="Arial"/>
              </a:rPr>
              <a:t>passive</a:t>
            </a:r>
            <a:r>
              <a:rPr sz="2400" spc="-80" dirty="0">
                <a:latin typeface="Arial"/>
                <a:cs typeface="Arial"/>
              </a:rPr>
              <a:t> element.</a:t>
            </a:r>
            <a:endParaRPr sz="2400">
              <a:latin typeface="Arial"/>
              <a:cs typeface="Arial"/>
            </a:endParaRPr>
          </a:p>
          <a:p>
            <a:pPr marL="355600" marR="45085" indent="-342900">
              <a:lnSpc>
                <a:spcPts val="263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latin typeface="Arial"/>
                <a:cs typeface="Arial"/>
              </a:rPr>
              <a:t>Modern </a:t>
            </a:r>
            <a:r>
              <a:rPr sz="2400" spc="-50" dirty="0">
                <a:latin typeface="Arial"/>
                <a:cs typeface="Arial"/>
              </a:rPr>
              <a:t>active </a:t>
            </a:r>
            <a:r>
              <a:rPr sz="2400" spc="-75" dirty="0">
                <a:latin typeface="Arial"/>
                <a:cs typeface="Arial"/>
              </a:rPr>
              <a:t>filters </a:t>
            </a:r>
            <a:r>
              <a:rPr sz="2400" spc="-55" dirty="0">
                <a:latin typeface="Arial"/>
                <a:cs typeface="Arial"/>
              </a:rPr>
              <a:t>do </a:t>
            </a:r>
            <a:r>
              <a:rPr sz="2400" spc="-15" dirty="0">
                <a:latin typeface="Arial"/>
                <a:cs typeface="Arial"/>
              </a:rPr>
              <a:t>not </a:t>
            </a:r>
            <a:r>
              <a:rPr sz="2400" spc="-229" dirty="0">
                <a:latin typeface="Arial"/>
                <a:cs typeface="Arial"/>
              </a:rPr>
              <a:t>use </a:t>
            </a:r>
            <a:r>
              <a:rPr sz="2400" spc="-90" dirty="0">
                <a:latin typeface="Arial"/>
                <a:cs typeface="Arial"/>
              </a:rPr>
              <a:t>inductors </a:t>
            </a:r>
            <a:r>
              <a:rPr sz="2400" spc="-250" dirty="0">
                <a:latin typeface="Arial"/>
                <a:cs typeface="Arial"/>
              </a:rPr>
              <a:t>as </a:t>
            </a:r>
            <a:r>
              <a:rPr sz="2400" spc="-50" dirty="0">
                <a:latin typeface="Arial"/>
                <a:cs typeface="Arial"/>
              </a:rPr>
              <a:t>they </a:t>
            </a:r>
            <a:r>
              <a:rPr sz="2400" spc="-60" dirty="0">
                <a:latin typeface="Arial"/>
                <a:cs typeface="Arial"/>
              </a:rPr>
              <a:t>are </a:t>
            </a:r>
            <a:r>
              <a:rPr sz="2400" spc="-25" dirty="0">
                <a:latin typeface="Arial"/>
                <a:cs typeface="Arial"/>
              </a:rPr>
              <a:t>bulky,  </a:t>
            </a:r>
            <a:r>
              <a:rPr sz="2400" spc="-70" dirty="0">
                <a:latin typeface="Arial"/>
                <a:cs typeface="Arial"/>
              </a:rPr>
              <a:t>heavy </a:t>
            </a:r>
            <a:r>
              <a:rPr sz="2400" spc="50" dirty="0">
                <a:latin typeface="Arial"/>
                <a:cs typeface="Arial"/>
              </a:rPr>
              <a:t>&amp;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non-linear.</a:t>
            </a:r>
            <a:endParaRPr sz="2400">
              <a:latin typeface="Arial"/>
              <a:cs typeface="Arial"/>
            </a:endParaRPr>
          </a:p>
          <a:p>
            <a:pPr marL="355600" marR="739775" indent="-342900">
              <a:lnSpc>
                <a:spcPts val="263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70" dirty="0">
                <a:latin typeface="Arial"/>
                <a:cs typeface="Arial"/>
              </a:rPr>
              <a:t>The </a:t>
            </a:r>
            <a:r>
              <a:rPr sz="2400" spc="-90" dirty="0">
                <a:latin typeface="Arial"/>
                <a:cs typeface="Arial"/>
              </a:rPr>
              <a:t>inductors </a:t>
            </a:r>
            <a:r>
              <a:rPr sz="2400" spc="-75" dirty="0">
                <a:latin typeface="Arial"/>
                <a:cs typeface="Arial"/>
              </a:rPr>
              <a:t>generate </a:t>
            </a:r>
            <a:r>
              <a:rPr sz="2400" spc="-45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stray </a:t>
            </a:r>
            <a:r>
              <a:rPr sz="2400" spc="-60" dirty="0">
                <a:latin typeface="Arial"/>
                <a:cs typeface="Arial"/>
              </a:rPr>
              <a:t>magnetic </a:t>
            </a:r>
            <a:r>
              <a:rPr sz="2400" spc="-120" dirty="0">
                <a:latin typeface="Arial"/>
                <a:cs typeface="Arial"/>
              </a:rPr>
              <a:t>fields. </a:t>
            </a:r>
            <a:r>
              <a:rPr sz="2400" spc="-145" dirty="0">
                <a:latin typeface="Arial"/>
                <a:cs typeface="Arial"/>
              </a:rPr>
              <a:t>They  </a:t>
            </a:r>
            <a:r>
              <a:rPr sz="2400" spc="-114" dirty="0">
                <a:latin typeface="Arial"/>
                <a:cs typeface="Arial"/>
              </a:rPr>
              <a:t>dissipate </a:t>
            </a:r>
            <a:r>
              <a:rPr sz="2400" spc="-110" dirty="0">
                <a:latin typeface="Arial"/>
                <a:cs typeface="Arial"/>
              </a:rPr>
              <a:t>considerable </a:t>
            </a:r>
            <a:r>
              <a:rPr sz="2400" spc="-10" dirty="0">
                <a:latin typeface="Arial"/>
                <a:cs typeface="Arial"/>
              </a:rPr>
              <a:t>amount </a:t>
            </a:r>
            <a:r>
              <a:rPr sz="2400" spc="-4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power.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1879" y="497840"/>
            <a:ext cx="1919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4400" b="0" spc="-1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4400" b="0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.…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61</a:t>
            </a:fld>
            <a:endParaRPr lang="en-IN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5979" y="828040"/>
            <a:ext cx="235140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PASSIVE</a:t>
            </a:r>
            <a:r>
              <a:rPr sz="2100" b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FILTERS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600" y="1564639"/>
            <a:ext cx="2974340" cy="33020"/>
            <a:chOff x="2514600" y="1564639"/>
            <a:chExt cx="2974340" cy="33020"/>
          </a:xfrm>
        </p:grpSpPr>
        <p:sp>
          <p:nvSpPr>
            <p:cNvPr id="4" name="object 4"/>
            <p:cNvSpPr/>
            <p:nvPr/>
          </p:nvSpPr>
          <p:spPr>
            <a:xfrm>
              <a:off x="2529840" y="1588769"/>
              <a:ext cx="2959100" cy="0"/>
            </a:xfrm>
            <a:custGeom>
              <a:avLst/>
              <a:gdLst/>
              <a:ahLst/>
              <a:cxnLst/>
              <a:rect l="l" t="t" r="r" b="b"/>
              <a:pathLst>
                <a:path w="2959100">
                  <a:moveTo>
                    <a:pt x="0" y="0"/>
                  </a:moveTo>
                  <a:lnTo>
                    <a:pt x="2959100" y="0"/>
                  </a:lnTo>
                </a:path>
              </a:pathLst>
            </a:custGeom>
            <a:ln w="177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600" y="1573529"/>
              <a:ext cx="2959100" cy="0"/>
            </a:xfrm>
            <a:custGeom>
              <a:avLst/>
              <a:gdLst/>
              <a:ahLst/>
              <a:cxnLst/>
              <a:rect l="l" t="t" r="r" b="b"/>
              <a:pathLst>
                <a:path w="2959100">
                  <a:moveTo>
                    <a:pt x="0" y="0"/>
                  </a:moveTo>
                  <a:lnTo>
                    <a:pt x="2959100" y="0"/>
                  </a:lnTo>
                </a:path>
              </a:pathLst>
            </a:custGeom>
            <a:ln w="1778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1900" y="1164746"/>
            <a:ext cx="431038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1165" algn="l"/>
                <a:tab pos="3288029" algn="l"/>
              </a:tabLst>
            </a:pPr>
            <a:r>
              <a:rPr sz="2900" b="0" i="1" spc="-145" dirty="0">
                <a:solidFill>
                  <a:srgbClr val="0C0C0C"/>
                </a:solidFill>
                <a:latin typeface="Arial"/>
                <a:cs typeface="Arial"/>
              </a:rPr>
              <a:t>Four </a:t>
            </a:r>
            <a:r>
              <a:rPr sz="2900" b="0" i="1" spc="-185" dirty="0">
                <a:solidFill>
                  <a:srgbClr val="0C0C0C"/>
                </a:solidFill>
                <a:latin typeface="Arial"/>
                <a:cs typeface="Arial"/>
              </a:rPr>
              <a:t>types</a:t>
            </a:r>
            <a:r>
              <a:rPr sz="2900" b="0" i="1" spc="-6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900" b="0" i="1" spc="-85" dirty="0">
                <a:solidFill>
                  <a:srgbClr val="0C0C0C"/>
                </a:solidFill>
                <a:latin typeface="Arial"/>
                <a:cs typeface="Arial"/>
              </a:rPr>
              <a:t>of</a:t>
            </a:r>
            <a:r>
              <a:rPr sz="2900" b="0" i="1" spc="-110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2900" b="0" i="1" spc="-120" dirty="0">
                <a:solidFill>
                  <a:srgbClr val="0C0C0C"/>
                </a:solidFill>
                <a:latin typeface="Arial"/>
                <a:cs typeface="Arial"/>
              </a:rPr>
              <a:t>filters	</a:t>
            </a:r>
            <a:r>
              <a:rPr sz="2800" b="0" i="1" dirty="0">
                <a:solidFill>
                  <a:srgbClr val="0C0C0C"/>
                </a:solidFill>
                <a:latin typeface="Arial"/>
                <a:cs typeface="Arial"/>
              </a:rPr>
              <a:t>-	</a:t>
            </a:r>
            <a:r>
              <a:rPr sz="2800" b="0" i="1" spc="-5" dirty="0">
                <a:solidFill>
                  <a:srgbClr val="0C0C0C"/>
                </a:solidFill>
                <a:latin typeface="Arial"/>
                <a:cs typeface="Arial"/>
              </a:rPr>
              <a:t>“Ideal”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1075" y="2419350"/>
            <a:ext cx="3057525" cy="1343025"/>
            <a:chOff x="981075" y="2419350"/>
            <a:chExt cx="3057525" cy="1343025"/>
          </a:xfrm>
        </p:grpSpPr>
        <p:sp>
          <p:nvSpPr>
            <p:cNvPr id="8" name="object 8"/>
            <p:cNvSpPr/>
            <p:nvPr/>
          </p:nvSpPr>
          <p:spPr>
            <a:xfrm>
              <a:off x="1009650" y="2438400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9650" y="3714762"/>
              <a:ext cx="1087120" cy="38100"/>
            </a:xfrm>
            <a:custGeom>
              <a:avLst/>
              <a:gdLst/>
              <a:ahLst/>
              <a:cxnLst/>
              <a:rect l="l" t="t" r="r" b="b"/>
              <a:pathLst>
                <a:path w="1087120" h="38100">
                  <a:moveTo>
                    <a:pt x="1087120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0" y="38087"/>
                  </a:lnTo>
                  <a:lnTo>
                    <a:pt x="1087120" y="38087"/>
                  </a:lnTo>
                  <a:lnTo>
                    <a:pt x="1087120" y="19037"/>
                  </a:lnTo>
                  <a:lnTo>
                    <a:pt x="10871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9650" y="2743200"/>
              <a:ext cx="1087120" cy="990600"/>
            </a:xfrm>
            <a:custGeom>
              <a:avLst/>
              <a:gdLst/>
              <a:ahLst/>
              <a:cxnLst/>
              <a:rect l="l" t="t" r="r" b="b"/>
              <a:pathLst>
                <a:path w="1087120" h="990600">
                  <a:moveTo>
                    <a:pt x="0" y="0"/>
                  </a:moveTo>
                  <a:lnTo>
                    <a:pt x="1087120" y="0"/>
                  </a:lnTo>
                </a:path>
                <a:path w="1087120" h="990600">
                  <a:moveTo>
                    <a:pt x="1087120" y="0"/>
                  </a:moveTo>
                  <a:lnTo>
                    <a:pt x="1087120" y="990600"/>
                  </a:lnTo>
                </a:path>
              </a:pathLst>
            </a:custGeom>
            <a:ln w="57146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6610" y="2496819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>
                  <a:moveTo>
                    <a:pt x="0" y="0"/>
                  </a:moveTo>
                  <a:lnTo>
                    <a:pt x="12865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0100" y="2480310"/>
              <a:ext cx="1286510" cy="0"/>
            </a:xfrm>
            <a:custGeom>
              <a:avLst/>
              <a:gdLst/>
              <a:ahLst/>
              <a:cxnLst/>
              <a:rect l="l" t="t" r="r" b="b"/>
              <a:pathLst>
                <a:path w="1286510">
                  <a:moveTo>
                    <a:pt x="0" y="0"/>
                  </a:moveTo>
                  <a:lnTo>
                    <a:pt x="1286510" y="0"/>
                  </a:lnTo>
                </a:path>
              </a:pathLst>
            </a:custGeom>
            <a:ln w="19050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7120" y="2895600"/>
              <a:ext cx="932180" cy="762000"/>
            </a:xfrm>
            <a:custGeom>
              <a:avLst/>
              <a:gdLst/>
              <a:ahLst/>
              <a:cxnLst/>
              <a:rect l="l" t="t" r="r" b="b"/>
              <a:pathLst>
                <a:path w="932180" h="762000">
                  <a:moveTo>
                    <a:pt x="233680" y="0"/>
                  </a:moveTo>
                  <a:lnTo>
                    <a:pt x="0" y="228600"/>
                  </a:lnTo>
                </a:path>
                <a:path w="932180" h="762000">
                  <a:moveTo>
                    <a:pt x="544830" y="0"/>
                  </a:moveTo>
                  <a:lnTo>
                    <a:pt x="0" y="533400"/>
                  </a:lnTo>
                </a:path>
                <a:path w="932180" h="762000">
                  <a:moveTo>
                    <a:pt x="775969" y="76200"/>
                  </a:moveTo>
                  <a:lnTo>
                    <a:pt x="78740" y="762000"/>
                  </a:lnTo>
                </a:path>
                <a:path w="932180" h="762000">
                  <a:moveTo>
                    <a:pt x="932180" y="228600"/>
                  </a:moveTo>
                  <a:lnTo>
                    <a:pt x="388620" y="762000"/>
                  </a:lnTo>
                </a:path>
                <a:path w="932180" h="762000">
                  <a:moveTo>
                    <a:pt x="932180" y="533400"/>
                  </a:moveTo>
                  <a:lnTo>
                    <a:pt x="698500" y="762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1130" y="3714762"/>
              <a:ext cx="77470" cy="38100"/>
            </a:xfrm>
            <a:custGeom>
              <a:avLst/>
              <a:gdLst/>
              <a:ahLst/>
              <a:cxnLst/>
              <a:rect l="l" t="t" r="r" b="b"/>
              <a:pathLst>
                <a:path w="77470" h="38100">
                  <a:moveTo>
                    <a:pt x="77470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0" y="38087"/>
                  </a:lnTo>
                  <a:lnTo>
                    <a:pt x="77470" y="38087"/>
                  </a:lnTo>
                  <a:lnTo>
                    <a:pt x="77470" y="19037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92383" y="2500312"/>
            <a:ext cx="3068320" cy="1338580"/>
            <a:chOff x="5092383" y="2500312"/>
            <a:chExt cx="3068320" cy="1338580"/>
          </a:xfrm>
        </p:grpSpPr>
        <p:sp>
          <p:nvSpPr>
            <p:cNvPr id="16" name="object 16"/>
            <p:cNvSpPr/>
            <p:nvPr/>
          </p:nvSpPr>
          <p:spPr>
            <a:xfrm>
              <a:off x="5106671" y="2514600"/>
              <a:ext cx="38100" cy="1281430"/>
            </a:xfrm>
            <a:custGeom>
              <a:avLst/>
              <a:gdLst/>
              <a:ahLst/>
              <a:cxnLst/>
              <a:rect l="l" t="t" r="r" b="b"/>
              <a:pathLst>
                <a:path w="38100" h="1281429">
                  <a:moveTo>
                    <a:pt x="0" y="1281113"/>
                  </a:moveTo>
                  <a:lnTo>
                    <a:pt x="38097" y="1281113"/>
                  </a:lnTo>
                </a:path>
                <a:path w="38100" h="1281429">
                  <a:moveTo>
                    <a:pt x="19048" y="0"/>
                  </a:moveTo>
                  <a:lnTo>
                    <a:pt x="19048" y="1266826"/>
                  </a:lnTo>
                </a:path>
              </a:pathLst>
            </a:custGeom>
            <a:ln w="28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02730" y="3790962"/>
              <a:ext cx="1475740" cy="38100"/>
            </a:xfrm>
            <a:custGeom>
              <a:avLst/>
              <a:gdLst/>
              <a:ahLst/>
              <a:cxnLst/>
              <a:rect l="l" t="t" r="r" b="b"/>
              <a:pathLst>
                <a:path w="1475740" h="38100">
                  <a:moveTo>
                    <a:pt x="1475740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0" y="38087"/>
                  </a:lnTo>
                  <a:lnTo>
                    <a:pt x="1475740" y="38087"/>
                  </a:lnTo>
                  <a:lnTo>
                    <a:pt x="1475740" y="19037"/>
                  </a:lnTo>
                  <a:lnTo>
                    <a:pt x="1475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2729" y="2743200"/>
              <a:ext cx="1475740" cy="1066800"/>
            </a:xfrm>
            <a:custGeom>
              <a:avLst/>
              <a:gdLst/>
              <a:ahLst/>
              <a:cxnLst/>
              <a:rect l="l" t="t" r="r" b="b"/>
              <a:pathLst>
                <a:path w="1475740" h="1066800">
                  <a:moveTo>
                    <a:pt x="0" y="0"/>
                  </a:moveTo>
                  <a:lnTo>
                    <a:pt x="0" y="1066800"/>
                  </a:lnTo>
                </a:path>
                <a:path w="1475740" h="1066800">
                  <a:moveTo>
                    <a:pt x="0" y="0"/>
                  </a:moveTo>
                  <a:lnTo>
                    <a:pt x="1475740" y="0"/>
                  </a:lnTo>
                </a:path>
              </a:pathLst>
            </a:custGeom>
            <a:ln w="57146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80200" y="2819400"/>
              <a:ext cx="1475740" cy="914400"/>
            </a:xfrm>
            <a:custGeom>
              <a:avLst/>
              <a:gdLst/>
              <a:ahLst/>
              <a:cxnLst/>
              <a:rect l="l" t="t" r="r" b="b"/>
              <a:pathLst>
                <a:path w="1475740" h="914400">
                  <a:moveTo>
                    <a:pt x="233679" y="0"/>
                  </a:moveTo>
                  <a:lnTo>
                    <a:pt x="0" y="228600"/>
                  </a:lnTo>
                </a:path>
                <a:path w="1475740" h="914400">
                  <a:moveTo>
                    <a:pt x="466090" y="76200"/>
                  </a:moveTo>
                  <a:lnTo>
                    <a:pt x="0" y="457200"/>
                  </a:lnTo>
                </a:path>
                <a:path w="1475740" h="914400">
                  <a:moveTo>
                    <a:pt x="853440" y="76200"/>
                  </a:moveTo>
                  <a:lnTo>
                    <a:pt x="0" y="762000"/>
                  </a:lnTo>
                </a:path>
                <a:path w="1475740" h="914400">
                  <a:moveTo>
                    <a:pt x="1242059" y="76200"/>
                  </a:moveTo>
                  <a:lnTo>
                    <a:pt x="232409" y="838200"/>
                  </a:lnTo>
                </a:path>
                <a:path w="1475740" h="914400">
                  <a:moveTo>
                    <a:pt x="233679" y="838200"/>
                  </a:moveTo>
                  <a:lnTo>
                    <a:pt x="154940" y="914400"/>
                  </a:lnTo>
                </a:path>
                <a:path w="1475740" h="914400">
                  <a:moveTo>
                    <a:pt x="1398270" y="228600"/>
                  </a:moveTo>
                  <a:lnTo>
                    <a:pt x="467359" y="914400"/>
                  </a:lnTo>
                </a:path>
                <a:path w="1475740" h="914400">
                  <a:moveTo>
                    <a:pt x="1475740" y="457200"/>
                  </a:moveTo>
                  <a:lnTo>
                    <a:pt x="1009650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76313" y="4695825"/>
            <a:ext cx="3168650" cy="1352550"/>
            <a:chOff x="976313" y="4695825"/>
            <a:chExt cx="3168650" cy="1352550"/>
          </a:xfrm>
        </p:grpSpPr>
        <p:sp>
          <p:nvSpPr>
            <p:cNvPr id="21" name="object 21"/>
            <p:cNvSpPr/>
            <p:nvPr/>
          </p:nvSpPr>
          <p:spPr>
            <a:xfrm>
              <a:off x="990601" y="4724400"/>
              <a:ext cx="38100" cy="1281430"/>
            </a:xfrm>
            <a:custGeom>
              <a:avLst/>
              <a:gdLst/>
              <a:ahLst/>
              <a:cxnLst/>
              <a:rect l="l" t="t" r="r" b="b"/>
              <a:pathLst>
                <a:path w="38100" h="1281429">
                  <a:moveTo>
                    <a:pt x="0" y="1281113"/>
                  </a:moveTo>
                  <a:lnTo>
                    <a:pt x="38097" y="1281113"/>
                  </a:lnTo>
                </a:path>
                <a:path w="38100" h="1281429">
                  <a:moveTo>
                    <a:pt x="19048" y="0"/>
                  </a:moveTo>
                  <a:lnTo>
                    <a:pt x="19048" y="1266826"/>
                  </a:lnTo>
                </a:path>
              </a:pathLst>
            </a:custGeom>
            <a:ln w="28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19300" y="6010275"/>
              <a:ext cx="1009650" cy="19050"/>
            </a:xfrm>
            <a:custGeom>
              <a:avLst/>
              <a:gdLst/>
              <a:ahLst/>
              <a:cxnLst/>
              <a:rect l="l" t="t" r="r" b="b"/>
              <a:pathLst>
                <a:path w="1009650" h="19050">
                  <a:moveTo>
                    <a:pt x="0" y="0"/>
                  </a:moveTo>
                  <a:lnTo>
                    <a:pt x="981076" y="0"/>
                  </a:lnTo>
                </a:path>
                <a:path w="1009650" h="19050">
                  <a:moveTo>
                    <a:pt x="0" y="19048"/>
                  </a:moveTo>
                  <a:lnTo>
                    <a:pt x="1009650" y="19048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19300" y="5029200"/>
              <a:ext cx="1009650" cy="990600"/>
            </a:xfrm>
            <a:custGeom>
              <a:avLst/>
              <a:gdLst/>
              <a:ahLst/>
              <a:cxnLst/>
              <a:rect l="l" t="t" r="r" b="b"/>
              <a:pathLst>
                <a:path w="1009650" h="990600">
                  <a:moveTo>
                    <a:pt x="0" y="0"/>
                  </a:moveTo>
                  <a:lnTo>
                    <a:pt x="0" y="990600"/>
                  </a:lnTo>
                </a:path>
                <a:path w="1009650" h="990600">
                  <a:moveTo>
                    <a:pt x="1009650" y="0"/>
                  </a:moveTo>
                  <a:lnTo>
                    <a:pt x="1009650" y="990600"/>
                  </a:lnTo>
                </a:path>
                <a:path w="1009650" h="990600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ln w="57146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96769" y="5105400"/>
              <a:ext cx="854710" cy="838200"/>
            </a:xfrm>
            <a:custGeom>
              <a:avLst/>
              <a:gdLst/>
              <a:ahLst/>
              <a:cxnLst/>
              <a:rect l="l" t="t" r="r" b="b"/>
              <a:pathLst>
                <a:path w="854710" h="838200">
                  <a:moveTo>
                    <a:pt x="233680" y="0"/>
                  </a:moveTo>
                  <a:lnTo>
                    <a:pt x="0" y="228600"/>
                  </a:lnTo>
                </a:path>
                <a:path w="854710" h="838200">
                  <a:moveTo>
                    <a:pt x="544830" y="0"/>
                  </a:moveTo>
                  <a:lnTo>
                    <a:pt x="0" y="609600"/>
                  </a:lnTo>
                </a:path>
                <a:path w="854710" h="838200">
                  <a:moveTo>
                    <a:pt x="854710" y="76200"/>
                  </a:moveTo>
                  <a:lnTo>
                    <a:pt x="154940" y="838200"/>
                  </a:lnTo>
                </a:path>
                <a:path w="854710" h="838200">
                  <a:moveTo>
                    <a:pt x="854710" y="381000"/>
                  </a:moveTo>
                  <a:lnTo>
                    <a:pt x="544830" y="762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9649" y="6019800"/>
              <a:ext cx="3106420" cy="0"/>
            </a:xfrm>
            <a:custGeom>
              <a:avLst/>
              <a:gdLst/>
              <a:ahLst/>
              <a:cxnLst/>
              <a:rect l="l" t="t" r="r" b="b"/>
              <a:pathLst>
                <a:path w="3106420">
                  <a:moveTo>
                    <a:pt x="0" y="0"/>
                  </a:moveTo>
                  <a:lnTo>
                    <a:pt x="1009650" y="0"/>
                  </a:lnTo>
                </a:path>
                <a:path w="3106420">
                  <a:moveTo>
                    <a:pt x="2019300" y="0"/>
                  </a:moveTo>
                  <a:lnTo>
                    <a:pt x="3106420" y="0"/>
                  </a:lnTo>
                </a:path>
              </a:pathLst>
            </a:custGeom>
            <a:ln w="57146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15489" y="4705350"/>
              <a:ext cx="1544320" cy="0"/>
            </a:xfrm>
            <a:custGeom>
              <a:avLst/>
              <a:gdLst/>
              <a:ahLst/>
              <a:cxnLst/>
              <a:rect l="l" t="t" r="r" b="b"/>
              <a:pathLst>
                <a:path w="1544320">
                  <a:moveTo>
                    <a:pt x="0" y="0"/>
                  </a:moveTo>
                  <a:lnTo>
                    <a:pt x="1544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097145" y="4695825"/>
            <a:ext cx="3068320" cy="1352550"/>
            <a:chOff x="5097145" y="4695825"/>
            <a:chExt cx="3068320" cy="1352550"/>
          </a:xfrm>
        </p:grpSpPr>
        <p:sp>
          <p:nvSpPr>
            <p:cNvPr id="28" name="object 28"/>
            <p:cNvSpPr/>
            <p:nvPr/>
          </p:nvSpPr>
          <p:spPr>
            <a:xfrm>
              <a:off x="5125720" y="4724400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40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25720" y="6000762"/>
              <a:ext cx="933450" cy="38100"/>
            </a:xfrm>
            <a:custGeom>
              <a:avLst/>
              <a:gdLst/>
              <a:ahLst/>
              <a:cxnLst/>
              <a:rect l="l" t="t" r="r" b="b"/>
              <a:pathLst>
                <a:path w="933450" h="38100">
                  <a:moveTo>
                    <a:pt x="933450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0" y="38087"/>
                  </a:lnTo>
                  <a:lnTo>
                    <a:pt x="933450" y="38087"/>
                  </a:lnTo>
                  <a:lnTo>
                    <a:pt x="933450" y="19037"/>
                  </a:lnTo>
                  <a:lnTo>
                    <a:pt x="933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25720" y="5029200"/>
              <a:ext cx="933450" cy="990600"/>
            </a:xfrm>
            <a:custGeom>
              <a:avLst/>
              <a:gdLst/>
              <a:ahLst/>
              <a:cxnLst/>
              <a:rect l="l" t="t" r="r" b="b"/>
              <a:pathLst>
                <a:path w="933450" h="990600">
                  <a:moveTo>
                    <a:pt x="933450" y="0"/>
                  </a:moveTo>
                  <a:lnTo>
                    <a:pt x="933450" y="990600"/>
                  </a:lnTo>
                </a:path>
                <a:path w="933450" h="990600">
                  <a:moveTo>
                    <a:pt x="933450" y="0"/>
                  </a:moveTo>
                  <a:lnTo>
                    <a:pt x="0" y="0"/>
                  </a:lnTo>
                </a:path>
              </a:pathLst>
            </a:custGeom>
            <a:ln w="57146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03190" y="5105400"/>
              <a:ext cx="778510" cy="838200"/>
            </a:xfrm>
            <a:custGeom>
              <a:avLst/>
              <a:gdLst/>
              <a:ahLst/>
              <a:cxnLst/>
              <a:rect l="l" t="t" r="r" b="b"/>
              <a:pathLst>
                <a:path w="778510" h="838200">
                  <a:moveTo>
                    <a:pt x="156210" y="0"/>
                  </a:moveTo>
                  <a:lnTo>
                    <a:pt x="0" y="152400"/>
                  </a:lnTo>
                </a:path>
                <a:path w="778510" h="838200">
                  <a:moveTo>
                    <a:pt x="467360" y="0"/>
                  </a:moveTo>
                  <a:lnTo>
                    <a:pt x="0" y="457200"/>
                  </a:lnTo>
                </a:path>
                <a:path w="778510" h="838200">
                  <a:moveTo>
                    <a:pt x="701039" y="76200"/>
                  </a:moveTo>
                  <a:lnTo>
                    <a:pt x="0" y="762000"/>
                  </a:lnTo>
                </a:path>
                <a:path w="778510" h="838200">
                  <a:moveTo>
                    <a:pt x="778510" y="304800"/>
                  </a:moveTo>
                  <a:lnTo>
                    <a:pt x="233680" y="838200"/>
                  </a:lnTo>
                </a:path>
                <a:path w="778510" h="838200">
                  <a:moveTo>
                    <a:pt x="778510" y="609600"/>
                  </a:moveTo>
                  <a:lnTo>
                    <a:pt x="544830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68820" y="6010275"/>
              <a:ext cx="1087120" cy="19050"/>
            </a:xfrm>
            <a:custGeom>
              <a:avLst/>
              <a:gdLst/>
              <a:ahLst/>
              <a:cxnLst/>
              <a:rect l="l" t="t" r="r" b="b"/>
              <a:pathLst>
                <a:path w="1087120" h="19050">
                  <a:moveTo>
                    <a:pt x="28573" y="0"/>
                  </a:moveTo>
                  <a:lnTo>
                    <a:pt x="1087120" y="0"/>
                  </a:lnTo>
                </a:path>
                <a:path w="1087120" h="19050">
                  <a:moveTo>
                    <a:pt x="0" y="19048"/>
                  </a:moveTo>
                  <a:lnTo>
                    <a:pt x="1087120" y="19048"/>
                  </a:lnTo>
                </a:path>
              </a:pathLst>
            </a:custGeom>
            <a:ln w="19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068820" y="5029200"/>
              <a:ext cx="1009650" cy="990600"/>
            </a:xfrm>
            <a:custGeom>
              <a:avLst/>
              <a:gdLst/>
              <a:ahLst/>
              <a:cxnLst/>
              <a:rect l="l" t="t" r="r" b="b"/>
              <a:pathLst>
                <a:path w="1009650" h="990600">
                  <a:moveTo>
                    <a:pt x="0" y="0"/>
                  </a:moveTo>
                  <a:lnTo>
                    <a:pt x="0" y="990600"/>
                  </a:lnTo>
                </a:path>
                <a:path w="1009650" h="990600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ln w="57146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46290" y="5105400"/>
              <a:ext cx="1009650" cy="838200"/>
            </a:xfrm>
            <a:custGeom>
              <a:avLst/>
              <a:gdLst/>
              <a:ahLst/>
              <a:cxnLst/>
              <a:rect l="l" t="t" r="r" b="b"/>
              <a:pathLst>
                <a:path w="1009650" h="838200">
                  <a:moveTo>
                    <a:pt x="153669" y="0"/>
                  </a:moveTo>
                  <a:lnTo>
                    <a:pt x="0" y="152400"/>
                  </a:lnTo>
                </a:path>
                <a:path w="1009650" h="838200">
                  <a:moveTo>
                    <a:pt x="388619" y="0"/>
                  </a:moveTo>
                  <a:lnTo>
                    <a:pt x="1269" y="381000"/>
                  </a:lnTo>
                </a:path>
                <a:path w="1009650" h="838200">
                  <a:moveTo>
                    <a:pt x="699769" y="0"/>
                  </a:moveTo>
                  <a:lnTo>
                    <a:pt x="1269" y="685800"/>
                  </a:lnTo>
                </a:path>
                <a:path w="1009650" h="838200">
                  <a:moveTo>
                    <a:pt x="854709" y="152400"/>
                  </a:moveTo>
                  <a:lnTo>
                    <a:pt x="153669" y="838200"/>
                  </a:lnTo>
                </a:path>
                <a:path w="1009650" h="838200">
                  <a:moveTo>
                    <a:pt x="932179" y="381000"/>
                  </a:moveTo>
                  <a:lnTo>
                    <a:pt x="466089" y="838200"/>
                  </a:lnTo>
                </a:path>
                <a:path w="1009650" h="838200">
                  <a:moveTo>
                    <a:pt x="1009650" y="609600"/>
                  </a:moveTo>
                  <a:lnTo>
                    <a:pt x="777239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59170" y="6019800"/>
              <a:ext cx="1009650" cy="0"/>
            </a:xfrm>
            <a:custGeom>
              <a:avLst/>
              <a:gdLst/>
              <a:ahLst/>
              <a:cxnLst/>
              <a:rect l="l" t="t" r="r" b="b"/>
              <a:pathLst>
                <a:path w="1009650">
                  <a:moveTo>
                    <a:pt x="0" y="0"/>
                  </a:moveTo>
                  <a:lnTo>
                    <a:pt x="1009650" y="0"/>
                  </a:lnTo>
                </a:path>
              </a:pathLst>
            </a:custGeom>
            <a:ln w="57146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27090" y="4705350"/>
              <a:ext cx="1465580" cy="0"/>
            </a:xfrm>
            <a:custGeom>
              <a:avLst/>
              <a:gdLst/>
              <a:ahLst/>
              <a:cxnLst/>
              <a:rect l="l" t="t" r="r" b="b"/>
              <a:pathLst>
                <a:path w="1465579">
                  <a:moveTo>
                    <a:pt x="0" y="0"/>
                  </a:moveTo>
                  <a:lnTo>
                    <a:pt x="1465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5910579" y="2496820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621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057400" y="2082800"/>
            <a:ext cx="5272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6035" algn="l"/>
              </a:tabLst>
            </a:pPr>
            <a:r>
              <a:rPr sz="2800" i="1" spc="5" dirty="0">
                <a:solidFill>
                  <a:srgbClr val="0C0C0C"/>
                </a:solidFill>
                <a:latin typeface="Arial"/>
                <a:cs typeface="Arial"/>
              </a:rPr>
              <a:t>l</a:t>
            </a:r>
            <a:r>
              <a:rPr sz="2800" i="1" spc="-5" dirty="0">
                <a:solidFill>
                  <a:srgbClr val="0C0C0C"/>
                </a:solidFill>
                <a:latin typeface="Arial"/>
                <a:cs typeface="Arial"/>
              </a:rPr>
              <a:t>ow</a:t>
            </a:r>
            <a:r>
              <a:rPr sz="2800" i="1" spc="-10" dirty="0">
                <a:solidFill>
                  <a:srgbClr val="0C0C0C"/>
                </a:solidFill>
                <a:latin typeface="Arial"/>
                <a:cs typeface="Arial"/>
              </a:rPr>
              <a:t>p</a:t>
            </a:r>
            <a:r>
              <a:rPr sz="2800" i="1" spc="-5" dirty="0">
                <a:solidFill>
                  <a:srgbClr val="0C0C0C"/>
                </a:solidFill>
                <a:latin typeface="Arial"/>
                <a:cs typeface="Arial"/>
              </a:rPr>
              <a:t>a</a:t>
            </a:r>
            <a:r>
              <a:rPr sz="2800" i="1" spc="5" dirty="0">
                <a:solidFill>
                  <a:srgbClr val="0C0C0C"/>
                </a:solidFill>
                <a:latin typeface="Arial"/>
                <a:cs typeface="Arial"/>
              </a:rPr>
              <a:t>s</a:t>
            </a:r>
            <a:r>
              <a:rPr sz="2800" i="1" dirty="0">
                <a:solidFill>
                  <a:srgbClr val="0C0C0C"/>
                </a:solidFill>
                <a:latin typeface="Arial"/>
                <a:cs typeface="Arial"/>
              </a:rPr>
              <a:t>s	</a:t>
            </a:r>
            <a:r>
              <a:rPr sz="2800" i="1" spc="-5" dirty="0">
                <a:solidFill>
                  <a:srgbClr val="0C0C0C"/>
                </a:solidFill>
                <a:latin typeface="Arial"/>
                <a:cs typeface="Arial"/>
              </a:rPr>
              <a:t>highpass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94070" y="2480310"/>
            <a:ext cx="1426210" cy="0"/>
          </a:xfrm>
          <a:custGeom>
            <a:avLst/>
            <a:gdLst/>
            <a:ahLst/>
            <a:cxnLst/>
            <a:rect l="l" t="t" r="r" b="b"/>
            <a:pathLst>
              <a:path w="1426209">
                <a:moveTo>
                  <a:pt x="0" y="0"/>
                </a:moveTo>
                <a:lnTo>
                  <a:pt x="1426210" y="0"/>
                </a:lnTo>
              </a:path>
            </a:pathLst>
          </a:custGeom>
          <a:ln w="19050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6770" y="3733800"/>
            <a:ext cx="1864360" cy="0"/>
          </a:xfrm>
          <a:custGeom>
            <a:avLst/>
            <a:gdLst/>
            <a:ahLst/>
            <a:cxnLst/>
            <a:rect l="l" t="t" r="r" b="b"/>
            <a:pathLst>
              <a:path w="1864360">
                <a:moveTo>
                  <a:pt x="0" y="0"/>
                </a:moveTo>
                <a:lnTo>
                  <a:pt x="1864359" y="0"/>
                </a:lnTo>
              </a:path>
            </a:pathLst>
          </a:custGeom>
          <a:ln w="5714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25720" y="3810000"/>
            <a:ext cx="1477010" cy="0"/>
          </a:xfrm>
          <a:custGeom>
            <a:avLst/>
            <a:gdLst/>
            <a:ahLst/>
            <a:cxnLst/>
            <a:rect l="l" t="t" r="r" b="b"/>
            <a:pathLst>
              <a:path w="1477009">
                <a:moveTo>
                  <a:pt x="0" y="0"/>
                </a:moveTo>
                <a:lnTo>
                  <a:pt x="1477009" y="0"/>
                </a:lnTo>
              </a:path>
            </a:pathLst>
          </a:custGeom>
          <a:ln w="57146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986279" y="4291329"/>
            <a:ext cx="15690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solidFill>
                  <a:srgbClr val="0C0C0C"/>
                </a:solidFill>
                <a:latin typeface="Arial"/>
                <a:cs typeface="Arial"/>
              </a:rPr>
              <a:t>bandpass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98979" y="4688840"/>
            <a:ext cx="1544320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4320" y="0"/>
                </a:lnTo>
              </a:path>
            </a:pathLst>
          </a:custGeom>
          <a:ln w="19050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897879" y="4291329"/>
            <a:ext cx="1489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solidFill>
                  <a:srgbClr val="0C0C0C"/>
                </a:solidFill>
                <a:latin typeface="Arial"/>
                <a:cs typeface="Arial"/>
              </a:rPr>
              <a:t>bands</a:t>
            </a:r>
            <a:r>
              <a:rPr sz="2800" i="1" dirty="0">
                <a:solidFill>
                  <a:srgbClr val="0C0C0C"/>
                </a:solidFill>
                <a:latin typeface="Arial"/>
                <a:cs typeface="Arial"/>
              </a:rPr>
              <a:t>t</a:t>
            </a:r>
            <a:r>
              <a:rPr sz="2800" i="1" spc="-5" dirty="0">
                <a:solidFill>
                  <a:srgbClr val="0C0C0C"/>
                </a:solidFill>
                <a:latin typeface="Arial"/>
                <a:cs typeface="Arial"/>
              </a:rPr>
              <a:t>op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910579" y="4688840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79">
                <a:moveTo>
                  <a:pt x="0" y="0"/>
                </a:moveTo>
                <a:lnTo>
                  <a:pt x="1465580" y="0"/>
                </a:lnTo>
              </a:path>
            </a:pathLst>
          </a:custGeom>
          <a:ln w="19050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62</a:t>
            </a:fld>
            <a:endParaRPr lang="en-IN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1770" y="826770"/>
            <a:ext cx="367665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6.6Impedance</a:t>
            </a:r>
            <a:r>
              <a:rPr sz="255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Matching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33384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3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Connecting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sensors or process </a:t>
            </a:r>
            <a:r>
              <a:rPr sz="3200" spc="-5" dirty="0">
                <a:latin typeface="Arial"/>
                <a:cs typeface="Arial"/>
              </a:rPr>
              <a:t>control  </a:t>
            </a:r>
            <a:r>
              <a:rPr sz="3200" dirty="0">
                <a:latin typeface="Arial"/>
                <a:cs typeface="Arial"/>
              </a:rPr>
              <a:t>element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different </a:t>
            </a:r>
            <a:r>
              <a:rPr sz="3200" dirty="0">
                <a:latin typeface="Arial"/>
                <a:cs typeface="Arial"/>
              </a:rPr>
              <a:t>impedance causes  signal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reflection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network or circuit to </a:t>
            </a:r>
            <a:r>
              <a:rPr sz="3200" dirty="0">
                <a:latin typeface="Arial"/>
                <a:cs typeface="Arial"/>
              </a:rPr>
              <a:t>match impedance  </a:t>
            </a:r>
            <a:r>
              <a:rPr sz="3200" spc="-5" dirty="0">
                <a:latin typeface="Arial"/>
                <a:cs typeface="Arial"/>
              </a:rPr>
              <a:t>thus to </a:t>
            </a:r>
            <a:r>
              <a:rPr sz="3200" dirty="0">
                <a:latin typeface="Arial"/>
                <a:cs typeface="Arial"/>
              </a:rPr>
              <a:t>reduce signal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reflection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63</a:t>
            </a:fld>
            <a:endParaRPr lang="en-I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050" y="826770"/>
            <a:ext cx="351409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6.7Concept </a:t>
            </a:r>
            <a:r>
              <a:rPr sz="255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55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50" spc="-5" dirty="0">
                <a:solidFill>
                  <a:srgbClr val="000000"/>
                </a:solidFill>
                <a:latin typeface="Arial"/>
                <a:cs typeface="Arial"/>
              </a:rPr>
              <a:t>Loading</a:t>
            </a:r>
            <a:endParaRPr sz="25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394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When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sensor or </a:t>
            </a:r>
            <a:r>
              <a:rPr sz="3200" spc="-5" dirty="0">
                <a:latin typeface="Arial"/>
                <a:cs typeface="Arial"/>
              </a:rPr>
              <a:t>circuit is </a:t>
            </a:r>
            <a:r>
              <a:rPr sz="3200" dirty="0">
                <a:latin typeface="Arial"/>
                <a:cs typeface="Arial"/>
              </a:rPr>
              <a:t>connected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load, </a:t>
            </a:r>
            <a:r>
              <a:rPr sz="3200" spc="-5" dirty="0">
                <a:latin typeface="Arial"/>
                <a:cs typeface="Arial"/>
              </a:rPr>
              <a:t>this </a:t>
            </a:r>
            <a:r>
              <a:rPr sz="3200" spc="-10" dirty="0">
                <a:latin typeface="Arial"/>
                <a:cs typeface="Arial"/>
              </a:rPr>
              <a:t>will </a:t>
            </a:r>
            <a:r>
              <a:rPr sz="3200" dirty="0">
                <a:latin typeface="Arial"/>
                <a:cs typeface="Arial"/>
              </a:rPr>
              <a:t>introduce </a:t>
            </a:r>
            <a:r>
              <a:rPr sz="3200" spc="-5" dirty="0">
                <a:latin typeface="Arial"/>
                <a:cs typeface="Arial"/>
              </a:rPr>
              <a:t>the uncertainty in  the </a:t>
            </a:r>
            <a:r>
              <a:rPr sz="3200" spc="5" dirty="0">
                <a:latin typeface="Arial"/>
                <a:cs typeface="Arial"/>
              </a:rPr>
              <a:t>measurement </a:t>
            </a:r>
            <a:r>
              <a:rPr sz="3200" dirty="0">
                <a:latin typeface="Arial"/>
                <a:cs typeface="Arial"/>
              </a:rPr>
              <a:t>(amplitude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voltage)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64</a:t>
            </a:fld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1659"/>
            <a:ext cx="717423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output </a:t>
            </a:r>
            <a:r>
              <a:rPr sz="3200" spc="-5" dirty="0">
                <a:latin typeface="Arial"/>
                <a:cs typeface="Arial"/>
              </a:rPr>
              <a:t>voltage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calculated using  </a:t>
            </a:r>
            <a:r>
              <a:rPr sz="3200" spc="-5" dirty="0">
                <a:latin typeface="Arial"/>
                <a:cs typeface="Arial"/>
              </a:rPr>
              <a:t>voltage division </a:t>
            </a:r>
            <a:r>
              <a:rPr sz="3200" dirty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014470"/>
            <a:ext cx="76473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Output </a:t>
            </a:r>
            <a:r>
              <a:rPr sz="3200" spc="-5" dirty="0">
                <a:latin typeface="Arial"/>
                <a:cs typeface="Arial"/>
              </a:rPr>
              <a:t>voltage is </a:t>
            </a:r>
            <a:r>
              <a:rPr sz="3200" dirty="0">
                <a:latin typeface="Arial"/>
                <a:cs typeface="Arial"/>
              </a:rPr>
              <a:t>reduced by </a:t>
            </a:r>
            <a:r>
              <a:rPr sz="3200" spc="-5" dirty="0">
                <a:latin typeface="Arial"/>
                <a:cs typeface="Arial"/>
              </a:rPr>
              <a:t>the voltage  </a:t>
            </a:r>
            <a:r>
              <a:rPr sz="3200" dirty="0">
                <a:latin typeface="Arial"/>
                <a:cs typeface="Arial"/>
              </a:rPr>
              <a:t>drop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090159"/>
            <a:ext cx="50939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reduce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uncertainty,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1790" y="2266950"/>
            <a:ext cx="942340" cy="0"/>
          </a:xfrm>
          <a:custGeom>
            <a:avLst/>
            <a:gdLst/>
            <a:ahLst/>
            <a:cxnLst/>
            <a:rect l="l" t="t" r="r" b="b"/>
            <a:pathLst>
              <a:path w="942339">
                <a:moveTo>
                  <a:pt x="0" y="0"/>
                </a:moveTo>
                <a:lnTo>
                  <a:pt x="9423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3740" y="3263900"/>
            <a:ext cx="943610" cy="0"/>
          </a:xfrm>
          <a:custGeom>
            <a:avLst/>
            <a:gdLst/>
            <a:ahLst/>
            <a:cxnLst/>
            <a:rect l="l" t="t" r="r" b="b"/>
            <a:pathLst>
              <a:path w="943610">
                <a:moveTo>
                  <a:pt x="0" y="0"/>
                </a:moveTo>
                <a:lnTo>
                  <a:pt x="94361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0" y="1832609"/>
            <a:ext cx="356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0" dirty="0">
                <a:latin typeface="Times New Roman"/>
                <a:cs typeface="Times New Roman"/>
              </a:rPr>
              <a:t>R</a:t>
            </a:r>
            <a:r>
              <a:rPr sz="2100" i="1" spc="-30" baseline="-23809" dirty="0">
                <a:latin typeface="Times New Roman"/>
                <a:cs typeface="Times New Roman"/>
              </a:rPr>
              <a:t>L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279" y="2232659"/>
            <a:ext cx="686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4360" algn="l"/>
              </a:tabLst>
            </a:pPr>
            <a:r>
              <a:rPr sz="1400" i="1" dirty="0">
                <a:latin typeface="Times New Roman"/>
                <a:cs typeface="Times New Roman"/>
              </a:rPr>
              <a:t>y	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5840" y="2827020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Times New Roman"/>
                <a:cs typeface="Times New Roman"/>
              </a:rPr>
              <a:t>R</a:t>
            </a:r>
            <a:r>
              <a:rPr sz="2100" i="1" spc="-15" baseline="-23809" dirty="0">
                <a:latin typeface="Times New Roman"/>
                <a:cs typeface="Times New Roman"/>
              </a:rPr>
              <a:t>x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7940" y="3228340"/>
            <a:ext cx="104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1859" y="346582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9110" y="2026920"/>
            <a:ext cx="1114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7195" algn="l"/>
                <a:tab pos="958215" algn="l"/>
              </a:tabLst>
            </a:pPr>
            <a:r>
              <a:rPr sz="2400" i="1" dirty="0">
                <a:latin typeface="Times New Roman"/>
                <a:cs typeface="Times New Roman"/>
              </a:rPr>
              <a:t>V	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	</a:t>
            </a:r>
            <a:r>
              <a:rPr sz="3600" baseline="39351" dirty="0">
                <a:latin typeface="Symbol"/>
                <a:cs typeface="Symbol"/>
              </a:rPr>
              <a:t></a:t>
            </a:r>
            <a:endParaRPr sz="3600" baseline="39351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6672" y="1809750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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5259" y="2090420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52900" y="2264409"/>
            <a:ext cx="1214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4495" algn="l"/>
                <a:tab pos="996315" algn="l"/>
              </a:tabLst>
            </a:pPr>
            <a:r>
              <a:rPr sz="2400" i="1" dirty="0">
                <a:latin typeface="Times New Roman"/>
                <a:cs typeface="Times New Roman"/>
              </a:rPr>
              <a:t>R	</a:t>
            </a:r>
            <a:r>
              <a:rPr sz="2400" dirty="0">
                <a:latin typeface="Symbol"/>
                <a:cs typeface="Symbol"/>
              </a:rPr>
              <a:t>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	</a:t>
            </a:r>
            <a:r>
              <a:rPr sz="3600" baseline="31250" dirty="0">
                <a:latin typeface="Symbol"/>
                <a:cs typeface="Symbol"/>
              </a:rPr>
              <a:t></a:t>
            </a:r>
            <a:endParaRPr sz="3600" baseline="3125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85259" y="2348229"/>
            <a:ext cx="1294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715" algn="l"/>
                <a:tab pos="989330" algn="l"/>
              </a:tabLst>
            </a:pPr>
            <a:r>
              <a:rPr sz="2400" dirty="0">
                <a:latin typeface="Symbol"/>
                <a:cs typeface="Symbol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100" i="1" baseline="1984" dirty="0">
                <a:latin typeface="Times New Roman"/>
                <a:cs typeface="Times New Roman"/>
              </a:rPr>
              <a:t>L	x</a:t>
            </a:r>
            <a:r>
              <a:rPr sz="2100" i="1" spc="465" baseline="19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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5259" y="2805429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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4240" y="3022600"/>
            <a:ext cx="1034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7545" algn="l"/>
              </a:tabLst>
            </a:pPr>
            <a:r>
              <a:rPr sz="2400" dirty="0">
                <a:latin typeface="Symbol"/>
                <a:cs typeface="Symbol"/>
              </a:rPr>
              <a:t>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V	</a:t>
            </a:r>
            <a:r>
              <a:rPr sz="2400" spc="180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Symbol"/>
                <a:cs typeface="Symbol"/>
              </a:rPr>
              <a:t>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99140" y="2805429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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85259" y="3086100"/>
            <a:ext cx="14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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6120" y="3260090"/>
            <a:ext cx="1201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3225" algn="l"/>
                <a:tab pos="995044" algn="l"/>
              </a:tabLst>
            </a:pPr>
            <a:r>
              <a:rPr sz="2400" i="1" dirty="0">
                <a:latin typeface="Times New Roman"/>
                <a:cs typeface="Times New Roman"/>
              </a:rPr>
              <a:t>R	</a:t>
            </a:r>
            <a:r>
              <a:rPr sz="2400" dirty="0">
                <a:latin typeface="Symbol"/>
                <a:cs typeface="Symbol"/>
              </a:rPr>
              <a:t>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	</a:t>
            </a:r>
            <a:r>
              <a:rPr sz="3600" baseline="31250" dirty="0">
                <a:latin typeface="Symbol"/>
                <a:cs typeface="Symbol"/>
              </a:rPr>
              <a:t></a:t>
            </a:r>
            <a:endParaRPr sz="3600" baseline="3125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5259" y="3343909"/>
            <a:ext cx="16567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2550" algn="l"/>
              </a:tabLst>
            </a:pPr>
            <a:r>
              <a:rPr sz="2400" dirty="0">
                <a:latin typeface="Symbol"/>
                <a:cs typeface="Symbol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100" i="1" baseline="1984" dirty="0">
                <a:latin typeface="Times New Roman"/>
                <a:cs typeface="Times New Roman"/>
              </a:rPr>
              <a:t>x</a:t>
            </a:r>
            <a:r>
              <a:rPr sz="2100" i="1" spc="450" baseline="198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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23279" y="5144770"/>
            <a:ext cx="965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30" dirty="0">
                <a:latin typeface="Times New Roman"/>
                <a:cs typeface="Times New Roman"/>
              </a:rPr>
              <a:t>R</a:t>
            </a:r>
            <a:r>
              <a:rPr sz="2100" i="1" spc="-44" baseline="-23809" dirty="0">
                <a:latin typeface="Times New Roman"/>
                <a:cs typeface="Times New Roman"/>
              </a:rPr>
              <a:t>L </a:t>
            </a:r>
            <a:r>
              <a:rPr sz="2400" spc="-5" dirty="0">
                <a:latin typeface="Symbol"/>
                <a:cs typeface="Symbol"/>
              </a:rPr>
              <a:t>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R</a:t>
            </a:r>
            <a:r>
              <a:rPr sz="2100" i="1" spc="-22" baseline="-23809" dirty="0">
                <a:latin typeface="Times New Roman"/>
                <a:cs typeface="Times New Roman"/>
              </a:rPr>
              <a:t>x</a:t>
            </a:r>
            <a:endParaRPr sz="2100" baseline="-23809">
              <a:latin typeface="Times New Roman"/>
              <a:cs typeface="Times New Roman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65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287"/>
            <a:ext cx="7912734" cy="44564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484"/>
              </a:spcBef>
              <a:buChar char="•"/>
              <a:tabLst>
                <a:tab pos="330835" algn="l"/>
                <a:tab pos="331470" algn="l"/>
              </a:tabLst>
            </a:pPr>
            <a:r>
              <a:rPr sz="3000" spc="-5" dirty="0">
                <a:latin typeface="Arial"/>
                <a:cs typeface="Arial"/>
              </a:rPr>
              <a:t>Accuracy</a:t>
            </a:r>
            <a:endParaRPr sz="3000">
              <a:latin typeface="Arial"/>
              <a:cs typeface="Arial"/>
            </a:endParaRPr>
          </a:p>
          <a:p>
            <a:pPr marL="652145" marR="5080" lvl="1" indent="-273050">
              <a:lnSpc>
                <a:spcPts val="2590"/>
              </a:lnSpc>
              <a:spcBef>
                <a:spcPts val="640"/>
              </a:spcBef>
              <a:buChar char="–"/>
              <a:tabLst>
                <a:tab pos="652780" algn="l"/>
              </a:tabLst>
            </a:pPr>
            <a:r>
              <a:rPr sz="2400" spc="-5" dirty="0">
                <a:latin typeface="Arial"/>
                <a:cs typeface="Arial"/>
              </a:rPr>
              <a:t>Accuracy is </a:t>
            </a:r>
            <a:r>
              <a:rPr sz="2400" dirty="0">
                <a:latin typeface="Arial"/>
                <a:cs typeface="Arial"/>
              </a:rPr>
              <a:t>measured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highest deviation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10" dirty="0">
                <a:latin typeface="Arial"/>
                <a:cs typeface="Arial"/>
              </a:rPr>
              <a:t>value </a:t>
            </a:r>
            <a:r>
              <a:rPr sz="2400" spc="-5" dirty="0">
                <a:latin typeface="Arial"/>
                <a:cs typeface="Arial"/>
              </a:rPr>
              <a:t>represented by the sensor from the </a:t>
            </a:r>
            <a:r>
              <a:rPr sz="2400" spc="-10" dirty="0">
                <a:latin typeface="Arial"/>
                <a:cs typeface="Arial"/>
              </a:rPr>
              <a:t>ideal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true  </a:t>
            </a:r>
            <a:r>
              <a:rPr sz="2400" spc="-10" dirty="0">
                <a:latin typeface="Arial"/>
                <a:cs typeface="Arial"/>
              </a:rPr>
              <a:t>value </a:t>
            </a:r>
            <a:r>
              <a:rPr sz="2400" spc="-5" dirty="0">
                <a:latin typeface="Arial"/>
                <a:cs typeface="Arial"/>
              </a:rPr>
              <a:t>at its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input</a:t>
            </a:r>
            <a:endParaRPr sz="2400">
              <a:latin typeface="Arial"/>
              <a:cs typeface="Arial"/>
            </a:endParaRPr>
          </a:p>
          <a:p>
            <a:pPr marL="652145" marR="52069" lvl="1" indent="-273050">
              <a:lnSpc>
                <a:spcPts val="2590"/>
              </a:lnSpc>
              <a:spcBef>
                <a:spcPts val="600"/>
              </a:spcBef>
              <a:buChar char="–"/>
              <a:tabLst>
                <a:tab pos="652780" algn="l"/>
              </a:tabLst>
            </a:pPr>
            <a:r>
              <a:rPr sz="2400" spc="-5" dirty="0">
                <a:latin typeface="Arial"/>
                <a:cs typeface="Arial"/>
              </a:rPr>
              <a:t>accuracy </a:t>
            </a:r>
            <a:r>
              <a:rPr sz="2400" dirty="0">
                <a:latin typeface="Arial"/>
                <a:cs typeface="Arial"/>
              </a:rPr>
              <a:t>limits </a:t>
            </a:r>
            <a:r>
              <a:rPr sz="2400" spc="-10" dirty="0">
                <a:latin typeface="Arial"/>
                <a:cs typeface="Arial"/>
              </a:rPr>
              <a:t>generally </a:t>
            </a:r>
            <a:r>
              <a:rPr sz="2400" spc="-5" dirty="0">
                <a:latin typeface="Arial"/>
                <a:cs typeface="Arial"/>
              </a:rPr>
              <a:t>are used in the </a:t>
            </a:r>
            <a:r>
              <a:rPr sz="2400" dirty="0">
                <a:latin typeface="Arial"/>
                <a:cs typeface="Arial"/>
              </a:rPr>
              <a:t>worst-case  </a:t>
            </a:r>
            <a:r>
              <a:rPr sz="2400" spc="-5" dirty="0">
                <a:latin typeface="Arial"/>
                <a:cs typeface="Arial"/>
              </a:rPr>
              <a:t>analysis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determine the worst possible performance  of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652145" marR="969644" lvl="1" indent="-273050">
              <a:lnSpc>
                <a:spcPts val="2590"/>
              </a:lnSpc>
              <a:spcBef>
                <a:spcPts val="600"/>
              </a:spcBef>
              <a:buChar char="–"/>
              <a:tabLst>
                <a:tab pos="65278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inaccuracy rating </a:t>
            </a:r>
            <a:r>
              <a:rPr sz="2400" spc="5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 represented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number 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forms:</a:t>
            </a:r>
            <a:endParaRPr sz="2400">
              <a:latin typeface="Arial"/>
              <a:cs typeface="Arial"/>
            </a:endParaRPr>
          </a:p>
          <a:p>
            <a:pPr marL="927100" lvl="2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Arial"/>
                <a:cs typeface="Arial"/>
              </a:rPr>
              <a:t>Directly </a:t>
            </a:r>
            <a:r>
              <a:rPr sz="2100" dirty="0">
                <a:latin typeface="Arial"/>
                <a:cs typeface="Arial"/>
              </a:rPr>
              <a:t>in </a:t>
            </a:r>
            <a:r>
              <a:rPr sz="2100" spc="-5" dirty="0">
                <a:latin typeface="Arial"/>
                <a:cs typeface="Arial"/>
              </a:rPr>
              <a:t>terms of measured value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i="1" spc="-5" dirty="0">
                <a:latin typeface="Arial"/>
                <a:cs typeface="Arial"/>
              </a:rPr>
              <a:t>()</a:t>
            </a:r>
            <a:endParaRPr sz="2100">
              <a:latin typeface="Arial"/>
              <a:cs typeface="Arial"/>
            </a:endParaRPr>
          </a:p>
          <a:p>
            <a:pPr marL="927100" lvl="2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926465" algn="l"/>
                <a:tab pos="927100" algn="l"/>
              </a:tabLst>
            </a:pPr>
            <a:r>
              <a:rPr sz="2100" dirty="0">
                <a:latin typeface="Arial"/>
                <a:cs typeface="Arial"/>
              </a:rPr>
              <a:t>In </a:t>
            </a:r>
            <a:r>
              <a:rPr sz="2100" spc="-5" dirty="0">
                <a:latin typeface="Arial"/>
                <a:cs typeface="Arial"/>
              </a:rPr>
              <a:t>percent of input span (full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scale)</a:t>
            </a:r>
            <a:endParaRPr sz="2100">
              <a:latin typeface="Arial"/>
              <a:cs typeface="Arial"/>
            </a:endParaRPr>
          </a:p>
          <a:p>
            <a:pPr marL="927100" lvl="2" indent="-228600">
              <a:lnSpc>
                <a:spcPct val="100000"/>
              </a:lnSpc>
              <a:spcBef>
                <a:spcPts val="280"/>
              </a:spcBef>
              <a:buChar char="•"/>
              <a:tabLst>
                <a:tab pos="926465" algn="l"/>
                <a:tab pos="927100" algn="l"/>
              </a:tabLst>
            </a:pPr>
            <a:r>
              <a:rPr sz="2100" dirty="0">
                <a:latin typeface="Arial"/>
                <a:cs typeface="Arial"/>
              </a:rPr>
              <a:t>In </a:t>
            </a:r>
            <a:r>
              <a:rPr sz="2100" spc="-5" dirty="0">
                <a:latin typeface="Arial"/>
                <a:cs typeface="Arial"/>
              </a:rPr>
              <a:t>terms of </a:t>
            </a:r>
            <a:r>
              <a:rPr sz="2100" spc="-10" dirty="0">
                <a:latin typeface="Arial"/>
                <a:cs typeface="Arial"/>
              </a:rPr>
              <a:t>output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signal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96059"/>
            <a:ext cx="7945755" cy="415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8770">
              <a:lnSpc>
                <a:spcPts val="3465"/>
              </a:lnSpc>
              <a:spcBef>
                <a:spcPts val="100"/>
              </a:spcBef>
              <a:buChar char="•"/>
              <a:tabLst>
                <a:tab pos="330835" algn="l"/>
                <a:tab pos="331470" algn="l"/>
              </a:tabLst>
            </a:pPr>
            <a:r>
              <a:rPr sz="3000" spc="-5" dirty="0">
                <a:latin typeface="Arial"/>
                <a:cs typeface="Arial"/>
              </a:rPr>
              <a:t>Calibration</a:t>
            </a:r>
            <a:endParaRPr sz="3000">
              <a:latin typeface="Arial"/>
              <a:cs typeface="Arial"/>
            </a:endParaRPr>
          </a:p>
          <a:p>
            <a:pPr marL="652145" marR="362585" lvl="1" indent="-273050">
              <a:lnSpc>
                <a:spcPct val="70100"/>
              </a:lnSpc>
              <a:spcBef>
                <a:spcPts val="725"/>
              </a:spcBef>
              <a:buChar char="–"/>
              <a:tabLst>
                <a:tab pos="652780" algn="l"/>
              </a:tabLst>
            </a:pPr>
            <a:r>
              <a:rPr sz="2400" spc="-5" dirty="0">
                <a:latin typeface="Arial"/>
                <a:cs typeface="Arial"/>
              </a:rPr>
              <a:t>determination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specific </a:t>
            </a:r>
            <a:r>
              <a:rPr sz="2400" spc="-10" dirty="0">
                <a:latin typeface="Arial"/>
                <a:cs typeface="Arial"/>
              </a:rPr>
              <a:t>variables </a:t>
            </a:r>
            <a:r>
              <a:rPr sz="2400" spc="-5" dirty="0">
                <a:latin typeface="Arial"/>
                <a:cs typeface="Arial"/>
              </a:rPr>
              <a:t>that describe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10" dirty="0">
                <a:latin typeface="Arial"/>
                <a:cs typeface="Arial"/>
              </a:rPr>
              <a:t>overall </a:t>
            </a:r>
            <a:r>
              <a:rPr sz="2400" spc="-5" dirty="0">
                <a:latin typeface="Arial"/>
                <a:cs typeface="Arial"/>
              </a:rPr>
              <a:t>transfer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marL="927100" marR="5080" lvl="2" indent="-228600">
              <a:lnSpc>
                <a:spcPct val="70200"/>
              </a:lnSpc>
              <a:spcBef>
                <a:spcPts val="509"/>
              </a:spcBef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Arial"/>
                <a:cs typeface="Arial"/>
              </a:rPr>
              <a:t>Overall means of the entire circuit, including the sensor, the  interface circuit, and the A/D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converter</a:t>
            </a:r>
            <a:endParaRPr sz="2100">
              <a:latin typeface="Arial"/>
              <a:cs typeface="Arial"/>
            </a:endParaRPr>
          </a:p>
          <a:p>
            <a:pPr marL="652145" marR="745490" lvl="1" indent="-273050">
              <a:lnSpc>
                <a:spcPct val="70100"/>
              </a:lnSpc>
              <a:spcBef>
                <a:spcPts val="590"/>
              </a:spcBef>
              <a:buChar char="–"/>
              <a:tabLst>
                <a:tab pos="652780" algn="l"/>
              </a:tabLst>
            </a:pPr>
            <a:r>
              <a:rPr sz="2400" spc="-5" dirty="0">
                <a:latin typeface="Arial"/>
                <a:cs typeface="Arial"/>
              </a:rPr>
              <a:t>E.g. use of forward biased </a:t>
            </a:r>
            <a:r>
              <a:rPr sz="2400" spc="-10" dirty="0">
                <a:latin typeface="Arial"/>
                <a:cs typeface="Arial"/>
              </a:rPr>
              <a:t>diode </a:t>
            </a:r>
            <a:r>
              <a:rPr sz="2400" spc="-5" dirty="0">
                <a:latin typeface="Arial"/>
                <a:cs typeface="Arial"/>
              </a:rPr>
              <a:t>for temperature  </a:t>
            </a:r>
            <a:r>
              <a:rPr sz="2400" dirty="0">
                <a:latin typeface="Arial"/>
                <a:cs typeface="Arial"/>
              </a:rPr>
              <a:t>measurement</a:t>
            </a:r>
            <a:endParaRPr sz="2400">
              <a:latin typeface="Arial"/>
              <a:cs typeface="Arial"/>
            </a:endParaRPr>
          </a:p>
          <a:p>
            <a:pPr marL="927100" lvl="2" indent="-228600">
              <a:lnSpc>
                <a:spcPts val="2165"/>
              </a:lnSpc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Arial"/>
                <a:cs typeface="Arial"/>
              </a:rPr>
              <a:t>Transfer function v=a+bt</a:t>
            </a:r>
            <a:endParaRPr sz="2100">
              <a:latin typeface="Arial"/>
              <a:cs typeface="Arial"/>
            </a:endParaRPr>
          </a:p>
          <a:p>
            <a:pPr marL="927100" marR="288290" lvl="2" indent="-228600">
              <a:lnSpc>
                <a:spcPct val="69800"/>
              </a:lnSpc>
              <a:spcBef>
                <a:spcPts val="650"/>
              </a:spcBef>
              <a:buChar char="•"/>
              <a:tabLst>
                <a:tab pos="926465" algn="l"/>
                <a:tab pos="927100" algn="l"/>
              </a:tabLst>
            </a:pPr>
            <a:r>
              <a:rPr sz="2100" spc="-5" dirty="0">
                <a:latin typeface="Arial"/>
                <a:cs typeface="Arial"/>
              </a:rPr>
              <a:t>Take measurement at two T’s and solve </a:t>
            </a:r>
            <a:r>
              <a:rPr sz="2100" spc="-10" dirty="0">
                <a:latin typeface="Arial"/>
                <a:cs typeface="Arial"/>
              </a:rPr>
              <a:t>and </a:t>
            </a:r>
            <a:r>
              <a:rPr sz="2100" spc="-5" dirty="0">
                <a:latin typeface="Arial"/>
                <a:cs typeface="Arial"/>
              </a:rPr>
              <a:t>determine </a:t>
            </a:r>
            <a:r>
              <a:rPr sz="2100" dirty="0">
                <a:latin typeface="Arial"/>
                <a:cs typeface="Arial"/>
              </a:rPr>
              <a:t>a  </a:t>
            </a:r>
            <a:r>
              <a:rPr sz="2100" spc="-5" dirty="0">
                <a:latin typeface="Arial"/>
                <a:cs typeface="Arial"/>
              </a:rPr>
              <a:t>and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</a:t>
            </a:r>
            <a:endParaRPr sz="2100">
              <a:latin typeface="Arial"/>
              <a:cs typeface="Arial"/>
            </a:endParaRPr>
          </a:p>
          <a:p>
            <a:pPr marL="1155065">
              <a:lnSpc>
                <a:spcPts val="1939"/>
              </a:lnSpc>
            </a:pPr>
            <a:r>
              <a:rPr sz="2850" baseline="2923" dirty="0">
                <a:latin typeface="Arial"/>
                <a:cs typeface="Arial"/>
              </a:rPr>
              <a:t>– </a:t>
            </a:r>
            <a:r>
              <a:rPr sz="1900" spc="-5" dirty="0">
                <a:latin typeface="Arial"/>
                <a:cs typeface="Arial"/>
              </a:rPr>
              <a:t>V1=a+bt1 and</a:t>
            </a:r>
            <a:r>
              <a:rPr sz="1900" spc="-3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V2=a+bt2</a:t>
            </a:r>
            <a:endParaRPr sz="1900">
              <a:latin typeface="Arial"/>
              <a:cs typeface="Arial"/>
            </a:endParaRPr>
          </a:p>
          <a:p>
            <a:pPr marL="652145" marR="394970" lvl="1" indent="-273050">
              <a:lnSpc>
                <a:spcPct val="69800"/>
              </a:lnSpc>
              <a:spcBef>
                <a:spcPts val="740"/>
              </a:spcBef>
              <a:buChar char="–"/>
              <a:tabLst>
                <a:tab pos="652780" algn="l"/>
              </a:tabLst>
            </a:pPr>
            <a:r>
              <a:rPr sz="2400" spc="-10" dirty="0">
                <a:latin typeface="Arial"/>
                <a:cs typeface="Arial"/>
              </a:rPr>
              <a:t>For Non-linear </a:t>
            </a:r>
            <a:r>
              <a:rPr sz="2400" spc="-5" dirty="0">
                <a:latin typeface="Arial"/>
                <a:cs typeface="Arial"/>
              </a:rPr>
              <a:t>function </a:t>
            </a:r>
            <a:r>
              <a:rPr sz="2400" spc="5" dirty="0">
                <a:latin typeface="Arial"/>
                <a:cs typeface="Arial"/>
              </a:rPr>
              <a:t>more </a:t>
            </a:r>
            <a:r>
              <a:rPr sz="2400" spc="-5" dirty="0">
                <a:latin typeface="Arial"/>
                <a:cs typeface="Arial"/>
              </a:rPr>
              <a:t>than one point can </a:t>
            </a:r>
            <a:r>
              <a:rPr sz="240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required </a:t>
            </a:r>
            <a:r>
              <a:rPr sz="2400" spc="-10" dirty="0">
                <a:latin typeface="Arial"/>
                <a:cs typeface="Arial"/>
              </a:rPr>
              <a:t>depending </a:t>
            </a:r>
            <a:r>
              <a:rPr sz="2400" spc="-5" dirty="0">
                <a:latin typeface="Arial"/>
                <a:cs typeface="Arial"/>
              </a:rPr>
              <a:t>on the transfer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marL="652780" lvl="1" indent="-273685">
              <a:lnSpc>
                <a:spcPts val="2610"/>
              </a:lnSpc>
              <a:buChar char="–"/>
              <a:tabLst>
                <a:tab pos="652780" algn="l"/>
              </a:tabLst>
            </a:pPr>
            <a:r>
              <a:rPr sz="2400" spc="-10" dirty="0">
                <a:latin typeface="Arial"/>
                <a:cs typeface="Arial"/>
              </a:rPr>
              <a:t>Another </a:t>
            </a:r>
            <a:r>
              <a:rPr sz="2400" spc="-5" dirty="0">
                <a:latin typeface="Arial"/>
                <a:cs typeface="Arial"/>
              </a:rPr>
              <a:t>way 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use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piecewise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approximation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3369" y="497840"/>
            <a:ext cx="60166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210" algn="l"/>
              </a:tabLst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Sensor	characteristics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3474720" cy="40538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31470" indent="-318770">
              <a:lnSpc>
                <a:spcPct val="100000"/>
              </a:lnSpc>
              <a:spcBef>
                <a:spcPts val="900"/>
              </a:spcBef>
              <a:buChar char="•"/>
              <a:tabLst>
                <a:tab pos="330835" algn="l"/>
                <a:tab pos="331470" algn="l"/>
              </a:tabLst>
            </a:pPr>
            <a:r>
              <a:rPr sz="3200" spc="-5" dirty="0">
                <a:latin typeface="Arial"/>
                <a:cs typeface="Arial"/>
              </a:rPr>
              <a:t>Calibration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error</a:t>
            </a:r>
            <a:endParaRPr sz="3200">
              <a:latin typeface="Arial"/>
              <a:cs typeface="Arial"/>
            </a:endParaRPr>
          </a:p>
          <a:p>
            <a:pPr marL="698500" marR="263525" indent="-318770">
              <a:lnSpc>
                <a:spcPct val="119500"/>
              </a:lnSpc>
              <a:spcBef>
                <a:spcPts val="40"/>
              </a:spcBef>
            </a:pPr>
            <a:r>
              <a:rPr sz="3900" baseline="3205" dirty="0">
                <a:latin typeface="Arial"/>
                <a:cs typeface="Arial"/>
              </a:rPr>
              <a:t>– </a:t>
            </a:r>
            <a:r>
              <a:rPr sz="2600" dirty="0">
                <a:latin typeface="Arial"/>
                <a:cs typeface="Arial"/>
              </a:rPr>
              <a:t>inaccuracy  </a:t>
            </a:r>
            <a:r>
              <a:rPr sz="2300" spc="-5" dirty="0">
                <a:latin typeface="Arial"/>
                <a:cs typeface="Arial"/>
              </a:rPr>
              <a:t>permitted by </a:t>
            </a:r>
            <a:r>
              <a:rPr sz="2300" dirty="0">
                <a:latin typeface="Arial"/>
                <a:cs typeface="Arial"/>
              </a:rPr>
              <a:t>a  </a:t>
            </a:r>
            <a:r>
              <a:rPr sz="2300" spc="-5" dirty="0">
                <a:latin typeface="Arial"/>
                <a:cs typeface="Arial"/>
              </a:rPr>
              <a:t>manufacturer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when</a:t>
            </a:r>
            <a:endParaRPr sz="2300">
              <a:latin typeface="Arial"/>
              <a:cs typeface="Arial"/>
            </a:endParaRPr>
          </a:p>
          <a:p>
            <a:pPr marL="698500" marR="5080">
              <a:lnSpc>
                <a:spcPts val="3329"/>
              </a:lnSpc>
              <a:spcBef>
                <a:spcPts val="204"/>
              </a:spcBef>
            </a:pPr>
            <a:r>
              <a:rPr sz="2300" dirty="0">
                <a:latin typeface="Arial"/>
                <a:cs typeface="Arial"/>
              </a:rPr>
              <a:t>a sensor </a:t>
            </a:r>
            <a:r>
              <a:rPr sz="2300" spc="-5" dirty="0">
                <a:latin typeface="Arial"/>
                <a:cs typeface="Arial"/>
              </a:rPr>
              <a:t>is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calibrated  </a:t>
            </a:r>
            <a:r>
              <a:rPr sz="2300" dirty="0">
                <a:latin typeface="Arial"/>
                <a:cs typeface="Arial"/>
              </a:rPr>
              <a:t>in the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factory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"/>
              <a:cs typeface="Arial"/>
            </a:endParaRPr>
          </a:p>
          <a:p>
            <a:pPr marL="698500" marR="54610">
              <a:lnSpc>
                <a:spcPct val="120700"/>
              </a:lnSpc>
            </a:pPr>
            <a:r>
              <a:rPr sz="2300" spc="-5" dirty="0">
                <a:latin typeface="Arial"/>
                <a:cs typeface="Arial"/>
              </a:rPr>
              <a:t>Error </a:t>
            </a:r>
            <a:r>
              <a:rPr sz="2300" dirty="0">
                <a:latin typeface="Arial"/>
                <a:cs typeface="Arial"/>
              </a:rPr>
              <a:t>is systematic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in  nature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1000" y="1676400"/>
            <a:ext cx="4724400" cy="4324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2904</Words>
  <Application>Microsoft Office PowerPoint</Application>
  <PresentationFormat>On-screen Show (4:3)</PresentationFormat>
  <Paragraphs>469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Solstice</vt:lpstr>
      <vt:lpstr> SENSOR AND  TRANSDUCERS</vt:lpstr>
      <vt:lpstr>INTRODUCTION</vt:lpstr>
      <vt:lpstr>Sensor</vt:lpstr>
      <vt:lpstr>Sensor Systems</vt:lpstr>
      <vt:lpstr>Sensor Classification</vt:lpstr>
      <vt:lpstr>Sensor characteristics</vt:lpstr>
      <vt:lpstr>Sensor characteristics</vt:lpstr>
      <vt:lpstr>Sensor characteristics</vt:lpstr>
      <vt:lpstr>Sensor characteristics</vt:lpstr>
      <vt:lpstr>Sensor characteristics</vt:lpstr>
      <vt:lpstr>Sensor characteristics</vt:lpstr>
      <vt:lpstr>Sensor characteristics</vt:lpstr>
      <vt:lpstr>Sensor characteristics</vt:lpstr>
      <vt:lpstr>Classification of Transducers</vt:lpstr>
      <vt:lpstr>Selecting a Transducer</vt:lpstr>
      <vt:lpstr>Transducer, Sensor, and  Actuator</vt:lpstr>
      <vt:lpstr>1.DISPLACEMENT,POSITION &amp;  PROXIMITY</vt:lpstr>
      <vt:lpstr>1.1 Potentiometer Sensor</vt:lpstr>
      <vt:lpstr>Cont….</vt:lpstr>
      <vt:lpstr>Potentiometer Picture</vt:lpstr>
      <vt:lpstr>1.2 Strain Gauge</vt:lpstr>
      <vt:lpstr>Cont.…</vt:lpstr>
      <vt:lpstr>1.3Linear Variable Differential Transformer  (LVDT)</vt:lpstr>
      <vt:lpstr>Cont.…</vt:lpstr>
      <vt:lpstr>PowerPoint Presentation</vt:lpstr>
      <vt:lpstr>Case 1:</vt:lpstr>
      <vt:lpstr>Case 2:</vt:lpstr>
      <vt:lpstr>Case 3:</vt:lpstr>
      <vt:lpstr>Advantages of LVDT:</vt:lpstr>
      <vt:lpstr>Applications of LVDT:</vt:lpstr>
      <vt:lpstr>Characteristics of LVDT:</vt:lpstr>
      <vt:lpstr>1.5 Pneumatic Sensor</vt:lpstr>
      <vt:lpstr>1.6Hall Effect Sensor</vt:lpstr>
      <vt:lpstr>PowerPoint Presentation</vt:lpstr>
      <vt:lpstr>PowerPoint Presentation</vt:lpstr>
      <vt:lpstr>PowerPoint Presentation</vt:lpstr>
      <vt:lpstr>PowerPoint Presentation</vt:lpstr>
      <vt:lpstr>2.2Pyroelectric Sensor This charge leaks away through the measurement circuit until the  charge on the crystal once again is balanced by the charge on the  electrodes.</vt:lpstr>
      <vt:lpstr>Cont.… Pyroelectric (from the Greek pyr, fire, and electricity) materials, e.g.  lithium tantalate, are crystalline materials which generate charge in  response to heat flow.</vt:lpstr>
      <vt:lpstr>Cont.…</vt:lpstr>
      <vt:lpstr>Cont</vt:lpstr>
      <vt:lpstr>3.FORCE SENSOR</vt:lpstr>
      <vt:lpstr>4.PRESSURE SENSOR</vt:lpstr>
      <vt:lpstr>PowerPoint Presentation</vt:lpstr>
      <vt:lpstr>PowerPoint Presentation</vt:lpstr>
      <vt:lpstr>4.4Piezoelectric actuators and sensors</vt:lpstr>
      <vt:lpstr>Polarisation of a piezoelectric material</vt:lpstr>
      <vt:lpstr>Practical Accelerometer Designs</vt:lpstr>
      <vt:lpstr>Piezoelectric Force Transducer</vt:lpstr>
      <vt:lpstr>PowerPoint Presentation</vt:lpstr>
      <vt:lpstr>PowerPoint Presentation</vt:lpstr>
      <vt:lpstr>5. Level Sensor</vt:lpstr>
      <vt:lpstr>Cont.…</vt:lpstr>
      <vt:lpstr>6.Signal Conditioning</vt:lpstr>
      <vt:lpstr>6.1Signal-level and bias changes</vt:lpstr>
      <vt:lpstr>PowerPoint Presentation</vt:lpstr>
      <vt:lpstr>6.2Linearization</vt:lpstr>
      <vt:lpstr>PowerPoint Presentation</vt:lpstr>
      <vt:lpstr>PowerPoint Presentation</vt:lpstr>
      <vt:lpstr>6.5Filtering</vt:lpstr>
      <vt:lpstr>Cont.…</vt:lpstr>
      <vt:lpstr>Four types of filters - “Ideal”</vt:lpstr>
      <vt:lpstr>6.6Impedance Matching</vt:lpstr>
      <vt:lpstr>6.7Concept of Loading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SENSOR AND  TRANSDUCERS</dc:title>
  <cp:lastModifiedBy>akhil mohammed</cp:lastModifiedBy>
  <cp:revision>1</cp:revision>
  <dcterms:created xsi:type="dcterms:W3CDTF">2020-03-27T16:32:31Z</dcterms:created>
  <dcterms:modified xsi:type="dcterms:W3CDTF">2020-03-27T16:52:11Z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2020-03-27T00:00:00Z</vt:filetime>
  </property>
</Properties>
</file>